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6" r:id="rId2"/>
  </p:sldMasterIdLst>
  <p:notesMasterIdLst>
    <p:notesMasterId r:id="rId26"/>
  </p:notesMasterIdLst>
  <p:handoutMasterIdLst>
    <p:handoutMasterId r:id="rId27"/>
  </p:handoutMasterIdLst>
  <p:sldIdLst>
    <p:sldId id="3186" r:id="rId3"/>
    <p:sldId id="3173" r:id="rId4"/>
    <p:sldId id="3181" r:id="rId5"/>
    <p:sldId id="3148" r:id="rId6"/>
    <p:sldId id="3130" r:id="rId7"/>
    <p:sldId id="3150" r:id="rId8"/>
    <p:sldId id="3138" r:id="rId9"/>
    <p:sldId id="3182" r:id="rId10"/>
    <p:sldId id="3129" r:id="rId11"/>
    <p:sldId id="3126" r:id="rId12"/>
    <p:sldId id="3133" r:id="rId13"/>
    <p:sldId id="3170" r:id="rId14"/>
    <p:sldId id="3183" r:id="rId15"/>
    <p:sldId id="3132" r:id="rId16"/>
    <p:sldId id="3127" r:id="rId17"/>
    <p:sldId id="3134" r:id="rId18"/>
    <p:sldId id="3131" r:id="rId19"/>
    <p:sldId id="3184" r:id="rId20"/>
    <p:sldId id="3147" r:id="rId21"/>
    <p:sldId id="3139" r:id="rId22"/>
    <p:sldId id="3187" r:id="rId23"/>
    <p:sldId id="3188" r:id="rId24"/>
    <p:sldId id="3189"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C5BE"/>
    <a:srgbClr val="60AEA9"/>
    <a:srgbClr val="00B369"/>
    <a:srgbClr val="1A8CE1"/>
    <a:srgbClr val="FFFFFF"/>
    <a:srgbClr val="A78357"/>
    <a:srgbClr val="28C7D4"/>
    <a:srgbClr val="F94D4D"/>
    <a:srgbClr val="FEFEFE"/>
    <a:srgbClr val="8F1A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32" autoAdjust="0"/>
    <p:restoredTop sz="92986" autoAdjust="0"/>
  </p:normalViewPr>
  <p:slideViewPr>
    <p:cSldViewPr>
      <p:cViewPr>
        <p:scale>
          <a:sx n="50" d="100"/>
          <a:sy n="50" d="100"/>
        </p:scale>
        <p:origin x="-276"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2018/9/18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2018/9/18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24663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9894055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3945982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618682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309782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3620686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677497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856833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17</a:t>
            </a:fld>
            <a:endParaRPr lang="en-US"/>
          </a:p>
        </p:txBody>
      </p:sp>
    </p:spTree>
    <p:extLst>
      <p:ext uri="{BB962C8B-B14F-4D97-AF65-F5344CB8AC3E}">
        <p14:creationId xmlns:p14="http://schemas.microsoft.com/office/powerpoint/2010/main" val="1185366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523605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19</a:t>
            </a:fld>
            <a:endParaRPr lang="zh-CN" altLang="en-US"/>
          </a:p>
        </p:txBody>
      </p:sp>
    </p:spTree>
    <p:extLst>
      <p:ext uri="{BB962C8B-B14F-4D97-AF65-F5344CB8AC3E}">
        <p14:creationId xmlns:p14="http://schemas.microsoft.com/office/powerpoint/2010/main" val="1652820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7935697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817983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7816253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9785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268981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086749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201810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6</a:t>
            </a:fld>
            <a:endParaRPr lang="zh-CN" altLang="en-US"/>
          </a:p>
        </p:txBody>
      </p:sp>
    </p:spTree>
    <p:extLst>
      <p:ext uri="{BB962C8B-B14F-4D97-AF65-F5344CB8AC3E}">
        <p14:creationId xmlns:p14="http://schemas.microsoft.com/office/powerpoint/2010/main" val="3241052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306696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327825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2413955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 name="图片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4" y="688"/>
            <a:ext cx="12876225" cy="7238312"/>
          </a:xfrm>
          <a:prstGeom prst="rect">
            <a:avLst/>
          </a:prstGeom>
        </p:spPr>
      </p:pic>
    </p:spTree>
    <p:extLst>
      <p:ext uri="{BB962C8B-B14F-4D97-AF65-F5344CB8AC3E}">
        <p14:creationId xmlns:p14="http://schemas.microsoft.com/office/powerpoint/2010/main" val="34207833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7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176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41402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946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bg>
      <p:bgRef idx="1001">
        <a:schemeClr val="bg1"/>
      </p:bgRef>
    </p:bg>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4" y="688"/>
            <a:ext cx="12876225" cy="7238312"/>
          </a:xfrm>
          <a:prstGeom prst="rect">
            <a:avLst/>
          </a:prstGeom>
        </p:spPr>
      </p:pic>
      <p:sp>
        <p:nvSpPr>
          <p:cNvPr id="4" name="矩形 3"/>
          <p:cNvSpPr/>
          <p:nvPr userDrawn="1"/>
        </p:nvSpPr>
        <p:spPr>
          <a:xfrm>
            <a:off x="354" y="361635"/>
            <a:ext cx="225016" cy="5866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34" tIns="48217" rIns="96434" bIns="48217" rtlCol="0" anchor="ctr"/>
          <a:lstStyle/>
          <a:p>
            <a:pPr algn="ctr" defTabSz="964278"/>
            <a:endParaRPr lang="zh-CN" altLang="en-US" sz="1969">
              <a:solidFill>
                <a:srgbClr val="E7E6E6">
                  <a:lumMod val="50000"/>
                </a:srgbClr>
              </a:solidFill>
              <a:cs typeface="+mn-ea"/>
              <a:sym typeface="+mn-lt"/>
            </a:endParaRPr>
          </a:p>
        </p:txBody>
      </p:sp>
    </p:spTree>
    <p:extLst>
      <p:ext uri="{BB962C8B-B14F-4D97-AF65-F5344CB8AC3E}">
        <p14:creationId xmlns:p14="http://schemas.microsoft.com/office/powerpoint/2010/main" val="29784855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825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6739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736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126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222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473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01788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2018/9/18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4" r:id="rId1"/>
    <p:sldLayoutId id="214748397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2018/9/18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02514193"/>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0"/>
            <a:ext cx="12857163"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Box 5"/>
          <p:cNvSpPr txBox="1">
            <a:spLocks noChangeArrowheads="1"/>
          </p:cNvSpPr>
          <p:nvPr/>
        </p:nvSpPr>
        <p:spPr bwMode="auto">
          <a:xfrm>
            <a:off x="4071566" y="3960491"/>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2396927" y="2756096"/>
            <a:ext cx="8243547" cy="1292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8" kern="2000" dirty="0" smtClean="0">
                <a:solidFill>
                  <a:schemeClr val="accent1"/>
                </a:solidFill>
                <a:latin typeface="造字工房明黑（非商用）常规体" pitchFamily="2" charset="-122"/>
                <a:ea typeface="造字工房明黑（非商用）常规体" pitchFamily="2" charset="-122"/>
                <a:cs typeface="+mn-ea"/>
                <a:sym typeface="Arial" panose="020B0604020202020204" pitchFamily="34" charset="0"/>
              </a:rPr>
              <a:t>宠物医院工作汇报</a:t>
            </a:r>
            <a:endParaRPr lang="zh-CN" altLang="en-US" sz="5998" kern="2000" dirty="0">
              <a:solidFill>
                <a:schemeClr val="accent1"/>
              </a:solidFill>
              <a:latin typeface="造字工房明黑（非商用）常规体" pitchFamily="2" charset="-122"/>
              <a:ea typeface="造字工房明黑（非商用）常规体" pitchFamily="2" charset="-122"/>
              <a:cs typeface="+mn-ea"/>
              <a:sym typeface="Arial" panose="020B0604020202020204" pitchFamily="34" charset="0"/>
            </a:endParaRPr>
          </a:p>
        </p:txBody>
      </p:sp>
      <p:sp>
        <p:nvSpPr>
          <p:cNvPr id="12" name="TextBox 18"/>
          <p:cNvSpPr txBox="1"/>
          <p:nvPr/>
        </p:nvSpPr>
        <p:spPr>
          <a:xfrm>
            <a:off x="5269659" y="4686193"/>
            <a:ext cx="2527868"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398395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
          <p:cNvSpPr/>
          <p:nvPr/>
        </p:nvSpPr>
        <p:spPr>
          <a:xfrm>
            <a:off x="2799383" y="1472935"/>
            <a:ext cx="5854490" cy="3659055"/>
          </a:xfrm>
          <a:prstGeom prst="swooshArrow">
            <a:avLst>
              <a:gd name="adj1" fmla="val 25000"/>
              <a:gd name="adj2" fmla="val 25000"/>
            </a:avLst>
          </a:prstGeom>
          <a:solidFill>
            <a:schemeClr val="accent1"/>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lIns="0" tIns="0" rIns="0" bIns="0"/>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3542903" y="3998413"/>
            <a:ext cx="152217" cy="152217"/>
          </a:xfrm>
          <a:prstGeom prst="ellips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4886508" y="3003883"/>
            <a:ext cx="275161" cy="275161"/>
          </a:xfrm>
          <a:prstGeom prst="ellipse">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502348" y="2398674"/>
            <a:ext cx="380542" cy="380542"/>
          </a:xfrm>
          <a:prstGeom prst="ellips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0" tIns="0" rIns="0" bIns="0"/>
          <a:lstStyle/>
          <a:p>
            <a:pPr algn="just">
              <a:lnSpc>
                <a:spcPct val="120000"/>
              </a:lnSpc>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07283" y="1655831"/>
            <a:ext cx="570669" cy="335413"/>
          </a:xfrm>
          <a:prstGeom prst="rect">
            <a:avLst/>
          </a:prstGeom>
          <a:noFill/>
        </p:spPr>
        <p:txBody>
          <a:bodyPr wrap="none" lIns="0" tIns="0" rIns="0" bIns="0" rtlCol="0">
            <a:spAutoFit/>
          </a:bodyPr>
          <a:lstStyle/>
          <a:p>
            <a:pPr algn="just">
              <a:lnSpc>
                <a:spcPct val="120000"/>
              </a:lnSpc>
            </a:pPr>
            <a:r>
              <a:rPr lang="en-US" sz="20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endParaRPr lang="en-GB" sz="2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4732077" y="2261040"/>
            <a:ext cx="570669" cy="335413"/>
          </a:xfrm>
          <a:prstGeom prst="rect">
            <a:avLst/>
          </a:prstGeom>
          <a:noFill/>
        </p:spPr>
        <p:txBody>
          <a:bodyPr wrap="none" lIns="0" tIns="0" rIns="0" bIns="0" rtlCol="0">
            <a:spAutoFit/>
          </a:bodyPr>
          <a:lstStyle/>
          <a:p>
            <a:pPr algn="just">
              <a:lnSpc>
                <a:spcPct val="120000"/>
              </a:lnSpc>
            </a:pPr>
            <a:r>
              <a:rPr lang="en-US" sz="20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2016</a:t>
            </a:r>
            <a:endParaRPr lang="en-GB" sz="2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3333676" y="3163096"/>
            <a:ext cx="570669" cy="335413"/>
          </a:xfrm>
          <a:prstGeom prst="rect">
            <a:avLst/>
          </a:prstGeom>
          <a:noFill/>
        </p:spPr>
        <p:txBody>
          <a:bodyPr wrap="none" lIns="0" tIns="0" rIns="0" bIns="0" rtlCol="0">
            <a:spAutoFit/>
          </a:bodyPr>
          <a:lstStyle/>
          <a:p>
            <a:pPr algn="just">
              <a:lnSpc>
                <a:spcPct val="120000"/>
              </a:lnSpc>
            </a:pPr>
            <a:r>
              <a:rPr lang="en-US" sz="20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016366" y="2089320"/>
            <a:ext cx="2319819" cy="72596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9016366" y="1735963"/>
            <a:ext cx="1256754" cy="236219"/>
          </a:xfrm>
          <a:prstGeom prst="rect">
            <a:avLst/>
          </a:prstGeom>
          <a:noFill/>
        </p:spPr>
        <p:txBody>
          <a:bodyPr wrap="none" lIns="0" tIns="0" rIns="0" bIns="0" rtlCol="0">
            <a:spAutoFit/>
          </a:bodyPr>
          <a:lstStyle/>
          <a:p>
            <a:pPr>
              <a:lnSpc>
                <a:spcPct val="120000"/>
              </a:lnSpc>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2410423" y="5238369"/>
            <a:ext cx="570669" cy="335413"/>
          </a:xfrm>
          <a:prstGeom prst="rect">
            <a:avLst/>
          </a:prstGeom>
          <a:noFill/>
        </p:spPr>
        <p:txBody>
          <a:bodyPr wrap="none" lIns="0" tIns="0" rIns="0" bIns="0" rtlCol="0">
            <a:spAutoFit/>
          </a:bodyPr>
          <a:lstStyle/>
          <a:p>
            <a:pPr algn="just">
              <a:lnSpc>
                <a:spcPct val="120000"/>
              </a:lnSpc>
            </a:pPr>
            <a:r>
              <a:rPr lang="en-US" sz="2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2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535849" y="5627857"/>
            <a:ext cx="2319819"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6241467" y="4301093"/>
            <a:ext cx="2071493" cy="749199"/>
            <a:chOff x="8508023" y="2061983"/>
            <a:chExt cx="1964297" cy="710430"/>
          </a:xfrm>
        </p:grpSpPr>
        <p:sp>
          <p:nvSpPr>
            <p:cNvPr id="26" name="TextBox 25"/>
            <p:cNvSpPr txBox="1"/>
            <p:nvPr/>
          </p:nvSpPr>
          <p:spPr>
            <a:xfrm>
              <a:off x="8515350" y="2061983"/>
              <a:ext cx="1191719" cy="223995"/>
            </a:xfrm>
            <a:prstGeom prst="rect">
              <a:avLst/>
            </a:prstGeom>
            <a:noFill/>
          </p:spPr>
          <p:txBody>
            <a:bodyPr wrap="none" lIns="0" tIns="0" rIns="0" bIns="0" rtlCol="0">
              <a:spAutoFit/>
            </a:bodyPr>
            <a:lstStyle/>
            <a:p>
              <a:pPr>
                <a:lnSpc>
                  <a:spcPct val="120000"/>
                </a:lnSpc>
              </a:pPr>
              <a:r>
                <a:rPr lang="zh-CN" altLang="en-US" sz="1400" b="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8508023" y="2365039"/>
              <a:ext cx="1964297" cy="407374"/>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6236492" y="5503004"/>
            <a:ext cx="2109221" cy="749199"/>
            <a:chOff x="8508023" y="2061983"/>
            <a:chExt cx="2000073" cy="710430"/>
          </a:xfrm>
        </p:grpSpPr>
        <p:sp>
          <p:nvSpPr>
            <p:cNvPr id="29" name="TextBox 28"/>
            <p:cNvSpPr txBox="1"/>
            <p:nvPr/>
          </p:nvSpPr>
          <p:spPr>
            <a:xfrm>
              <a:off x="8521482" y="2061983"/>
              <a:ext cx="1191719" cy="223995"/>
            </a:xfrm>
            <a:prstGeom prst="rect">
              <a:avLst/>
            </a:prstGeom>
            <a:noFill/>
          </p:spPr>
          <p:txBody>
            <a:bodyPr wrap="none" lIns="0" tIns="0" rIns="0" bIns="0" rtlCol="0">
              <a:spAutoFit/>
            </a:bodyPr>
            <a:lstStyle/>
            <a:p>
              <a:pPr>
                <a:lnSpc>
                  <a:spcPct val="120000"/>
                </a:lnSpc>
              </a:pPr>
              <a:r>
                <a:rPr lang="zh-CN" altLang="en-US" sz="1400" b="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8508023" y="2365039"/>
              <a:ext cx="2000073" cy="407374"/>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368511" y="4301093"/>
            <a:ext cx="2061773" cy="749199"/>
            <a:chOff x="8508022" y="2061983"/>
            <a:chExt cx="1955081" cy="710430"/>
          </a:xfrm>
        </p:grpSpPr>
        <p:sp>
          <p:nvSpPr>
            <p:cNvPr id="32" name="TextBox 31"/>
            <p:cNvSpPr txBox="1"/>
            <p:nvPr/>
          </p:nvSpPr>
          <p:spPr>
            <a:xfrm>
              <a:off x="8528447" y="2061983"/>
              <a:ext cx="1191720" cy="223995"/>
            </a:xfrm>
            <a:prstGeom prst="rect">
              <a:avLst/>
            </a:prstGeom>
            <a:noFill/>
          </p:spPr>
          <p:txBody>
            <a:bodyPr wrap="none" lIns="0" tIns="0" rIns="0" bIns="0" rtlCol="0">
              <a:spAutoFit/>
            </a:bodyPr>
            <a:lstStyle/>
            <a:p>
              <a:pPr>
                <a:lnSpc>
                  <a:spcPct val="120000"/>
                </a:lnSpc>
              </a:pPr>
              <a:r>
                <a:rPr lang="zh-CN" altLang="en-US" sz="1400" b="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08022" y="2365039"/>
              <a:ext cx="1955081" cy="407374"/>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33"/>
          <p:cNvGrpSpPr/>
          <p:nvPr/>
        </p:nvGrpSpPr>
        <p:grpSpPr>
          <a:xfrm>
            <a:off x="9325525" y="5503004"/>
            <a:ext cx="2104757" cy="749199"/>
            <a:chOff x="8467262" y="2061983"/>
            <a:chExt cx="1995841" cy="710430"/>
          </a:xfrm>
        </p:grpSpPr>
        <p:sp>
          <p:nvSpPr>
            <p:cNvPr id="35" name="TextBox 34"/>
            <p:cNvSpPr txBox="1"/>
            <p:nvPr/>
          </p:nvSpPr>
          <p:spPr>
            <a:xfrm>
              <a:off x="8467262" y="2061983"/>
              <a:ext cx="1191720" cy="223995"/>
            </a:xfrm>
            <a:prstGeom prst="rect">
              <a:avLst/>
            </a:prstGeom>
            <a:noFill/>
          </p:spPr>
          <p:txBody>
            <a:bodyPr wrap="none" lIns="0" tIns="0" rIns="0" bIns="0" rtlCol="0">
              <a:spAutoFit/>
            </a:bodyPr>
            <a:lstStyle/>
            <a:p>
              <a:pPr>
                <a:lnSpc>
                  <a:spcPct val="120000"/>
                </a:lnSpc>
              </a:pPr>
              <a:r>
                <a:rPr lang="zh-CN" altLang="en-US" sz="1400" b="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ectangle 35"/>
            <p:cNvSpPr/>
            <p:nvPr/>
          </p:nvSpPr>
          <p:spPr>
            <a:xfrm>
              <a:off x="8508022" y="2365039"/>
              <a:ext cx="1955081" cy="407374"/>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600893" y="5613869"/>
            <a:ext cx="585664" cy="585664"/>
            <a:chOff x="5966424" y="5581429"/>
            <a:chExt cx="555357" cy="555356"/>
          </a:xfrm>
        </p:grpSpPr>
        <p:sp>
          <p:nvSpPr>
            <p:cNvPr id="39" name="Freeform 52"/>
            <p:cNvSpPr>
              <a:spLocks noEditPoints="1"/>
            </p:cNvSpPr>
            <p:nvPr/>
          </p:nvSpPr>
          <p:spPr bwMode="auto">
            <a:xfrm>
              <a:off x="5966424" y="5581429"/>
              <a:ext cx="555357" cy="555356"/>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chemeClr val="accent3"/>
            </a:solidFill>
            <a:ln>
              <a:noFill/>
            </a:ln>
            <a:extLst/>
          </p:spPr>
          <p:txBody>
            <a:bodyPr vert="horz" wrap="square" lIns="0" tIns="0" rIns="0" bIns="0" numCol="1" anchor="t" anchorCtr="0" compatLnSpc="1">
              <a:prstTxWarp prst="textNoShape">
                <a:avLst/>
              </a:prstTxWarp>
            </a:bodyPr>
            <a:lstStyle/>
            <a:p>
              <a:pPr algn="just">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40"/>
            <p:cNvGrpSpPr/>
            <p:nvPr/>
          </p:nvGrpSpPr>
          <p:grpSpPr>
            <a:xfrm>
              <a:off x="6095312" y="5748110"/>
              <a:ext cx="282246" cy="246604"/>
              <a:chOff x="6357938" y="3535360"/>
              <a:chExt cx="465138" cy="406400"/>
            </a:xfrm>
            <a:solidFill>
              <a:schemeClr val="accent3"/>
            </a:solidFill>
          </p:grpSpPr>
          <p:sp>
            <p:nvSpPr>
              <p:cNvPr id="42" name="AutoShape 43"/>
              <p:cNvSpPr>
                <a:spLocks/>
              </p:cNvSpPr>
              <p:nvPr/>
            </p:nvSpPr>
            <p:spPr bwMode="auto">
              <a:xfrm>
                <a:off x="6357938" y="3535360"/>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44"/>
              <p:cNvSpPr>
                <a:spLocks/>
              </p:cNvSpPr>
              <p:nvPr/>
            </p:nvSpPr>
            <p:spPr bwMode="auto">
              <a:xfrm>
                <a:off x="6779419" y="3680618"/>
                <a:ext cx="28576"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AutoShape 45"/>
              <p:cNvSpPr>
                <a:spLocks/>
              </p:cNvSpPr>
              <p:nvPr/>
            </p:nvSpPr>
            <p:spPr bwMode="auto">
              <a:xfrm>
                <a:off x="6764339" y="3854447"/>
                <a:ext cx="58737"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Group 9"/>
          <p:cNvGrpSpPr/>
          <p:nvPr/>
        </p:nvGrpSpPr>
        <p:grpSpPr>
          <a:xfrm>
            <a:off x="8748026" y="5613869"/>
            <a:ext cx="585664" cy="585664"/>
            <a:chOff x="8647910" y="5581438"/>
            <a:chExt cx="555357" cy="555357"/>
          </a:xfrm>
        </p:grpSpPr>
        <p:sp>
          <p:nvSpPr>
            <p:cNvPr id="40" name="Freeform 52"/>
            <p:cNvSpPr>
              <a:spLocks noEditPoints="1"/>
            </p:cNvSpPr>
            <p:nvPr/>
          </p:nvSpPr>
          <p:spPr bwMode="auto">
            <a:xfrm>
              <a:off x="8647910" y="5581438"/>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chemeClr val="accent4"/>
            </a:solidFill>
            <a:ln>
              <a:noFill/>
            </a:ln>
            <a:extLst/>
          </p:spPr>
          <p:txBody>
            <a:bodyPr vert="horz" wrap="square" lIns="0" tIns="0" rIns="0" bIns="0" numCol="1" anchor="t" anchorCtr="0" compatLnSpc="1">
              <a:prstTxWarp prst="textNoShape">
                <a:avLst/>
              </a:prstTxWarp>
            </a:bodyPr>
            <a:lstStyle/>
            <a:p>
              <a:pPr algn="just">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5" name="Group 44"/>
            <p:cNvGrpSpPr/>
            <p:nvPr/>
          </p:nvGrpSpPr>
          <p:grpSpPr>
            <a:xfrm>
              <a:off x="8789869" y="5722365"/>
              <a:ext cx="281764" cy="281764"/>
              <a:chOff x="8216107" y="2577296"/>
              <a:chExt cx="464344" cy="464343"/>
            </a:xfrm>
            <a:solidFill>
              <a:schemeClr val="accent4"/>
            </a:solidFill>
          </p:grpSpPr>
          <p:sp>
            <p:nvSpPr>
              <p:cNvPr id="46" name="AutoShape 52"/>
              <p:cNvSpPr>
                <a:spLocks/>
              </p:cNvSpPr>
              <p:nvPr/>
            </p:nvSpPr>
            <p:spPr bwMode="auto">
              <a:xfrm>
                <a:off x="8216107" y="2577296"/>
                <a:ext cx="464344" cy="464343"/>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AutoShape 53"/>
              <p:cNvSpPr>
                <a:spLocks/>
              </p:cNvSpPr>
              <p:nvPr/>
            </p:nvSpPr>
            <p:spPr bwMode="auto">
              <a:xfrm>
                <a:off x="8390732" y="2736853"/>
                <a:ext cx="125412"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54"/>
              <p:cNvSpPr>
                <a:spLocks/>
              </p:cNvSpPr>
              <p:nvPr/>
            </p:nvSpPr>
            <p:spPr bwMode="auto">
              <a:xfrm>
                <a:off x="8375650" y="2896399"/>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AutoShape 55"/>
              <p:cNvSpPr>
                <a:spLocks/>
              </p:cNvSpPr>
              <p:nvPr/>
            </p:nvSpPr>
            <p:spPr bwMode="auto">
              <a:xfrm>
                <a:off x="8448674"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Group 7"/>
          <p:cNvGrpSpPr/>
          <p:nvPr/>
        </p:nvGrpSpPr>
        <p:grpSpPr>
          <a:xfrm>
            <a:off x="8748026" y="4406908"/>
            <a:ext cx="585664" cy="585664"/>
            <a:chOff x="8647910" y="4436936"/>
            <a:chExt cx="555357" cy="555357"/>
          </a:xfrm>
        </p:grpSpPr>
        <p:sp>
          <p:nvSpPr>
            <p:cNvPr id="38" name="Freeform 52"/>
            <p:cNvSpPr>
              <a:spLocks noEditPoints="1"/>
            </p:cNvSpPr>
            <p:nvPr/>
          </p:nvSpPr>
          <p:spPr bwMode="auto">
            <a:xfrm>
              <a:off x="8647910" y="4436936"/>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chemeClr val="accent2"/>
            </a:solidFill>
            <a:ln>
              <a:noFill/>
            </a:ln>
            <a:extLst/>
          </p:spPr>
          <p:txBody>
            <a:bodyPr vert="horz" wrap="square" lIns="0" tIns="0" rIns="0" bIns="0" numCol="1" anchor="t" anchorCtr="0" compatLnSpc="1">
              <a:prstTxWarp prst="textNoShape">
                <a:avLst/>
              </a:prstTxWarp>
            </a:bodyPr>
            <a:lstStyle/>
            <a:p>
              <a:pPr algn="just">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49"/>
            <p:cNvGrpSpPr/>
            <p:nvPr/>
          </p:nvGrpSpPr>
          <p:grpSpPr>
            <a:xfrm>
              <a:off x="8831951" y="4577833"/>
              <a:ext cx="193623" cy="282246"/>
              <a:chOff x="3582988" y="3510758"/>
              <a:chExt cx="319088" cy="465137"/>
            </a:xfrm>
            <a:solidFill>
              <a:schemeClr val="accent2"/>
            </a:solidFill>
          </p:grpSpPr>
          <p:sp>
            <p:nvSpPr>
              <p:cNvPr id="51" name="AutoShape 113"/>
              <p:cNvSpPr>
                <a:spLocks/>
              </p:cNvSpPr>
              <p:nvPr/>
            </p:nvSpPr>
            <p:spPr bwMode="auto">
              <a:xfrm>
                <a:off x="3582988" y="3510758"/>
                <a:ext cx="319088"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AutoShape 114"/>
              <p:cNvSpPr>
                <a:spLocks/>
              </p:cNvSpPr>
              <p:nvPr/>
            </p:nvSpPr>
            <p:spPr bwMode="auto">
              <a:xfrm>
                <a:off x="3655220" y="3583783"/>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5600893" y="4406911"/>
            <a:ext cx="585664" cy="585664"/>
            <a:chOff x="5966424" y="4436930"/>
            <a:chExt cx="555357" cy="555356"/>
          </a:xfrm>
        </p:grpSpPr>
        <p:sp>
          <p:nvSpPr>
            <p:cNvPr id="37" name="Freeform 52"/>
            <p:cNvSpPr>
              <a:spLocks noEditPoints="1"/>
            </p:cNvSpPr>
            <p:nvPr/>
          </p:nvSpPr>
          <p:spPr bwMode="auto">
            <a:xfrm>
              <a:off x="5966424" y="4436930"/>
              <a:ext cx="555357" cy="555356"/>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chemeClr val="accent1"/>
            </a:solidFill>
            <a:ln>
              <a:noFill/>
            </a:ln>
            <a:extLst/>
          </p:spPr>
          <p:txBody>
            <a:bodyPr vert="horz" wrap="square" lIns="0" tIns="0" rIns="0" bIns="0" numCol="1" anchor="t" anchorCtr="0" compatLnSpc="1">
              <a:prstTxWarp prst="textNoShape">
                <a:avLst/>
              </a:prstTxWarp>
            </a:bodyPr>
            <a:lstStyle/>
            <a:p>
              <a:pPr algn="just">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AutoShape 149"/>
            <p:cNvSpPr>
              <a:spLocks/>
            </p:cNvSpPr>
            <p:nvPr/>
          </p:nvSpPr>
          <p:spPr bwMode="auto">
            <a:xfrm>
              <a:off x="6104525" y="4610370"/>
              <a:ext cx="281764" cy="202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just" defTabSz="241050"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15786541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1+#ppt_w/2"/>
                                          </p:val>
                                        </p:tav>
                                        <p:tav tm="100000">
                                          <p:val>
                                            <p:strVal val="#ppt_x"/>
                                          </p:val>
                                        </p:tav>
                                      </p:tavLst>
                                    </p:anim>
                                    <p:anim calcmode="lin" valueType="num">
                                      <p:cBhvr additive="base">
                                        <p:cTn id="59" dur="500" fill="hold"/>
                                        <p:tgtEl>
                                          <p:spTgt spid="21"/>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1+#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500"/>
                            </p:stCondLst>
                            <p:childTnLst>
                              <p:par>
                                <p:cTn id="65" presetID="53" presetClass="entr" presetSubtype="16"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 calcmode="lin" valueType="num">
                                      <p:cBhvr>
                                        <p:cTn id="67" dur="500" fill="hold"/>
                                        <p:tgtEl>
                                          <p:spTgt spid="4"/>
                                        </p:tgtEl>
                                        <p:attrNameLst>
                                          <p:attrName>ppt_w</p:attrName>
                                        </p:attrNameLst>
                                      </p:cBhvr>
                                      <p:tavLst>
                                        <p:tav tm="0">
                                          <p:val>
                                            <p:fltVal val="0"/>
                                          </p:val>
                                        </p:tav>
                                        <p:tav tm="100000">
                                          <p:val>
                                            <p:strVal val="#ppt_w"/>
                                          </p:val>
                                        </p:tav>
                                      </p:tavLst>
                                    </p:anim>
                                    <p:anim calcmode="lin" valueType="num">
                                      <p:cBhvr>
                                        <p:cTn id="68" dur="500" fill="hold"/>
                                        <p:tgtEl>
                                          <p:spTgt spid="4"/>
                                        </p:tgtEl>
                                        <p:attrNameLst>
                                          <p:attrName>ppt_h</p:attrName>
                                        </p:attrNameLst>
                                      </p:cBhvr>
                                      <p:tavLst>
                                        <p:tav tm="0">
                                          <p:val>
                                            <p:fltVal val="0"/>
                                          </p:val>
                                        </p:tav>
                                        <p:tav tm="100000">
                                          <p:val>
                                            <p:strVal val="#ppt_h"/>
                                          </p:val>
                                        </p:tav>
                                      </p:tavLst>
                                    </p:anim>
                                    <p:animEffect transition="in" filter="fade">
                                      <p:cBhvr>
                                        <p:cTn id="69" dur="500"/>
                                        <p:tgtEl>
                                          <p:spTgt spid="4"/>
                                        </p:tgtEl>
                                      </p:cBhvr>
                                    </p:animEffect>
                                  </p:childTnLst>
                                </p:cTn>
                              </p:par>
                            </p:childTnLst>
                          </p:cTn>
                        </p:par>
                        <p:par>
                          <p:cTn id="70" fill="hold">
                            <p:stCondLst>
                              <p:cond delay="1000"/>
                            </p:stCondLst>
                            <p:childTnLst>
                              <p:par>
                                <p:cTn id="71" presetID="22" presetClass="entr" presetSubtype="8"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left)">
                                      <p:cBhvr>
                                        <p:cTn id="73" dur="500"/>
                                        <p:tgtEl>
                                          <p:spTgt spid="25"/>
                                        </p:tgtEl>
                                      </p:cBhvr>
                                    </p:animEffect>
                                  </p:childTnLst>
                                </p:cTn>
                              </p:par>
                            </p:childTnLst>
                          </p:cTn>
                        </p:par>
                        <p:par>
                          <p:cTn id="74" fill="hold">
                            <p:stCondLst>
                              <p:cond delay="1500"/>
                            </p:stCondLst>
                            <p:childTnLst>
                              <p:par>
                                <p:cTn id="75" presetID="53" presetClass="entr" presetSubtype="16" fill="hold" nodeType="afterEffect">
                                  <p:stCondLst>
                                    <p:cond delay="0"/>
                                  </p:stCondLst>
                                  <p:childTnLst>
                                    <p:set>
                                      <p:cBhvr>
                                        <p:cTn id="76" dur="1" fill="hold">
                                          <p:stCondLst>
                                            <p:cond delay="0"/>
                                          </p:stCondLst>
                                        </p:cTn>
                                        <p:tgtEl>
                                          <p:spTgt spid="8"/>
                                        </p:tgtEl>
                                        <p:attrNameLst>
                                          <p:attrName>style.visibility</p:attrName>
                                        </p:attrNameLst>
                                      </p:cBhvr>
                                      <p:to>
                                        <p:strVal val="visible"/>
                                      </p:to>
                                    </p:set>
                                    <p:anim calcmode="lin" valueType="num">
                                      <p:cBhvr>
                                        <p:cTn id="77" dur="500" fill="hold"/>
                                        <p:tgtEl>
                                          <p:spTgt spid="8"/>
                                        </p:tgtEl>
                                        <p:attrNameLst>
                                          <p:attrName>ppt_w</p:attrName>
                                        </p:attrNameLst>
                                      </p:cBhvr>
                                      <p:tavLst>
                                        <p:tav tm="0">
                                          <p:val>
                                            <p:fltVal val="0"/>
                                          </p:val>
                                        </p:tav>
                                        <p:tav tm="100000">
                                          <p:val>
                                            <p:strVal val="#ppt_w"/>
                                          </p:val>
                                        </p:tav>
                                      </p:tavLst>
                                    </p:anim>
                                    <p:anim calcmode="lin" valueType="num">
                                      <p:cBhvr>
                                        <p:cTn id="78" dur="500" fill="hold"/>
                                        <p:tgtEl>
                                          <p:spTgt spid="8"/>
                                        </p:tgtEl>
                                        <p:attrNameLst>
                                          <p:attrName>ppt_h</p:attrName>
                                        </p:attrNameLst>
                                      </p:cBhvr>
                                      <p:tavLst>
                                        <p:tav tm="0">
                                          <p:val>
                                            <p:fltVal val="0"/>
                                          </p:val>
                                        </p:tav>
                                        <p:tav tm="100000">
                                          <p:val>
                                            <p:strVal val="#ppt_h"/>
                                          </p:val>
                                        </p:tav>
                                      </p:tavLst>
                                    </p:anim>
                                    <p:animEffect transition="in" filter="fade">
                                      <p:cBhvr>
                                        <p:cTn id="79" dur="500"/>
                                        <p:tgtEl>
                                          <p:spTgt spid="8"/>
                                        </p:tgtEl>
                                      </p:cBhvr>
                                    </p:animEffect>
                                  </p:childTnLst>
                                </p:cTn>
                              </p:par>
                            </p:childTnLst>
                          </p:cTn>
                        </p:par>
                        <p:par>
                          <p:cTn id="80" fill="hold">
                            <p:stCondLst>
                              <p:cond delay="2000"/>
                            </p:stCondLst>
                            <p:childTnLst>
                              <p:par>
                                <p:cTn id="81" presetID="22" presetClass="entr" presetSubtype="8" fill="hold"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ipe(left)">
                                      <p:cBhvr>
                                        <p:cTn id="83" dur="500"/>
                                        <p:tgtEl>
                                          <p:spTgt spid="31"/>
                                        </p:tgtEl>
                                      </p:cBhvr>
                                    </p:animEffect>
                                  </p:childTnLst>
                                </p:cTn>
                              </p:par>
                            </p:childTnLst>
                          </p:cTn>
                        </p:par>
                        <p:par>
                          <p:cTn id="84" fill="hold">
                            <p:stCondLst>
                              <p:cond delay="25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3000"/>
                            </p:stCondLst>
                            <p:childTnLst>
                              <p:par>
                                <p:cTn id="91" presetID="22" presetClass="entr" presetSubtype="8" fill="hold"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childTnLst>
                          </p:cTn>
                        </p:par>
                        <p:par>
                          <p:cTn id="94" fill="hold">
                            <p:stCondLst>
                              <p:cond delay="3500"/>
                            </p:stCondLst>
                            <p:childTnLst>
                              <p:par>
                                <p:cTn id="95" presetID="53" presetClass="entr" presetSubtype="16" fill="hold" nodeType="afterEffect">
                                  <p:stCondLst>
                                    <p:cond delay="0"/>
                                  </p:stCondLst>
                                  <p:childTnLst>
                                    <p:set>
                                      <p:cBhvr>
                                        <p:cTn id="96" dur="1" fill="hold">
                                          <p:stCondLst>
                                            <p:cond delay="0"/>
                                          </p:stCondLst>
                                        </p:cTn>
                                        <p:tgtEl>
                                          <p:spTgt spid="10"/>
                                        </p:tgtEl>
                                        <p:attrNameLst>
                                          <p:attrName>style.visibility</p:attrName>
                                        </p:attrNameLst>
                                      </p:cBhvr>
                                      <p:to>
                                        <p:strVal val="visible"/>
                                      </p:to>
                                    </p:set>
                                    <p:anim calcmode="lin" valueType="num">
                                      <p:cBhvr>
                                        <p:cTn id="97" dur="500" fill="hold"/>
                                        <p:tgtEl>
                                          <p:spTgt spid="10"/>
                                        </p:tgtEl>
                                        <p:attrNameLst>
                                          <p:attrName>ppt_w</p:attrName>
                                        </p:attrNameLst>
                                      </p:cBhvr>
                                      <p:tavLst>
                                        <p:tav tm="0">
                                          <p:val>
                                            <p:fltVal val="0"/>
                                          </p:val>
                                        </p:tav>
                                        <p:tav tm="100000">
                                          <p:val>
                                            <p:strVal val="#ppt_w"/>
                                          </p:val>
                                        </p:tav>
                                      </p:tavLst>
                                    </p:anim>
                                    <p:anim calcmode="lin" valueType="num">
                                      <p:cBhvr>
                                        <p:cTn id="98" dur="500" fill="hold"/>
                                        <p:tgtEl>
                                          <p:spTgt spid="10"/>
                                        </p:tgtEl>
                                        <p:attrNameLst>
                                          <p:attrName>ppt_h</p:attrName>
                                        </p:attrNameLst>
                                      </p:cBhvr>
                                      <p:tavLst>
                                        <p:tav tm="0">
                                          <p:val>
                                            <p:fltVal val="0"/>
                                          </p:val>
                                        </p:tav>
                                        <p:tav tm="100000">
                                          <p:val>
                                            <p:strVal val="#ppt_h"/>
                                          </p:val>
                                        </p:tav>
                                      </p:tavLst>
                                    </p:anim>
                                    <p:animEffect transition="in" filter="fade">
                                      <p:cBhvr>
                                        <p:cTn id="99" dur="500"/>
                                        <p:tgtEl>
                                          <p:spTgt spid="10"/>
                                        </p:tgtEl>
                                      </p:cBhvr>
                                    </p:animEffect>
                                  </p:childTnLst>
                                </p:cTn>
                              </p:par>
                            </p:childTnLst>
                          </p:cTn>
                        </p:par>
                        <p:par>
                          <p:cTn id="100" fill="hold">
                            <p:stCondLst>
                              <p:cond delay="4000"/>
                            </p:stCondLst>
                            <p:childTnLst>
                              <p:par>
                                <p:cTn id="101" presetID="22" presetClass="entr" presetSubtype="8" fill="hold"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wipe(left)">
                                      <p:cBhvr>
                                        <p:cTn id="10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4" grpId="0"/>
      <p:bldP spid="15" grpId="0"/>
      <p:bldP spid="16" grpId="0"/>
      <p:bldP spid="20" grpId="0"/>
      <p:bldP spid="21"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U-Turn Arrow 4"/>
          <p:cNvSpPr/>
          <p:nvPr/>
        </p:nvSpPr>
        <p:spPr bwMode="auto">
          <a:xfrm rot="10800000">
            <a:off x="1695829" y="2644834"/>
            <a:ext cx="8568947" cy="3629063"/>
          </a:xfrm>
          <a:prstGeom prst="uturnArrow">
            <a:avLst>
              <a:gd name="adj1" fmla="val 3223"/>
              <a:gd name="adj2" fmla="val 25000"/>
              <a:gd name="adj3" fmla="val 0"/>
              <a:gd name="adj4" fmla="val 12505"/>
              <a:gd name="adj5" fmla="val 100000"/>
            </a:avLst>
          </a:prstGeom>
          <a:solidFill>
            <a:schemeClr val="tx1">
              <a:lumMod val="50000"/>
              <a:lumOff val="50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68"/>
          <p:cNvGrpSpPr/>
          <p:nvPr/>
        </p:nvGrpSpPr>
        <p:grpSpPr>
          <a:xfrm>
            <a:off x="2101897" y="2363614"/>
            <a:ext cx="1025646" cy="1025646"/>
            <a:chOff x="1028276" y="1427062"/>
            <a:chExt cx="839890" cy="839890"/>
          </a:xfrm>
        </p:grpSpPr>
        <p:sp>
          <p:nvSpPr>
            <p:cNvPr id="16" name="Oval 15"/>
            <p:cNvSpPr/>
            <p:nvPr/>
          </p:nvSpPr>
          <p:spPr>
            <a:xfrm>
              <a:off x="1028276" y="1427062"/>
              <a:ext cx="839890" cy="839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42"/>
            <p:cNvSpPr>
              <a:spLocks noEditPoints="1"/>
            </p:cNvSpPr>
            <p:nvPr/>
          </p:nvSpPr>
          <p:spPr bwMode="auto">
            <a:xfrm>
              <a:off x="1296250" y="1716194"/>
              <a:ext cx="303948" cy="261626"/>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65"/>
          <p:cNvGrpSpPr/>
          <p:nvPr/>
        </p:nvGrpSpPr>
        <p:grpSpPr>
          <a:xfrm>
            <a:off x="9684166" y="2363614"/>
            <a:ext cx="1025646" cy="1025646"/>
            <a:chOff x="7237312" y="1427062"/>
            <a:chExt cx="839890" cy="839890"/>
          </a:xfrm>
        </p:grpSpPr>
        <p:sp>
          <p:nvSpPr>
            <p:cNvPr id="21" name="Oval 20"/>
            <p:cNvSpPr/>
            <p:nvPr/>
          </p:nvSpPr>
          <p:spPr>
            <a:xfrm>
              <a:off x="7237312" y="1427062"/>
              <a:ext cx="839890" cy="8398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7553190" y="1671898"/>
              <a:ext cx="208150" cy="350218"/>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69"/>
          <p:cNvGrpSpPr/>
          <p:nvPr/>
        </p:nvGrpSpPr>
        <p:grpSpPr>
          <a:xfrm>
            <a:off x="2101897" y="3518724"/>
            <a:ext cx="1025646" cy="1025646"/>
            <a:chOff x="1028276" y="2372969"/>
            <a:chExt cx="839890" cy="839890"/>
          </a:xfrm>
        </p:grpSpPr>
        <p:sp>
          <p:nvSpPr>
            <p:cNvPr id="26" name="Oval 25"/>
            <p:cNvSpPr/>
            <p:nvPr/>
          </p:nvSpPr>
          <p:spPr>
            <a:xfrm>
              <a:off x="1028276" y="2372969"/>
              <a:ext cx="839890" cy="83989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78"/>
            <p:cNvSpPr>
              <a:spLocks noEditPoints="1"/>
            </p:cNvSpPr>
            <p:nvPr/>
          </p:nvSpPr>
          <p:spPr bwMode="auto">
            <a:xfrm>
              <a:off x="1296248" y="2678452"/>
              <a:ext cx="303952" cy="228924"/>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66"/>
          <p:cNvGrpSpPr/>
          <p:nvPr/>
        </p:nvGrpSpPr>
        <p:grpSpPr>
          <a:xfrm>
            <a:off x="9684165" y="3518724"/>
            <a:ext cx="1025646" cy="1025646"/>
            <a:chOff x="7237311" y="2372969"/>
            <a:chExt cx="839890" cy="839890"/>
          </a:xfrm>
        </p:grpSpPr>
        <p:sp>
          <p:nvSpPr>
            <p:cNvPr id="32" name="Oval 31"/>
            <p:cNvSpPr/>
            <p:nvPr/>
          </p:nvSpPr>
          <p:spPr>
            <a:xfrm>
              <a:off x="7237311" y="2372969"/>
              <a:ext cx="839890" cy="83989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83"/>
            <p:cNvSpPr>
              <a:spLocks noEditPoints="1"/>
            </p:cNvSpPr>
            <p:nvPr/>
          </p:nvSpPr>
          <p:spPr bwMode="auto">
            <a:xfrm>
              <a:off x="7551520" y="2634300"/>
              <a:ext cx="211486" cy="317228"/>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67"/>
          <p:cNvGrpSpPr/>
          <p:nvPr/>
        </p:nvGrpSpPr>
        <p:grpSpPr>
          <a:xfrm>
            <a:off x="9684165" y="4729811"/>
            <a:ext cx="1025646" cy="1025646"/>
            <a:chOff x="7237311" y="3364715"/>
            <a:chExt cx="839890" cy="839890"/>
          </a:xfrm>
        </p:grpSpPr>
        <p:sp>
          <p:nvSpPr>
            <p:cNvPr id="35" name="Oval 34"/>
            <p:cNvSpPr/>
            <p:nvPr/>
          </p:nvSpPr>
          <p:spPr>
            <a:xfrm>
              <a:off x="7237311" y="3364715"/>
              <a:ext cx="839890" cy="83989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56"/>
            <p:cNvSpPr>
              <a:spLocks noEditPoints="1"/>
            </p:cNvSpPr>
            <p:nvPr/>
          </p:nvSpPr>
          <p:spPr bwMode="auto">
            <a:xfrm>
              <a:off x="7490901" y="3618304"/>
              <a:ext cx="332712" cy="332712"/>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70"/>
          <p:cNvGrpSpPr/>
          <p:nvPr/>
        </p:nvGrpSpPr>
        <p:grpSpPr>
          <a:xfrm>
            <a:off x="2101898" y="4729811"/>
            <a:ext cx="1025646" cy="1025646"/>
            <a:chOff x="1028277" y="3364715"/>
            <a:chExt cx="839890" cy="839890"/>
          </a:xfrm>
        </p:grpSpPr>
        <p:sp>
          <p:nvSpPr>
            <p:cNvPr id="11" name="Oval 10"/>
            <p:cNvSpPr/>
            <p:nvPr/>
          </p:nvSpPr>
          <p:spPr>
            <a:xfrm>
              <a:off x="1028277" y="3364715"/>
              <a:ext cx="839890" cy="83989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1308756" y="3634610"/>
              <a:ext cx="278940" cy="30010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Text Placeholder 3"/>
          <p:cNvSpPr txBox="1">
            <a:spLocks/>
          </p:cNvSpPr>
          <p:nvPr/>
        </p:nvSpPr>
        <p:spPr>
          <a:xfrm>
            <a:off x="3316381" y="2585959"/>
            <a:ext cx="1908072" cy="430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Placeholder 3"/>
          <p:cNvSpPr txBox="1">
            <a:spLocks/>
          </p:cNvSpPr>
          <p:nvPr/>
        </p:nvSpPr>
        <p:spPr>
          <a:xfrm>
            <a:off x="3316381" y="3769058"/>
            <a:ext cx="1908072" cy="430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3"/>
          <p:cNvSpPr txBox="1">
            <a:spLocks/>
          </p:cNvSpPr>
          <p:nvPr/>
        </p:nvSpPr>
        <p:spPr>
          <a:xfrm>
            <a:off x="3316381" y="4952157"/>
            <a:ext cx="1908072" cy="430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3"/>
          <p:cNvSpPr txBox="1">
            <a:spLocks/>
          </p:cNvSpPr>
          <p:nvPr/>
        </p:nvSpPr>
        <p:spPr>
          <a:xfrm>
            <a:off x="7642078" y="2585959"/>
            <a:ext cx="1850266" cy="430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3"/>
          <p:cNvSpPr txBox="1">
            <a:spLocks/>
          </p:cNvSpPr>
          <p:nvPr/>
        </p:nvSpPr>
        <p:spPr>
          <a:xfrm>
            <a:off x="7642078" y="3769058"/>
            <a:ext cx="1850266" cy="430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 Placeholder 3"/>
          <p:cNvSpPr txBox="1">
            <a:spLocks/>
          </p:cNvSpPr>
          <p:nvPr/>
        </p:nvSpPr>
        <p:spPr>
          <a:xfrm>
            <a:off x="7642078" y="4952157"/>
            <a:ext cx="1850266" cy="4305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10"/>
          <p:cNvGrpSpPr/>
          <p:nvPr/>
        </p:nvGrpSpPr>
        <p:grpSpPr>
          <a:xfrm rot="10800000">
            <a:off x="5424792" y="2527995"/>
            <a:ext cx="495696" cy="721158"/>
            <a:chOff x="2209800" y="2190750"/>
            <a:chExt cx="1600200" cy="1295400"/>
          </a:xfrm>
        </p:grpSpPr>
        <p:sp>
          <p:nvSpPr>
            <p:cNvPr id="46" name="Chevron 45"/>
            <p:cNvSpPr/>
            <p:nvPr/>
          </p:nvSpPr>
          <p:spPr bwMode="auto">
            <a:xfrm>
              <a:off x="2209800" y="2343150"/>
              <a:ext cx="990600" cy="990600"/>
            </a:xfrm>
            <a:prstGeom prst="chevron">
              <a:avLst/>
            </a:prstGeom>
            <a:solidFill>
              <a:schemeClr val="accent1">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hevron 46"/>
            <p:cNvSpPr/>
            <p:nvPr/>
          </p:nvSpPr>
          <p:spPr bwMode="auto">
            <a:xfrm>
              <a:off x="2514600" y="2190750"/>
              <a:ext cx="1295400" cy="1295400"/>
            </a:xfrm>
            <a:prstGeom prst="chevron">
              <a:avLst/>
            </a:prstGeom>
            <a:solidFill>
              <a:schemeClr val="accent1"/>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5"/>
          <p:cNvGrpSpPr/>
          <p:nvPr/>
        </p:nvGrpSpPr>
        <p:grpSpPr>
          <a:xfrm rot="10800000">
            <a:off x="5424792" y="3683103"/>
            <a:ext cx="495696" cy="721162"/>
            <a:chOff x="2209800" y="2190750"/>
            <a:chExt cx="1600200" cy="1295400"/>
          </a:xfrm>
        </p:grpSpPr>
        <p:sp>
          <p:nvSpPr>
            <p:cNvPr id="49" name="Chevron 48"/>
            <p:cNvSpPr/>
            <p:nvPr/>
          </p:nvSpPr>
          <p:spPr bwMode="auto">
            <a:xfrm>
              <a:off x="2209800" y="2343150"/>
              <a:ext cx="990600" cy="990600"/>
            </a:xfrm>
            <a:prstGeom prst="chevron">
              <a:avLst/>
            </a:prstGeom>
            <a:solidFill>
              <a:schemeClr val="accent2">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hevron 49"/>
            <p:cNvSpPr/>
            <p:nvPr/>
          </p:nvSpPr>
          <p:spPr bwMode="auto">
            <a:xfrm>
              <a:off x="2514600" y="2190750"/>
              <a:ext cx="1295400" cy="1295400"/>
            </a:xfrm>
            <a:prstGeom prst="chevron">
              <a:avLst/>
            </a:prstGeom>
            <a:solidFill>
              <a:schemeClr val="accent2"/>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12"/>
          <p:cNvGrpSpPr/>
          <p:nvPr/>
        </p:nvGrpSpPr>
        <p:grpSpPr>
          <a:xfrm rot="10800000" flipH="1">
            <a:off x="6938265" y="2527993"/>
            <a:ext cx="495696" cy="721162"/>
            <a:chOff x="5105400" y="2190750"/>
            <a:chExt cx="1600200" cy="1295400"/>
          </a:xfrm>
        </p:grpSpPr>
        <p:sp>
          <p:nvSpPr>
            <p:cNvPr id="52" name="Chevron 51"/>
            <p:cNvSpPr/>
            <p:nvPr/>
          </p:nvSpPr>
          <p:spPr bwMode="auto">
            <a:xfrm>
              <a:off x="5105400" y="2343150"/>
              <a:ext cx="990600" cy="990600"/>
            </a:xfrm>
            <a:prstGeom prst="chevron">
              <a:avLst/>
            </a:prstGeom>
            <a:solidFill>
              <a:schemeClr val="accent4">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hevron 52"/>
            <p:cNvSpPr/>
            <p:nvPr/>
          </p:nvSpPr>
          <p:spPr bwMode="auto">
            <a:xfrm>
              <a:off x="5410200" y="2190750"/>
              <a:ext cx="1295400" cy="1295400"/>
            </a:xfrm>
            <a:prstGeom prst="chevron">
              <a:avLst/>
            </a:prstGeom>
            <a:solidFill>
              <a:schemeClr val="accent4"/>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1"/>
          <p:cNvGrpSpPr/>
          <p:nvPr/>
        </p:nvGrpSpPr>
        <p:grpSpPr>
          <a:xfrm rot="10800000">
            <a:off x="5424792" y="4894192"/>
            <a:ext cx="495696" cy="721158"/>
            <a:chOff x="5105400" y="2190750"/>
            <a:chExt cx="1600200" cy="1295400"/>
          </a:xfrm>
        </p:grpSpPr>
        <p:sp>
          <p:nvSpPr>
            <p:cNvPr id="55" name="Chevron 54"/>
            <p:cNvSpPr/>
            <p:nvPr/>
          </p:nvSpPr>
          <p:spPr bwMode="auto">
            <a:xfrm>
              <a:off x="5105400" y="2343150"/>
              <a:ext cx="990600" cy="990600"/>
            </a:xfrm>
            <a:prstGeom prst="chevron">
              <a:avLst/>
            </a:prstGeom>
            <a:solidFill>
              <a:schemeClr val="accent3">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hevron 55"/>
            <p:cNvSpPr/>
            <p:nvPr/>
          </p:nvSpPr>
          <p:spPr bwMode="auto">
            <a:xfrm>
              <a:off x="5410200" y="2190750"/>
              <a:ext cx="1295400" cy="1295400"/>
            </a:xfrm>
            <a:prstGeom prst="chevron">
              <a:avLst/>
            </a:prstGeom>
            <a:solidFill>
              <a:schemeClr val="accent3"/>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2"/>
          <p:cNvGrpSpPr/>
          <p:nvPr/>
        </p:nvGrpSpPr>
        <p:grpSpPr>
          <a:xfrm rot="10800000" flipH="1">
            <a:off x="6938266" y="3683105"/>
            <a:ext cx="495694" cy="721158"/>
            <a:chOff x="5105400" y="2190750"/>
            <a:chExt cx="1600200" cy="1295400"/>
          </a:xfrm>
        </p:grpSpPr>
        <p:sp>
          <p:nvSpPr>
            <p:cNvPr id="58" name="Chevron 57"/>
            <p:cNvSpPr/>
            <p:nvPr/>
          </p:nvSpPr>
          <p:spPr bwMode="auto">
            <a:xfrm>
              <a:off x="5105400" y="2343150"/>
              <a:ext cx="990600" cy="990600"/>
            </a:xfrm>
            <a:prstGeom prst="chevron">
              <a:avLst/>
            </a:prstGeom>
            <a:solidFill>
              <a:schemeClr val="accent5">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hevron 58"/>
            <p:cNvSpPr/>
            <p:nvPr/>
          </p:nvSpPr>
          <p:spPr bwMode="auto">
            <a:xfrm>
              <a:off x="5410200" y="2190750"/>
              <a:ext cx="1295400" cy="1295400"/>
            </a:xfrm>
            <a:prstGeom prst="chevron">
              <a:avLst/>
            </a:prstGeom>
            <a:solidFill>
              <a:schemeClr val="accent5"/>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12"/>
          <p:cNvGrpSpPr/>
          <p:nvPr/>
        </p:nvGrpSpPr>
        <p:grpSpPr>
          <a:xfrm rot="10800000" flipH="1">
            <a:off x="6938267" y="4894192"/>
            <a:ext cx="495694" cy="721158"/>
            <a:chOff x="5105400" y="2190750"/>
            <a:chExt cx="1600200" cy="1295400"/>
          </a:xfrm>
        </p:grpSpPr>
        <p:sp>
          <p:nvSpPr>
            <p:cNvPr id="61" name="Chevron 60"/>
            <p:cNvSpPr/>
            <p:nvPr/>
          </p:nvSpPr>
          <p:spPr bwMode="auto">
            <a:xfrm>
              <a:off x="5105400" y="2343150"/>
              <a:ext cx="990600" cy="990600"/>
            </a:xfrm>
            <a:prstGeom prst="chevron">
              <a:avLst/>
            </a:prstGeom>
            <a:solidFill>
              <a:schemeClr val="accent6">
                <a:lumMod val="75000"/>
              </a:schemeClr>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hevron 61"/>
            <p:cNvSpPr/>
            <p:nvPr/>
          </p:nvSpPr>
          <p:spPr bwMode="auto">
            <a:xfrm>
              <a:off x="5410200" y="2190750"/>
              <a:ext cx="1295400" cy="1295400"/>
            </a:xfrm>
            <a:prstGeom prst="chevron">
              <a:avLst/>
            </a:prstGeom>
            <a:solidFill>
              <a:schemeClr val="accent6"/>
            </a:solidFill>
            <a:ln w="9525">
              <a:noFill/>
              <a:round/>
              <a:headEnd/>
              <a:tailEnd/>
            </a:ln>
          </p:spPr>
          <p:txBody>
            <a:bodyPr vert="horz" wrap="square" lIns="111664" tIns="55832" rIns="111664" bIns="55832" numCol="1" rtlCol="0" anchor="t" anchorCtr="0" compatLnSpc="1">
              <a:prstTxWarp prst="textNoShape">
                <a:avLst/>
              </a:prstTxWarp>
            </a:bodyP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Oval 62"/>
          <p:cNvSpPr/>
          <p:nvPr/>
        </p:nvSpPr>
        <p:spPr>
          <a:xfrm>
            <a:off x="6005362" y="2460625"/>
            <a:ext cx="855896" cy="855896"/>
          </a:xfrm>
          <a:prstGeom prst="ellipse">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64" name="Oval 63"/>
          <p:cNvSpPr/>
          <p:nvPr/>
        </p:nvSpPr>
        <p:spPr>
          <a:xfrm>
            <a:off x="6005362" y="3615736"/>
            <a:ext cx="855896" cy="855896"/>
          </a:xfrm>
          <a:prstGeom prst="ellipse">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65" name="Oval 64"/>
          <p:cNvSpPr/>
          <p:nvPr/>
        </p:nvSpPr>
        <p:spPr>
          <a:xfrm>
            <a:off x="6005362" y="4826822"/>
            <a:ext cx="855896" cy="855896"/>
          </a:xfrm>
          <a:prstGeom prst="ellipse">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8" name="文本框 4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1" name="文本框 50"/>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04293775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right)">
                                      <p:cBhvr>
                                        <p:cTn id="27" dur="500"/>
                                        <p:tgtEl>
                                          <p:spTgt spid="42"/>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 calcmode="lin" valueType="num">
                                      <p:cBhvr>
                                        <p:cTn id="31" dur="500" fill="hold"/>
                                        <p:tgtEl>
                                          <p:spTgt spid="63"/>
                                        </p:tgtEl>
                                        <p:attrNameLst>
                                          <p:attrName>ppt_w</p:attrName>
                                        </p:attrNameLst>
                                      </p:cBhvr>
                                      <p:tavLst>
                                        <p:tav tm="0">
                                          <p:val>
                                            <p:fltVal val="0"/>
                                          </p:val>
                                        </p:tav>
                                        <p:tav tm="100000">
                                          <p:val>
                                            <p:strVal val="#ppt_w"/>
                                          </p:val>
                                        </p:tav>
                                      </p:tavLst>
                                    </p:anim>
                                    <p:anim calcmode="lin" valueType="num">
                                      <p:cBhvr>
                                        <p:cTn id="32" dur="500" fill="hold"/>
                                        <p:tgtEl>
                                          <p:spTgt spid="63"/>
                                        </p:tgtEl>
                                        <p:attrNameLst>
                                          <p:attrName>ppt_h</p:attrName>
                                        </p:attrNameLst>
                                      </p:cBhvr>
                                      <p:tavLst>
                                        <p:tav tm="0">
                                          <p:val>
                                            <p:fltVal val="0"/>
                                          </p:val>
                                        </p:tav>
                                        <p:tav tm="100000">
                                          <p:val>
                                            <p:strVal val="#ppt_h"/>
                                          </p:val>
                                        </p:tav>
                                      </p:tavLst>
                                    </p:anim>
                                    <p:animEffect transition="in" filter="fade">
                                      <p:cBhvr>
                                        <p:cTn id="33" dur="500"/>
                                        <p:tgtEl>
                                          <p:spTgt spid="63"/>
                                        </p:tgtEl>
                                      </p:cBhvr>
                                    </p:animEffect>
                                  </p:childTnLst>
                                </p:cTn>
                              </p:par>
                            </p:childTnLst>
                          </p:cTn>
                        </p:par>
                        <p:par>
                          <p:cTn id="34" fill="hold">
                            <p:stCondLst>
                              <p:cond delay="3000"/>
                            </p:stCondLst>
                            <p:childTnLst>
                              <p:par>
                                <p:cTn id="35" presetID="12" presetClass="entr" presetSubtype="2"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slide(fromRight)">
                                      <p:cBhvr>
                                        <p:cTn id="37" dur="500"/>
                                        <p:tgtEl>
                                          <p:spTgt spid="13"/>
                                        </p:tgtEl>
                                      </p:cBhvr>
                                    </p:animEffect>
                                  </p:childTnLst>
                                </p:cTn>
                              </p:par>
                              <p:par>
                                <p:cTn id="38" presetID="12" presetClass="entr" presetSubtype="8"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slide(fromLeft)">
                                      <p:cBhvr>
                                        <p:cTn id="40" dur="500"/>
                                        <p:tgtEl>
                                          <p:spTgt spid="17"/>
                                        </p:tgtEl>
                                      </p:cBhvr>
                                    </p:animEffect>
                                  </p:childTnLst>
                                </p:cTn>
                              </p:par>
                            </p:childTnLst>
                          </p:cTn>
                        </p:par>
                        <p:par>
                          <p:cTn id="41" fill="hold">
                            <p:stCondLst>
                              <p:cond delay="3500"/>
                            </p:stCondLst>
                            <p:childTnLst>
                              <p:par>
                                <p:cTn id="42" presetID="53"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4000"/>
                            </p:stCondLst>
                            <p:childTnLst>
                              <p:par>
                                <p:cTn id="48" presetID="53"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childTnLst>
                          </p:cTn>
                        </p:par>
                        <p:par>
                          <p:cTn id="57" fill="hold">
                            <p:stCondLst>
                              <p:cond delay="5000"/>
                            </p:stCondLst>
                            <p:childTnLst>
                              <p:par>
                                <p:cTn id="58" presetID="22" presetClass="entr" presetSubtype="2" fill="hold" grpId="0"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right)">
                                      <p:cBhvr>
                                        <p:cTn id="60" dur="500"/>
                                        <p:tgtEl>
                                          <p:spTgt spid="43"/>
                                        </p:tgtEl>
                                      </p:cBhvr>
                                    </p:animEffect>
                                  </p:childTnLst>
                                </p:cTn>
                              </p:par>
                            </p:childTnLst>
                          </p:cTn>
                        </p:par>
                        <p:par>
                          <p:cTn id="61" fill="hold">
                            <p:stCondLst>
                              <p:cond delay="5500"/>
                            </p:stCondLst>
                            <p:childTnLst>
                              <p:par>
                                <p:cTn id="62" presetID="53" presetClass="entr" presetSubtype="0" fill="hold" grpId="0" nodeType="afterEffect">
                                  <p:stCondLst>
                                    <p:cond delay="0"/>
                                  </p:stCondLst>
                                  <p:childTnLst>
                                    <p:set>
                                      <p:cBhvr>
                                        <p:cTn id="63" dur="1" fill="hold">
                                          <p:stCondLst>
                                            <p:cond delay="0"/>
                                          </p:stCondLst>
                                        </p:cTn>
                                        <p:tgtEl>
                                          <p:spTgt spid="64"/>
                                        </p:tgtEl>
                                        <p:attrNameLst>
                                          <p:attrName>style.visibility</p:attrName>
                                        </p:attrNameLst>
                                      </p:cBhvr>
                                      <p:to>
                                        <p:strVal val="visible"/>
                                      </p:to>
                                    </p:set>
                                    <p:anim calcmode="lin" valueType="num">
                                      <p:cBhvr>
                                        <p:cTn id="64" dur="500" fill="hold"/>
                                        <p:tgtEl>
                                          <p:spTgt spid="64"/>
                                        </p:tgtEl>
                                        <p:attrNameLst>
                                          <p:attrName>ppt_w</p:attrName>
                                        </p:attrNameLst>
                                      </p:cBhvr>
                                      <p:tavLst>
                                        <p:tav tm="0">
                                          <p:val>
                                            <p:fltVal val="0"/>
                                          </p:val>
                                        </p:tav>
                                        <p:tav tm="100000">
                                          <p:val>
                                            <p:strVal val="#ppt_w"/>
                                          </p:val>
                                        </p:tav>
                                      </p:tavLst>
                                    </p:anim>
                                    <p:anim calcmode="lin" valueType="num">
                                      <p:cBhvr>
                                        <p:cTn id="65" dur="500" fill="hold"/>
                                        <p:tgtEl>
                                          <p:spTgt spid="64"/>
                                        </p:tgtEl>
                                        <p:attrNameLst>
                                          <p:attrName>ppt_h</p:attrName>
                                        </p:attrNameLst>
                                      </p:cBhvr>
                                      <p:tavLst>
                                        <p:tav tm="0">
                                          <p:val>
                                            <p:fltVal val="0"/>
                                          </p:val>
                                        </p:tav>
                                        <p:tav tm="100000">
                                          <p:val>
                                            <p:strVal val="#ppt_h"/>
                                          </p:val>
                                        </p:tav>
                                      </p:tavLst>
                                    </p:anim>
                                    <p:animEffect transition="in" filter="fade">
                                      <p:cBhvr>
                                        <p:cTn id="66" dur="500"/>
                                        <p:tgtEl>
                                          <p:spTgt spid="64"/>
                                        </p:tgtEl>
                                      </p:cBhvr>
                                    </p:animEffect>
                                  </p:childTnLst>
                                </p:cTn>
                              </p:par>
                            </p:childTnLst>
                          </p:cTn>
                        </p:par>
                        <p:par>
                          <p:cTn id="67" fill="hold">
                            <p:stCondLst>
                              <p:cond delay="6000"/>
                            </p:stCondLst>
                            <p:childTnLst>
                              <p:par>
                                <p:cTn id="68" presetID="12" presetClass="entr" presetSubtype="2"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slide(fromRight)">
                                      <p:cBhvr>
                                        <p:cTn id="70" dur="500"/>
                                        <p:tgtEl>
                                          <p:spTgt spid="14"/>
                                        </p:tgtEl>
                                      </p:cBhvr>
                                    </p:animEffect>
                                  </p:childTnLst>
                                </p:cTn>
                              </p:par>
                              <p:par>
                                <p:cTn id="71" presetID="12" presetClass="entr" presetSubtype="8" fill="hold"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slide(fromLeft)">
                                      <p:cBhvr>
                                        <p:cTn id="73" dur="500"/>
                                        <p:tgtEl>
                                          <p:spTgt spid="19"/>
                                        </p:tgtEl>
                                      </p:cBhvr>
                                    </p:animEffect>
                                  </p:childTnLst>
                                </p:cTn>
                              </p:par>
                            </p:childTnLst>
                          </p:cTn>
                        </p:par>
                        <p:par>
                          <p:cTn id="74" fill="hold">
                            <p:stCondLst>
                              <p:cond delay="6500"/>
                            </p:stCondLst>
                            <p:childTnLst>
                              <p:par>
                                <p:cTn id="75" presetID="53" presetClass="entr" presetSubtype="0" fill="hold" nodeType="after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500" fill="hold"/>
                                        <p:tgtEl>
                                          <p:spTgt spid="12"/>
                                        </p:tgtEl>
                                        <p:attrNameLst>
                                          <p:attrName>ppt_w</p:attrName>
                                        </p:attrNameLst>
                                      </p:cBhvr>
                                      <p:tavLst>
                                        <p:tav tm="0">
                                          <p:val>
                                            <p:fltVal val="0"/>
                                          </p:val>
                                        </p:tav>
                                        <p:tav tm="100000">
                                          <p:val>
                                            <p:strVal val="#ppt_w"/>
                                          </p:val>
                                        </p:tav>
                                      </p:tavLst>
                                    </p:anim>
                                    <p:anim calcmode="lin" valueType="num">
                                      <p:cBhvr>
                                        <p:cTn id="78" dur="500" fill="hold"/>
                                        <p:tgtEl>
                                          <p:spTgt spid="12"/>
                                        </p:tgtEl>
                                        <p:attrNameLst>
                                          <p:attrName>ppt_h</p:attrName>
                                        </p:attrNameLst>
                                      </p:cBhvr>
                                      <p:tavLst>
                                        <p:tav tm="0">
                                          <p:val>
                                            <p:fltVal val="0"/>
                                          </p:val>
                                        </p:tav>
                                        <p:tav tm="100000">
                                          <p:val>
                                            <p:strVal val="#ppt_h"/>
                                          </p:val>
                                        </p:tav>
                                      </p:tavLst>
                                    </p:anim>
                                    <p:animEffect transition="in" filter="fade">
                                      <p:cBhvr>
                                        <p:cTn id="79" dur="500"/>
                                        <p:tgtEl>
                                          <p:spTgt spid="12"/>
                                        </p:tgtEl>
                                      </p:cBhvr>
                                    </p:animEffect>
                                  </p:childTnLst>
                                </p:cTn>
                              </p:par>
                            </p:childTnLst>
                          </p:cTn>
                        </p:par>
                        <p:par>
                          <p:cTn id="80" fill="hold">
                            <p:stCondLst>
                              <p:cond delay="7000"/>
                            </p:stCondLst>
                            <p:childTnLst>
                              <p:par>
                                <p:cTn id="81" presetID="53" presetClass="entr" presetSubtype="0" fill="hold" nodeType="after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p:cTn id="83" dur="500" fill="hold"/>
                                        <p:tgtEl>
                                          <p:spTgt spid="9"/>
                                        </p:tgtEl>
                                        <p:attrNameLst>
                                          <p:attrName>ppt_w</p:attrName>
                                        </p:attrNameLst>
                                      </p:cBhvr>
                                      <p:tavLst>
                                        <p:tav tm="0">
                                          <p:val>
                                            <p:fltVal val="0"/>
                                          </p:val>
                                        </p:tav>
                                        <p:tav tm="100000">
                                          <p:val>
                                            <p:strVal val="#ppt_w"/>
                                          </p:val>
                                        </p:tav>
                                      </p:tavLst>
                                    </p:anim>
                                    <p:anim calcmode="lin" valueType="num">
                                      <p:cBhvr>
                                        <p:cTn id="84" dur="500" fill="hold"/>
                                        <p:tgtEl>
                                          <p:spTgt spid="9"/>
                                        </p:tgtEl>
                                        <p:attrNameLst>
                                          <p:attrName>ppt_h</p:attrName>
                                        </p:attrNameLst>
                                      </p:cBhvr>
                                      <p:tavLst>
                                        <p:tav tm="0">
                                          <p:val>
                                            <p:fltVal val="0"/>
                                          </p:val>
                                        </p:tav>
                                        <p:tav tm="100000">
                                          <p:val>
                                            <p:strVal val="#ppt_h"/>
                                          </p:val>
                                        </p:tav>
                                      </p:tavLst>
                                    </p:anim>
                                    <p:animEffect transition="in" filter="fade">
                                      <p:cBhvr>
                                        <p:cTn id="85" dur="500"/>
                                        <p:tgtEl>
                                          <p:spTgt spid="9"/>
                                        </p:tgtEl>
                                      </p:cBhvr>
                                    </p:animEffect>
                                  </p:childTnLst>
                                </p:cTn>
                              </p:par>
                            </p:childTnLst>
                          </p:cTn>
                        </p:par>
                        <p:par>
                          <p:cTn id="86" fill="hold">
                            <p:stCondLst>
                              <p:cond delay="7500"/>
                            </p:stCondLst>
                            <p:childTnLst>
                              <p:par>
                                <p:cTn id="87" presetID="22" presetClass="entr" presetSubtype="8" fill="hold" grpId="0" nodeType="after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wipe(left)">
                                      <p:cBhvr>
                                        <p:cTn id="89" dur="500"/>
                                        <p:tgtEl>
                                          <p:spTgt spid="41"/>
                                        </p:tgtEl>
                                      </p:cBhvr>
                                    </p:animEffect>
                                  </p:childTnLst>
                                </p:cTn>
                              </p:par>
                            </p:childTnLst>
                          </p:cTn>
                        </p:par>
                        <p:par>
                          <p:cTn id="90" fill="hold">
                            <p:stCondLst>
                              <p:cond delay="8000"/>
                            </p:stCondLst>
                            <p:childTnLst>
                              <p:par>
                                <p:cTn id="91" presetID="22" presetClass="entr" presetSubtype="2"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wipe(right)">
                                      <p:cBhvr>
                                        <p:cTn id="93" dur="500"/>
                                        <p:tgtEl>
                                          <p:spTgt spid="44"/>
                                        </p:tgtEl>
                                      </p:cBhvr>
                                    </p:animEffect>
                                  </p:childTnLst>
                                </p:cTn>
                              </p:par>
                            </p:childTnLst>
                          </p:cTn>
                        </p:par>
                        <p:par>
                          <p:cTn id="94" fill="hold">
                            <p:stCondLst>
                              <p:cond delay="8500"/>
                            </p:stCondLst>
                            <p:childTnLst>
                              <p:par>
                                <p:cTn id="95" presetID="53" presetClass="entr" presetSubtype="0" fill="hold" grpId="0" nodeType="afterEffect">
                                  <p:stCondLst>
                                    <p:cond delay="0"/>
                                  </p:stCondLst>
                                  <p:childTnLst>
                                    <p:set>
                                      <p:cBhvr>
                                        <p:cTn id="96" dur="1" fill="hold">
                                          <p:stCondLst>
                                            <p:cond delay="0"/>
                                          </p:stCondLst>
                                        </p:cTn>
                                        <p:tgtEl>
                                          <p:spTgt spid="65"/>
                                        </p:tgtEl>
                                        <p:attrNameLst>
                                          <p:attrName>style.visibility</p:attrName>
                                        </p:attrNameLst>
                                      </p:cBhvr>
                                      <p:to>
                                        <p:strVal val="visible"/>
                                      </p:to>
                                    </p:set>
                                    <p:anim calcmode="lin" valueType="num">
                                      <p:cBhvr>
                                        <p:cTn id="97" dur="500" fill="hold"/>
                                        <p:tgtEl>
                                          <p:spTgt spid="65"/>
                                        </p:tgtEl>
                                        <p:attrNameLst>
                                          <p:attrName>ppt_w</p:attrName>
                                        </p:attrNameLst>
                                      </p:cBhvr>
                                      <p:tavLst>
                                        <p:tav tm="0">
                                          <p:val>
                                            <p:fltVal val="0"/>
                                          </p:val>
                                        </p:tav>
                                        <p:tav tm="100000">
                                          <p:val>
                                            <p:strVal val="#ppt_w"/>
                                          </p:val>
                                        </p:tav>
                                      </p:tavLst>
                                    </p:anim>
                                    <p:anim calcmode="lin" valueType="num">
                                      <p:cBhvr>
                                        <p:cTn id="98" dur="500" fill="hold"/>
                                        <p:tgtEl>
                                          <p:spTgt spid="65"/>
                                        </p:tgtEl>
                                        <p:attrNameLst>
                                          <p:attrName>ppt_h</p:attrName>
                                        </p:attrNameLst>
                                      </p:cBhvr>
                                      <p:tavLst>
                                        <p:tav tm="0">
                                          <p:val>
                                            <p:fltVal val="0"/>
                                          </p:val>
                                        </p:tav>
                                        <p:tav tm="100000">
                                          <p:val>
                                            <p:strVal val="#ppt_h"/>
                                          </p:val>
                                        </p:tav>
                                      </p:tavLst>
                                    </p:anim>
                                    <p:animEffect transition="in" filter="fade">
                                      <p:cBhvr>
                                        <p:cTn id="99" dur="500"/>
                                        <p:tgtEl>
                                          <p:spTgt spid="65"/>
                                        </p:tgtEl>
                                      </p:cBhvr>
                                    </p:animEffect>
                                  </p:childTnLst>
                                </p:cTn>
                              </p:par>
                            </p:childTnLst>
                          </p:cTn>
                        </p:par>
                        <p:par>
                          <p:cTn id="100" fill="hold">
                            <p:stCondLst>
                              <p:cond delay="9000"/>
                            </p:stCondLst>
                            <p:childTnLst>
                              <p:par>
                                <p:cTn id="101" presetID="12" presetClass="entr" presetSubtype="2" fill="hold" nodeType="after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slide(fromRight)">
                                      <p:cBhvr>
                                        <p:cTn id="103" dur="500"/>
                                        <p:tgtEl>
                                          <p:spTgt spid="18"/>
                                        </p:tgtEl>
                                      </p:cBhvr>
                                    </p:animEffect>
                                  </p:childTnLst>
                                </p:cTn>
                              </p:par>
                              <p:par>
                                <p:cTn id="104" presetID="12" presetClass="entr" presetSubtype="8" fill="hold" nodeType="withEffect">
                                  <p:stCondLst>
                                    <p:cond delay="0"/>
                                  </p:stCondLst>
                                  <p:childTnLst>
                                    <p:set>
                                      <p:cBhvr>
                                        <p:cTn id="105" dur="1" fill="hold">
                                          <p:stCondLst>
                                            <p:cond delay="0"/>
                                          </p:stCondLst>
                                        </p:cTn>
                                        <p:tgtEl>
                                          <p:spTgt spid="22"/>
                                        </p:tgtEl>
                                        <p:attrNameLst>
                                          <p:attrName>style.visibility</p:attrName>
                                        </p:attrNameLst>
                                      </p:cBhvr>
                                      <p:to>
                                        <p:strVal val="visible"/>
                                      </p:to>
                                    </p:set>
                                    <p:animEffect transition="in" filter="slide(fromLeft)">
                                      <p:cBhvr>
                                        <p:cTn id="10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9" grpId="0"/>
      <p:bldP spid="40" grpId="0"/>
      <p:bldP spid="41" grpId="0"/>
      <p:bldP spid="42" grpId="0"/>
      <p:bldP spid="43" grpId="0"/>
      <p:bldP spid="44" grpId="0"/>
      <p:bldP spid="63" grpId="0" animBg="1"/>
      <p:bldP spid="64" grpId="0" animBg="1"/>
      <p:bldP spid="6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486938" y="5776565"/>
            <a:ext cx="9948548"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1486938" y="5932041"/>
            <a:ext cx="9948548" cy="282770"/>
          </a:xfrm>
          <a:prstGeom prst="rect">
            <a:avLst/>
          </a:prstGeom>
        </p:spPr>
        <p:txBody>
          <a:bodyPr vert="horz" wrap="square" lIns="0" tIns="0" rIns="0" bIns="0" anchor="ctr" anchorCtr="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 name="Group 5"/>
          <p:cNvGrpSpPr/>
          <p:nvPr/>
        </p:nvGrpSpPr>
        <p:grpSpPr>
          <a:xfrm>
            <a:off x="2620228" y="2285966"/>
            <a:ext cx="1419305" cy="708694"/>
            <a:chOff x="1189440" y="1776407"/>
            <a:chExt cx="2548167" cy="753929"/>
          </a:xfrm>
        </p:grpSpPr>
        <p:sp>
          <p:nvSpPr>
            <p:cNvPr id="7" name="TextBox 6"/>
            <p:cNvSpPr txBox="1"/>
            <p:nvPr/>
          </p:nvSpPr>
          <p:spPr>
            <a:xfrm>
              <a:off x="1481278" y="1776407"/>
              <a:ext cx="2256329" cy="251297"/>
            </a:xfrm>
            <a:prstGeom prst="rect">
              <a:avLst/>
            </a:prstGeom>
            <a:noFill/>
          </p:spPr>
          <p:txBody>
            <a:bodyPr vert="horz" wrap="none" lIns="0" tIns="0" rIns="0" bIns="0" rtlCol="0" anchor="ctr" anchorCtr="0">
              <a:spAutoFit/>
            </a:bodyPr>
            <a:lstStyle/>
            <a:p>
              <a:pPr algn="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1189440" y="1916148"/>
              <a:ext cx="2508689" cy="614188"/>
            </a:xfrm>
            <a:prstGeom prst="rect">
              <a:avLst/>
            </a:prstGeom>
          </p:spPr>
          <p:txBody>
            <a:bodyPr vert="horz" wrap="square" lIns="0" tIns="0" rIns="0" bIns="0" anchor="ctr"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2620228" y="3724972"/>
            <a:ext cx="1393521" cy="705059"/>
            <a:chOff x="1196252" y="1790168"/>
            <a:chExt cx="2501876" cy="750061"/>
          </a:xfrm>
        </p:grpSpPr>
        <p:sp>
          <p:nvSpPr>
            <p:cNvPr id="10" name="TextBox 9"/>
            <p:cNvSpPr txBox="1"/>
            <p:nvPr/>
          </p:nvSpPr>
          <p:spPr>
            <a:xfrm>
              <a:off x="1438452" y="1790168"/>
              <a:ext cx="2256330" cy="251296"/>
            </a:xfrm>
            <a:prstGeom prst="rect">
              <a:avLst/>
            </a:prstGeom>
            <a:noFill/>
          </p:spPr>
          <p:txBody>
            <a:bodyPr vert="horz" wrap="none" lIns="0" tIns="0" rIns="0" bIns="0" rtlCol="0" anchor="ctr" anchorCtr="0">
              <a:spAutoFit/>
            </a:bodyPr>
            <a:lstStyle/>
            <a:p>
              <a:pPr algn="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1196252" y="1926041"/>
              <a:ext cx="2501876" cy="614188"/>
            </a:xfrm>
            <a:prstGeom prst="rect">
              <a:avLst/>
            </a:prstGeom>
          </p:spPr>
          <p:txBody>
            <a:bodyPr vert="horz" wrap="square" lIns="0" tIns="0" rIns="0" bIns="0" anchor="ctr" anchorCtr="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9586944" y="2936383"/>
            <a:ext cx="1399317" cy="942616"/>
            <a:chOff x="189551" y="1666307"/>
            <a:chExt cx="1954057" cy="1002779"/>
          </a:xfrm>
        </p:grpSpPr>
        <p:sp>
          <p:nvSpPr>
            <p:cNvPr id="27" name="TextBox 26"/>
            <p:cNvSpPr txBox="1"/>
            <p:nvPr/>
          </p:nvSpPr>
          <p:spPr>
            <a:xfrm>
              <a:off x="189551" y="1666307"/>
              <a:ext cx="1754977" cy="251296"/>
            </a:xfrm>
            <a:prstGeom prst="rect">
              <a:avLst/>
            </a:prstGeom>
            <a:noFill/>
          </p:spPr>
          <p:txBody>
            <a:bodyPr vert="horz" wrap="none" lIns="0" tIns="0" rIns="0" bIns="0" rtlCol="0" anchor="ctr" anchorCtr="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314705" y="1897738"/>
              <a:ext cx="1828903" cy="771348"/>
            </a:xfrm>
            <a:prstGeom prst="rect">
              <a:avLst/>
            </a:prstGeom>
          </p:spPr>
          <p:txBody>
            <a:bodyPr vert="horz" wrap="square" lIns="0" tIns="0" rIns="0" bIns="0" anchor="ctr" anchorCtr="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9654649" y="4361420"/>
            <a:ext cx="1331612" cy="923704"/>
            <a:chOff x="256449" y="1666308"/>
            <a:chExt cx="1859513" cy="982659"/>
          </a:xfrm>
        </p:grpSpPr>
        <p:sp>
          <p:nvSpPr>
            <p:cNvPr id="30" name="TextBox 29"/>
            <p:cNvSpPr txBox="1"/>
            <p:nvPr/>
          </p:nvSpPr>
          <p:spPr>
            <a:xfrm>
              <a:off x="256449" y="1666308"/>
              <a:ext cx="1754978" cy="251295"/>
            </a:xfrm>
            <a:prstGeom prst="rect">
              <a:avLst/>
            </a:prstGeom>
            <a:noFill/>
          </p:spPr>
          <p:txBody>
            <a:bodyPr vert="horz" wrap="none" lIns="0" tIns="0" rIns="0" bIns="0" rtlCol="0" anchor="ctr" anchorCtr="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314707" y="1877620"/>
              <a:ext cx="1801255" cy="771347"/>
            </a:xfrm>
            <a:prstGeom prst="rect">
              <a:avLst/>
            </a:prstGeom>
          </p:spPr>
          <p:txBody>
            <a:bodyPr vert="horz" wrap="square" lIns="0" tIns="0" rIns="0" bIns="0" anchor="ctr" anchorCtr="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4" name="Freeform 63"/>
          <p:cNvSpPr>
            <a:spLocks noEditPoints="1"/>
          </p:cNvSpPr>
          <p:nvPr/>
        </p:nvSpPr>
        <p:spPr bwMode="auto">
          <a:xfrm>
            <a:off x="10847817" y="2153667"/>
            <a:ext cx="503430" cy="51468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6"/>
          </a:solidFill>
          <a:ln>
            <a:noFill/>
          </a:ln>
        </p:spPr>
        <p:txBody>
          <a:bodyPr vert="horz" wrap="square" lIns="0" tIns="0" rIns="0" bIns="0" numCol="1" anchor="ctr"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0" y="2027871"/>
            <a:ext cx="10783077" cy="3538628"/>
            <a:chOff x="-743744" y="1412054"/>
            <a:chExt cx="11471330" cy="3764489"/>
          </a:xfrm>
        </p:grpSpPr>
        <p:sp>
          <p:nvSpPr>
            <p:cNvPr id="65" name="Right Triangle 64"/>
            <p:cNvSpPr/>
            <p:nvPr/>
          </p:nvSpPr>
          <p:spPr>
            <a:xfrm rot="8100000" flipH="1">
              <a:off x="3695072" y="2009242"/>
              <a:ext cx="320492" cy="320492"/>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ight Triangle 65"/>
            <p:cNvSpPr/>
            <p:nvPr/>
          </p:nvSpPr>
          <p:spPr>
            <a:xfrm rot="8100000" flipH="1">
              <a:off x="3695072" y="3501213"/>
              <a:ext cx="320492" cy="320492"/>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ight Triangle 66"/>
            <p:cNvSpPr/>
            <p:nvPr/>
          </p:nvSpPr>
          <p:spPr>
            <a:xfrm rot="13500000">
              <a:off x="9140265" y="2768401"/>
              <a:ext cx="320492" cy="320492"/>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ight Triangle 67"/>
            <p:cNvSpPr/>
            <p:nvPr/>
          </p:nvSpPr>
          <p:spPr>
            <a:xfrm rot="13500000">
              <a:off x="9146988" y="4287453"/>
              <a:ext cx="320492" cy="320492"/>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743744" y="1412054"/>
              <a:ext cx="11471330" cy="3764489"/>
              <a:chOff x="-743744" y="1412054"/>
              <a:chExt cx="11471330" cy="3764489"/>
            </a:xfrm>
          </p:grpSpPr>
          <p:grpSp>
            <p:nvGrpSpPr>
              <p:cNvPr id="12" name="Group 11"/>
              <p:cNvGrpSpPr/>
              <p:nvPr/>
            </p:nvGrpSpPr>
            <p:grpSpPr>
              <a:xfrm>
                <a:off x="3996395" y="1453806"/>
                <a:ext cx="6731191" cy="1290795"/>
                <a:chOff x="3996395" y="1453806"/>
                <a:chExt cx="6731191" cy="1290795"/>
              </a:xfrm>
            </p:grpSpPr>
            <p:grpSp>
              <p:nvGrpSpPr>
                <p:cNvPr id="13" name="Group 12"/>
                <p:cNvGrpSpPr/>
                <p:nvPr/>
              </p:nvGrpSpPr>
              <p:grpSpPr>
                <a:xfrm flipH="1">
                  <a:off x="3996395" y="1453806"/>
                  <a:ext cx="6731191" cy="1290795"/>
                  <a:chOff x="2251867" y="3768352"/>
                  <a:chExt cx="8959212" cy="1718048"/>
                </a:xfrm>
                <a:solidFill>
                  <a:schemeClr val="accent5"/>
                </a:solidFill>
              </p:grpSpPr>
              <p:sp>
                <p:nvSpPr>
                  <p:cNvPr id="22" name="Rectangle 21"/>
                  <p:cNvSpPr/>
                  <p:nvPr/>
                </p:nvSpPr>
                <p:spPr>
                  <a:xfrm>
                    <a:off x="6850964" y="4965895"/>
                    <a:ext cx="3758423" cy="52050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Block Arc 22"/>
                  <p:cNvSpPr/>
                  <p:nvPr/>
                </p:nvSpPr>
                <p:spPr>
                  <a:xfrm rot="5400000">
                    <a:off x="9824283" y="4099604"/>
                    <a:ext cx="1530948" cy="1242644"/>
                  </a:xfrm>
                  <a:prstGeom prst="blockArc">
                    <a:avLst>
                      <a:gd name="adj1" fmla="val 10800000"/>
                      <a:gd name="adj2" fmla="val 56368"/>
                      <a:gd name="adj3" fmla="val 4188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2898984" y="3955451"/>
                    <a:ext cx="7710406" cy="52050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Isosceles Triangle 24"/>
                  <p:cNvSpPr/>
                  <p:nvPr/>
                </p:nvSpPr>
                <p:spPr>
                  <a:xfrm rot="16200000" flipH="1">
                    <a:off x="2128073" y="3892146"/>
                    <a:ext cx="894704" cy="64711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TextBox 15"/>
                <p:cNvSpPr txBox="1"/>
                <p:nvPr/>
              </p:nvSpPr>
              <p:spPr>
                <a:xfrm>
                  <a:off x="8926299" y="1667847"/>
                  <a:ext cx="1336969" cy="251296"/>
                </a:xfrm>
                <a:prstGeom prst="rect">
                  <a:avLst/>
                </a:prstGeom>
                <a:noFill/>
              </p:spPr>
              <p:txBody>
                <a:bodyPr vert="horz" wrap="none" lIns="0" tIns="0" rIns="0" bIns="0" rtlCol="0" anchor="ctr" anchorCtr="0">
                  <a:spAutoFit/>
                </a:bodyPr>
                <a:lstStyle/>
                <a:p>
                  <a:pPr algn="ct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900354" y="2212965"/>
                <a:ext cx="3277689" cy="1290795"/>
                <a:chOff x="6868106" y="3768351"/>
                <a:chExt cx="4362603" cy="1718048"/>
              </a:xfrm>
              <a:solidFill>
                <a:schemeClr val="accent4"/>
              </a:solidFill>
            </p:grpSpPr>
            <p:sp>
              <p:nvSpPr>
                <p:cNvPr id="37" name="Rectangle 36"/>
                <p:cNvSpPr/>
                <p:nvPr/>
              </p:nvSpPr>
              <p:spPr>
                <a:xfrm>
                  <a:off x="6868106" y="4965896"/>
                  <a:ext cx="3758422" cy="520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Block Arc 37"/>
                <p:cNvSpPr/>
                <p:nvPr/>
              </p:nvSpPr>
              <p:spPr>
                <a:xfrm rot="5400000">
                  <a:off x="9843913" y="4099603"/>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8711198" y="3955451"/>
                  <a:ext cx="1915330" cy="520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Isosceles Triangle 39"/>
                <p:cNvSpPr/>
                <p:nvPr/>
              </p:nvSpPr>
              <p:spPr>
                <a:xfrm rot="16200000" flipH="1">
                  <a:off x="7940290" y="3892145"/>
                  <a:ext cx="894703" cy="647115"/>
                </a:xfrm>
                <a:prstGeom prst="triangle">
                  <a:avLst/>
                </a:prstGeom>
                <a:gr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3"/>
              <p:cNvGrpSpPr/>
              <p:nvPr/>
            </p:nvGrpSpPr>
            <p:grpSpPr>
              <a:xfrm flipH="1">
                <a:off x="3996165" y="2972127"/>
                <a:ext cx="3276053" cy="1290795"/>
                <a:chOff x="6850964" y="3768351"/>
                <a:chExt cx="4360426" cy="1718048"/>
              </a:xfrm>
              <a:solidFill>
                <a:schemeClr val="accent3"/>
              </a:solidFill>
            </p:grpSpPr>
            <p:sp>
              <p:nvSpPr>
                <p:cNvPr id="46" name="Rectangle 45"/>
                <p:cNvSpPr/>
                <p:nvPr/>
              </p:nvSpPr>
              <p:spPr>
                <a:xfrm>
                  <a:off x="6850964" y="4965895"/>
                  <a:ext cx="3758423" cy="5205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Block Arc 46"/>
                <p:cNvSpPr/>
                <p:nvPr/>
              </p:nvSpPr>
              <p:spPr>
                <a:xfrm rot="5400000">
                  <a:off x="9824594" y="4099602"/>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8694057" y="3955451"/>
                  <a:ext cx="1915330" cy="5205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Isosceles Triangle 48"/>
                <p:cNvSpPr/>
                <p:nvPr/>
              </p:nvSpPr>
              <p:spPr>
                <a:xfrm rot="16200000" flipH="1">
                  <a:off x="7923148" y="3892145"/>
                  <a:ext cx="894704" cy="647115"/>
                </a:xfrm>
                <a:prstGeom prs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5900354" y="3731289"/>
                <a:ext cx="3277689" cy="1290796"/>
                <a:chOff x="6868106" y="3768350"/>
                <a:chExt cx="4362601" cy="1718050"/>
              </a:xfrm>
            </p:grpSpPr>
            <p:sp>
              <p:nvSpPr>
                <p:cNvPr id="55" name="Rectangle 54"/>
                <p:cNvSpPr/>
                <p:nvPr/>
              </p:nvSpPr>
              <p:spPr>
                <a:xfrm>
                  <a:off x="6868106" y="4965895"/>
                  <a:ext cx="3758423" cy="520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Block Arc 55"/>
                <p:cNvSpPr/>
                <p:nvPr/>
              </p:nvSpPr>
              <p:spPr>
                <a:xfrm rot="5400000">
                  <a:off x="9843911" y="4099604"/>
                  <a:ext cx="1530948" cy="1242644"/>
                </a:xfrm>
                <a:prstGeom prst="blockArc">
                  <a:avLst>
                    <a:gd name="adj1" fmla="val 10800000"/>
                    <a:gd name="adj2" fmla="val 56368"/>
                    <a:gd name="adj3" fmla="val 418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8711199" y="3955451"/>
                  <a:ext cx="1915330" cy="5205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Isosceles Triangle 57"/>
                <p:cNvSpPr/>
                <p:nvPr/>
              </p:nvSpPr>
              <p:spPr>
                <a:xfrm rot="16200000" flipH="1">
                  <a:off x="7940290" y="3892145"/>
                  <a:ext cx="894704" cy="647114"/>
                </a:xfrm>
                <a:prstGeom prst="triangle">
                  <a:avLst/>
                </a:prstGeom>
                <a:solidFill>
                  <a:schemeClr val="accent2"/>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58"/>
              <p:cNvGrpSpPr/>
              <p:nvPr/>
            </p:nvGrpSpPr>
            <p:grpSpPr>
              <a:xfrm>
                <a:off x="-743744" y="4504339"/>
                <a:ext cx="7082836" cy="672204"/>
                <a:chOff x="-743744" y="4504339"/>
                <a:chExt cx="7082836" cy="672204"/>
              </a:xfrm>
            </p:grpSpPr>
            <p:grpSp>
              <p:nvGrpSpPr>
                <p:cNvPr id="60" name="Group 59"/>
                <p:cNvGrpSpPr/>
                <p:nvPr/>
              </p:nvGrpSpPr>
              <p:grpSpPr>
                <a:xfrm>
                  <a:off x="-743744" y="4504339"/>
                  <a:ext cx="7082836" cy="672204"/>
                  <a:chOff x="-2527342" y="5137684"/>
                  <a:chExt cx="9427254" cy="894704"/>
                </a:xfrm>
              </p:grpSpPr>
              <p:sp>
                <p:nvSpPr>
                  <p:cNvPr id="62" name="Rectangle 61"/>
                  <p:cNvSpPr/>
                  <p:nvPr/>
                </p:nvSpPr>
                <p:spPr>
                  <a:xfrm>
                    <a:off x="-2527342" y="5306300"/>
                    <a:ext cx="8780139" cy="512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Isosceles Triangle 62"/>
                  <p:cNvSpPr/>
                  <p:nvPr/>
                </p:nvSpPr>
                <p:spPr>
                  <a:xfrm rot="5400000">
                    <a:off x="6129003" y="5261478"/>
                    <a:ext cx="894704" cy="647115"/>
                  </a:xfrm>
                  <a:prstGeom prst="triangle">
                    <a:avLst/>
                  </a:prstGeom>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TextBox 60"/>
                <p:cNvSpPr txBox="1"/>
                <p:nvPr/>
              </p:nvSpPr>
              <p:spPr>
                <a:xfrm>
                  <a:off x="779414" y="4679720"/>
                  <a:ext cx="1336969" cy="251296"/>
                </a:xfrm>
                <a:prstGeom prst="rect">
                  <a:avLst/>
                </a:prstGeom>
                <a:noFill/>
              </p:spPr>
              <p:txBody>
                <a:bodyPr vert="horz" wrap="none" lIns="0" tIns="0" rIns="0" bIns="0" rtlCol="0" anchor="ctr" anchorCtr="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Oval 51"/>
              <p:cNvSpPr/>
              <p:nvPr/>
            </p:nvSpPr>
            <p:spPr>
              <a:xfrm>
                <a:off x="7840008" y="1412054"/>
                <a:ext cx="755703" cy="75570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Oval 53"/>
              <p:cNvSpPr/>
              <p:nvPr/>
            </p:nvSpPr>
            <p:spPr>
              <a:xfrm>
                <a:off x="7933973" y="1504109"/>
                <a:ext cx="567771" cy="56777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a:spLocks/>
              </p:cNvSpPr>
              <p:nvPr/>
            </p:nvSpPr>
            <p:spPr bwMode="auto">
              <a:xfrm>
                <a:off x="8087947" y="1642032"/>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0" tIns="0" rIns="0" bIns="0" numCol="1" anchor="ctr" anchorCtr="0" compatLnSpc="1">
                <a:prstTxWarp prst="textNoShape">
                  <a:avLst/>
                </a:prstTxWarp>
              </a:bodyPr>
              <a:lstStyle/>
              <a:p>
                <a:pPr algn="ctr">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4675000" y="1644679"/>
                <a:ext cx="1336969" cy="251296"/>
              </a:xfrm>
              <a:prstGeom prst="rect">
                <a:avLst/>
              </a:prstGeom>
            </p:spPr>
            <p:txBody>
              <a:bodyPr vert="horz" wrap="none" lIns="0" tIns="0" rIns="0" bIns="0" anchor="ctr" anchorCtr="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ectangle 71"/>
              <p:cNvSpPr/>
              <p:nvPr/>
            </p:nvSpPr>
            <p:spPr>
              <a:xfrm>
                <a:off x="6648974" y="4677179"/>
                <a:ext cx="1336969" cy="251296"/>
              </a:xfrm>
              <a:prstGeom prst="rect">
                <a:avLst/>
              </a:prstGeom>
            </p:spPr>
            <p:txBody>
              <a:bodyPr vert="horz" wrap="none" lIns="0" tIns="0" rIns="0" bIns="0" anchor="ctr" anchorCtr="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72"/>
              <p:cNvSpPr/>
              <p:nvPr/>
            </p:nvSpPr>
            <p:spPr>
              <a:xfrm>
                <a:off x="6783149" y="3161724"/>
                <a:ext cx="1336969" cy="251296"/>
              </a:xfrm>
              <a:prstGeom prst="rect">
                <a:avLst/>
              </a:prstGeom>
            </p:spPr>
            <p:txBody>
              <a:bodyPr vert="horz" wrap="none" lIns="0" tIns="0" rIns="0" bIns="0" anchor="ctr" anchorCtr="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Rectangle 73"/>
              <p:cNvSpPr/>
              <p:nvPr/>
            </p:nvSpPr>
            <p:spPr>
              <a:xfrm>
                <a:off x="4685499" y="3909695"/>
                <a:ext cx="1336969" cy="251296"/>
              </a:xfrm>
              <a:prstGeom prst="rect">
                <a:avLst/>
              </a:prstGeom>
            </p:spPr>
            <p:txBody>
              <a:bodyPr vert="horz" wrap="none" lIns="0" tIns="0" rIns="0" bIns="0" anchor="ctr" anchorCtr="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9" name="文本框 6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0" name="文本框 69"/>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30187422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vertical)">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p:cTn id="11" dur="500" fill="hold"/>
                                        <p:tgtEl>
                                          <p:spTgt spid="64"/>
                                        </p:tgtEl>
                                        <p:attrNameLst>
                                          <p:attrName>ppt_w</p:attrName>
                                        </p:attrNameLst>
                                      </p:cBhvr>
                                      <p:tavLst>
                                        <p:tav tm="0">
                                          <p:val>
                                            <p:fltVal val="0"/>
                                          </p:val>
                                        </p:tav>
                                        <p:tav tm="100000">
                                          <p:val>
                                            <p:strVal val="#ppt_w"/>
                                          </p:val>
                                        </p:tav>
                                      </p:tavLst>
                                    </p:anim>
                                    <p:anim calcmode="lin" valueType="num">
                                      <p:cBhvr>
                                        <p:cTn id="12" dur="500" fill="hold"/>
                                        <p:tgtEl>
                                          <p:spTgt spid="64"/>
                                        </p:tgtEl>
                                        <p:attrNameLst>
                                          <p:attrName>ppt_h</p:attrName>
                                        </p:attrNameLst>
                                      </p:cBhvr>
                                      <p:tavLst>
                                        <p:tav tm="0">
                                          <p:val>
                                            <p:fltVal val="0"/>
                                          </p:val>
                                        </p:tav>
                                        <p:tav tm="100000">
                                          <p:val>
                                            <p:strVal val="#ppt_h"/>
                                          </p:val>
                                        </p:tav>
                                      </p:tavLst>
                                    </p:anim>
                                    <p:animEffect transition="in" filter="fade">
                                      <p:cBhvr>
                                        <p:cTn id="13" dur="500"/>
                                        <p:tgtEl>
                                          <p:spTgt spid="64"/>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ppt_x</p:attrName>
                                        </p:attrNameLst>
                                      </p:cBhvr>
                                      <p:tavLst>
                                        <p:tav tm="0">
                                          <p:val>
                                            <p:strVal val="#ppt_x+#ppt_w*1.125000"/>
                                          </p:val>
                                        </p:tav>
                                        <p:tav tm="100000">
                                          <p:val>
                                            <p:strVal val="#ppt_x"/>
                                          </p:val>
                                        </p:tav>
                                      </p:tavLst>
                                    </p:anim>
                                    <p:animEffect transition="in" filter="wipe(left)">
                                      <p:cBhvr>
                                        <p:cTn id="18" dur="500"/>
                                        <p:tgtEl>
                                          <p:spTgt spid="6"/>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ppt_x</p:attrName>
                                        </p:attrNameLst>
                                      </p:cBhvr>
                                      <p:tavLst>
                                        <p:tav tm="0">
                                          <p:val>
                                            <p:strVal val="#ppt_x+#ppt_w*1.125000"/>
                                          </p:val>
                                        </p:tav>
                                        <p:tav tm="100000">
                                          <p:val>
                                            <p:strVal val="#ppt_x"/>
                                          </p:val>
                                        </p:tav>
                                      </p:tavLst>
                                    </p:anim>
                                    <p:animEffect transition="in" filter="wipe(left)">
                                      <p:cBhvr>
                                        <p:cTn id="23" dur="500"/>
                                        <p:tgtEl>
                                          <p:spTgt spid="9"/>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p:tgtEl>
                                          <p:spTgt spid="26"/>
                                        </p:tgtEl>
                                        <p:attrNameLst>
                                          <p:attrName>ppt_x</p:attrName>
                                        </p:attrNameLst>
                                      </p:cBhvr>
                                      <p:tavLst>
                                        <p:tav tm="0">
                                          <p:val>
                                            <p:strVal val="#ppt_x-#ppt_w*1.125000"/>
                                          </p:val>
                                        </p:tav>
                                        <p:tav tm="100000">
                                          <p:val>
                                            <p:strVal val="#ppt_x"/>
                                          </p:val>
                                        </p:tav>
                                      </p:tavLst>
                                    </p:anim>
                                    <p:animEffect transition="in" filter="wipe(right)">
                                      <p:cBhvr>
                                        <p:cTn id="28" dur="500"/>
                                        <p:tgtEl>
                                          <p:spTgt spid="26"/>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ppt_x</p:attrName>
                                        </p:attrNameLst>
                                      </p:cBhvr>
                                      <p:tavLst>
                                        <p:tav tm="0">
                                          <p:val>
                                            <p:strVal val="#ppt_x-#ppt_w*1.125000"/>
                                          </p:val>
                                        </p:tav>
                                        <p:tav tm="100000">
                                          <p:val>
                                            <p:strVal val="#ppt_x"/>
                                          </p:val>
                                        </p:tav>
                                      </p:tavLst>
                                    </p:anim>
                                    <p:animEffect transition="in" filter="wipe(right)">
                                      <p:cBhvr>
                                        <p:cTn id="33" dur="500"/>
                                        <p:tgtEl>
                                          <p:spTgt spid="29"/>
                                        </p:tgtEl>
                                      </p:cBhvr>
                                    </p:animEffect>
                                  </p:childTnLst>
                                </p:cTn>
                              </p:par>
                            </p:childTnLst>
                          </p:cTn>
                        </p:par>
                        <p:par>
                          <p:cTn id="34" fill="hold">
                            <p:stCondLst>
                              <p:cond delay="3000"/>
                            </p:stCondLst>
                            <p:childTnLst>
                              <p:par>
                                <p:cTn id="35" presetID="16" presetClass="entr" presetSubtype="21"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arn(inVertical)">
                                      <p:cBhvr>
                                        <p:cTn id="37" dur="500"/>
                                        <p:tgtEl>
                                          <p:spTgt spid="4"/>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barn(inVertical)">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188026" y="2992447"/>
            <a:ext cx="7101357" cy="778996"/>
          </a:xfrm>
          <a:prstGeom prst="rect">
            <a:avLst/>
          </a:prstGeom>
          <a:noFill/>
        </p:spPr>
        <p:txBody>
          <a:bodyPr wrap="square" lIns="0" tIns="0" rIns="0" bIns="0" rtlCol="0">
            <a:spAutoFit/>
          </a:bodyPr>
          <a:lstStyle/>
          <a:p>
            <a:r>
              <a:rPr lang="zh-CN" altLang="en-US"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endParaRPr lang="en-GB" altLang="zh-CN"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188026" y="3908392"/>
            <a:ext cx="4324739" cy="346249"/>
          </a:xfrm>
          <a:prstGeom prst="rect">
            <a:avLst/>
          </a:prstGeom>
          <a:noFill/>
        </p:spPr>
        <p:txBody>
          <a:bodyPr wrap="square" lIns="0" tIns="0" rIns="0" bIns="0" rtlCol="0">
            <a:spAutoFit/>
          </a:bodyPr>
          <a:lstStyle/>
          <a:p>
            <a:pPr eaLnBrk="0" hangingPunct="0"/>
            <a:r>
              <a:rPr lang="zh-CN" altLang="en-US" sz="2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点击此处添加副标题文本内容</a:t>
            </a:r>
          </a:p>
        </p:txBody>
      </p:sp>
    </p:spTree>
    <p:extLst>
      <p:ext uri="{BB962C8B-B14F-4D97-AF65-F5344CB8AC3E}">
        <p14:creationId xmlns:p14="http://schemas.microsoft.com/office/powerpoint/2010/main" val="293185221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30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7320597" y="3554049"/>
            <a:ext cx="0" cy="560517"/>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320597" y="3560679"/>
            <a:ext cx="50669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5580178" y="3554049"/>
            <a:ext cx="8220" cy="560517"/>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073478" y="3560679"/>
            <a:ext cx="50669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969517" y="4944004"/>
            <a:ext cx="1" cy="768665"/>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8961988" y="4944004"/>
            <a:ext cx="1" cy="768665"/>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642539" y="4444692"/>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9333318" y="4686943"/>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2192287" y="4404817"/>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883070" y="4647070"/>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801006" y="2473546"/>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510080" y="2909975"/>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3067221" y="3152227"/>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8281098" y="2897308"/>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7971878" y="3139560"/>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5453336" y="2701755"/>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8" name="Straight Connector 67"/>
          <p:cNvCxnSpPr/>
          <p:nvPr/>
        </p:nvCxnSpPr>
        <p:spPr>
          <a:xfrm>
            <a:off x="3972804" y="5717359"/>
            <a:ext cx="1100674"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7861313" y="5712669"/>
            <a:ext cx="1100674"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74" name="AutoShape 44"/>
          <p:cNvSpPr>
            <a:spLocks/>
          </p:cNvSpPr>
          <p:nvPr/>
        </p:nvSpPr>
        <p:spPr bwMode="auto">
          <a:xfrm>
            <a:off x="3818443" y="2356834"/>
            <a:ext cx="502599" cy="4808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2"/>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91"/>
          <p:cNvSpPr>
            <a:spLocks/>
          </p:cNvSpPr>
          <p:nvPr/>
        </p:nvSpPr>
        <p:spPr bwMode="auto">
          <a:xfrm>
            <a:off x="8736088" y="2372451"/>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43"/>
          <p:cNvSpPr>
            <a:spLocks/>
          </p:cNvSpPr>
          <p:nvPr/>
        </p:nvSpPr>
        <p:spPr bwMode="auto">
          <a:xfrm>
            <a:off x="10025240" y="3881037"/>
            <a:ext cx="463155" cy="50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5"/>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24"/>
          <p:cNvSpPr>
            <a:spLocks/>
          </p:cNvSpPr>
          <p:nvPr/>
        </p:nvSpPr>
        <p:spPr bwMode="auto">
          <a:xfrm>
            <a:off x="6129325" y="1883383"/>
            <a:ext cx="606622" cy="5451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1"/>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23"/>
          <p:cNvSpPr>
            <a:spLocks/>
          </p:cNvSpPr>
          <p:nvPr/>
        </p:nvSpPr>
        <p:spPr bwMode="auto">
          <a:xfrm>
            <a:off x="2578068" y="3845420"/>
            <a:ext cx="467528" cy="51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5896685" y="3268951"/>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5137150" y="4235234"/>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6594699" y="5256656"/>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6537191" y="4231061"/>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5273024" y="5256656"/>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文本框 3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1" name="文本框 40"/>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96358371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ppt_x"/>
                                          </p:val>
                                        </p:tav>
                                        <p:tav tm="100000">
                                          <p:val>
                                            <p:strVal val="#ppt_x"/>
                                          </p:val>
                                        </p:tav>
                                      </p:tavLst>
                                    </p:anim>
                                    <p:anim calcmode="lin" valueType="num">
                                      <p:cBhvr additive="base">
                                        <p:cTn id="13" dur="500" fill="hold"/>
                                        <p:tgtEl>
                                          <p:spTgt spid="8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ppt_x"/>
                                          </p:val>
                                        </p:tav>
                                        <p:tav tm="100000">
                                          <p:val>
                                            <p:strVal val="#ppt_x"/>
                                          </p:val>
                                        </p:tav>
                                      </p:tavLst>
                                    </p:anim>
                                    <p:anim calcmode="lin" valueType="num">
                                      <p:cBhvr additive="base">
                                        <p:cTn id="18" dur="500" fill="hold"/>
                                        <p:tgtEl>
                                          <p:spTgt spid="8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ppt_x"/>
                                          </p:val>
                                        </p:tav>
                                        <p:tav tm="100000">
                                          <p:val>
                                            <p:strVal val="#ppt_x"/>
                                          </p:val>
                                        </p:tav>
                                      </p:tavLst>
                                    </p:anim>
                                    <p:anim calcmode="lin" valueType="num">
                                      <p:cBhvr additive="base">
                                        <p:cTn id="23" dur="500" fill="hold"/>
                                        <p:tgtEl>
                                          <p:spTgt spid="8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6000"/>
                            </p:stCondLst>
                            <p:childTnLst>
                              <p:par>
                                <p:cTn id="58" presetID="22" presetClass="entr" presetSubtype="1"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childTnLst>
                          </p:cTn>
                        </p:par>
                        <p:par>
                          <p:cTn id="65" fill="hold">
                            <p:stCondLst>
                              <p:cond delay="700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childTnLst>
                          </p:cTn>
                        </p:par>
                        <p:par>
                          <p:cTn id="73" fill="hold">
                            <p:stCondLst>
                              <p:cond delay="8000"/>
                            </p:stCondLst>
                            <p:childTnLst>
                              <p:par>
                                <p:cTn id="74" presetID="22" presetClass="entr" presetSubtype="2" fill="hold"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right)">
                                      <p:cBhvr>
                                        <p:cTn id="76" dur="500"/>
                                        <p:tgtEl>
                                          <p:spTgt spid="8"/>
                                        </p:tgtEl>
                                      </p:cBhvr>
                                    </p:animEffect>
                                  </p:childTnLst>
                                </p:cTn>
                              </p:par>
                            </p:childTnLst>
                          </p:cTn>
                        </p:par>
                        <p:par>
                          <p:cTn id="77" fill="hold">
                            <p:stCondLst>
                              <p:cond delay="8500"/>
                            </p:stCondLst>
                            <p:childTnLst>
                              <p:par>
                                <p:cTn id="78" presetID="22" presetClass="entr" presetSubtype="1" fill="hold"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fade">
                                      <p:cBhvr>
                                        <p:cTn id="84" dur="500"/>
                                        <p:tgtEl>
                                          <p:spTgt spid="78"/>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500"/>
                                        <p:tgtEl>
                                          <p:spTgt spid="20"/>
                                        </p:tgtEl>
                                      </p:cBhvr>
                                    </p:animEffect>
                                  </p:childTnLst>
                                </p:cTn>
                              </p:par>
                            </p:childTnLst>
                          </p:cTn>
                        </p:par>
                        <p:par>
                          <p:cTn id="89" fill="hold">
                            <p:stCondLst>
                              <p:cond delay="10000"/>
                            </p:stCondLst>
                            <p:childTnLst>
                              <p:par>
                                <p:cTn id="90" presetID="10"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par>
                          <p:cTn id="93" fill="hold">
                            <p:stCondLst>
                              <p:cond delay="10500"/>
                            </p:stCondLst>
                            <p:childTnLst>
                              <p:par>
                                <p:cTn id="94" presetID="22" presetClass="entr" presetSubtype="1"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up)">
                                      <p:cBhvr>
                                        <p:cTn id="96" dur="500"/>
                                        <p:tgtEl>
                                          <p:spTgt spid="11"/>
                                        </p:tgtEl>
                                      </p:cBhvr>
                                    </p:animEffect>
                                  </p:childTnLst>
                                </p:cTn>
                              </p:par>
                            </p:childTnLst>
                          </p:cTn>
                        </p:par>
                        <p:par>
                          <p:cTn id="97" fill="hold">
                            <p:stCondLst>
                              <p:cond delay="11000"/>
                            </p:stCondLst>
                            <p:childTnLst>
                              <p:par>
                                <p:cTn id="98" presetID="22" presetClass="entr" presetSubtype="8" fill="hold" nodeType="after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wipe(left)">
                                      <p:cBhvr>
                                        <p:cTn id="100" dur="500"/>
                                        <p:tgtEl>
                                          <p:spTgt spid="68"/>
                                        </p:tgtEl>
                                      </p:cBhvr>
                                    </p:animEffect>
                                  </p:childTnLst>
                                </p:cTn>
                              </p:par>
                            </p:childTnLst>
                          </p:cTn>
                        </p:par>
                        <p:par>
                          <p:cTn id="101" fill="hold">
                            <p:stCondLst>
                              <p:cond delay="11500"/>
                            </p:stCondLst>
                            <p:childTnLst>
                              <p:par>
                                <p:cTn id="102" presetID="10" presetClass="entr" presetSubtype="0" fill="hold" grpId="0" nodeType="after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fade">
                                      <p:cBhvr>
                                        <p:cTn id="104" dur="500"/>
                                        <p:tgtEl>
                                          <p:spTgt spid="76"/>
                                        </p:tgtEl>
                                      </p:cBhvr>
                                    </p:animEffect>
                                  </p:childTnLst>
                                </p:cTn>
                              </p:par>
                            </p:childTnLst>
                          </p:cTn>
                        </p:par>
                        <p:par>
                          <p:cTn id="105" fill="hold">
                            <p:stCondLst>
                              <p:cond delay="12000"/>
                            </p:stCondLst>
                            <p:childTnLst>
                              <p:par>
                                <p:cTn id="106" presetID="10" presetClass="entr" presetSubtype="0"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500"/>
                                        <p:tgtEl>
                                          <p:spTgt spid="18"/>
                                        </p:tgtEl>
                                      </p:cBhvr>
                                    </p:animEffect>
                                  </p:childTnLst>
                                </p:cTn>
                              </p:par>
                            </p:childTnLst>
                          </p:cTn>
                        </p:par>
                        <p:par>
                          <p:cTn id="109" fill="hold">
                            <p:stCondLst>
                              <p:cond delay="12500"/>
                            </p:stCondLst>
                            <p:childTnLst>
                              <p:par>
                                <p:cTn id="110" presetID="10" presetClass="entr" presetSubtype="0" fill="hold" grpId="0" nodeType="afterEffect">
                                  <p:stCondLst>
                                    <p:cond delay="0"/>
                                  </p:stCondLst>
                                  <p:childTnLst>
                                    <p:set>
                                      <p:cBhvr>
                                        <p:cTn id="111" dur="1" fill="hold">
                                          <p:stCondLst>
                                            <p:cond delay="0"/>
                                          </p:stCondLst>
                                        </p:cTn>
                                        <p:tgtEl>
                                          <p:spTgt spid="19"/>
                                        </p:tgtEl>
                                        <p:attrNameLst>
                                          <p:attrName>style.visibility</p:attrName>
                                        </p:attrNameLst>
                                      </p:cBhvr>
                                      <p:to>
                                        <p:strVal val="visible"/>
                                      </p:to>
                                    </p:set>
                                    <p:animEffect transition="in" filter="fade">
                                      <p:cBhvr>
                                        <p:cTn id="112" dur="500"/>
                                        <p:tgtEl>
                                          <p:spTgt spid="19"/>
                                        </p:tgtEl>
                                      </p:cBhvr>
                                    </p:animEffect>
                                  </p:childTnLst>
                                </p:cTn>
                              </p:par>
                            </p:childTnLst>
                          </p:cTn>
                        </p:par>
                        <p:par>
                          <p:cTn id="113" fill="hold">
                            <p:stCondLst>
                              <p:cond delay="13000"/>
                            </p:stCondLst>
                            <p:childTnLst>
                              <p:par>
                                <p:cTn id="114" presetID="22" presetClass="entr" presetSubtype="1" fill="hold" nodeType="after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wipe(up)">
                                      <p:cBhvr>
                                        <p:cTn id="116" dur="500"/>
                                        <p:tgtEl>
                                          <p:spTgt spid="12"/>
                                        </p:tgtEl>
                                      </p:cBhvr>
                                    </p:animEffect>
                                  </p:childTnLst>
                                </p:cTn>
                              </p:par>
                            </p:childTnLst>
                          </p:cTn>
                        </p:par>
                        <p:par>
                          <p:cTn id="117" fill="hold">
                            <p:stCondLst>
                              <p:cond delay="13500"/>
                            </p:stCondLst>
                            <p:childTnLst>
                              <p:par>
                                <p:cTn id="118" presetID="22" presetClass="entr" presetSubtype="2" fill="hold"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right)">
                                      <p:cBhvr>
                                        <p:cTn id="12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47" grpId="0"/>
      <p:bldP spid="74" grpId="0" animBg="1"/>
      <p:bldP spid="75" grpId="0" animBg="1"/>
      <p:bldP spid="76" grpId="0" animBg="1"/>
      <p:bldP spid="77" grpId="0" animBg="1"/>
      <p:bldP spid="7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 4"/>
          <p:cNvGrpSpPr/>
          <p:nvPr/>
        </p:nvGrpSpPr>
        <p:grpSpPr>
          <a:xfrm>
            <a:off x="1207090" y="1384077"/>
            <a:ext cx="10185195" cy="4156858"/>
            <a:chOff x="569157" y="1199776"/>
            <a:chExt cx="7243203" cy="2956150"/>
          </a:xfrm>
          <a:solidFill>
            <a:schemeClr val="accent1"/>
          </a:solidFill>
        </p:grpSpPr>
        <p:sp>
          <p:nvSpPr>
            <p:cNvPr id="153" name="Oval 152"/>
            <p:cNvSpPr/>
            <p:nvPr/>
          </p:nvSpPr>
          <p:spPr>
            <a:xfrm>
              <a:off x="569157" y="1635646"/>
              <a:ext cx="2592288" cy="2520280"/>
            </a:xfrm>
            <a:prstGeom prst="ellipse">
              <a:avLst/>
            </a:prstGeom>
            <a:grp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Oval 153"/>
            <p:cNvSpPr/>
            <p:nvPr/>
          </p:nvSpPr>
          <p:spPr>
            <a:xfrm>
              <a:off x="2953805" y="1491630"/>
              <a:ext cx="898115" cy="872480"/>
            </a:xfrm>
            <a:prstGeom prst="ellipse">
              <a:avLst/>
            </a:prstGeom>
            <a:solidFill>
              <a:schemeClr val="accent2"/>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Oval 154"/>
            <p:cNvSpPr/>
            <p:nvPr/>
          </p:nvSpPr>
          <p:spPr>
            <a:xfrm>
              <a:off x="3161445" y="2283718"/>
              <a:ext cx="1410555" cy="1368152"/>
            </a:xfrm>
            <a:prstGeom prst="ellipse">
              <a:avLst/>
            </a:prstGeom>
            <a:solidFill>
              <a:schemeClr val="accent3"/>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Oval 155"/>
            <p:cNvSpPr/>
            <p:nvPr/>
          </p:nvSpPr>
          <p:spPr>
            <a:xfrm>
              <a:off x="2953805" y="3507854"/>
              <a:ext cx="648072" cy="606944"/>
            </a:xfrm>
            <a:prstGeom prst="ellipse">
              <a:avLst/>
            </a:prstGeom>
            <a:solidFill>
              <a:schemeClr val="accent4"/>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Oval 156"/>
            <p:cNvSpPr/>
            <p:nvPr/>
          </p:nvSpPr>
          <p:spPr>
            <a:xfrm>
              <a:off x="4019122" y="1199776"/>
              <a:ext cx="1410555" cy="1368152"/>
            </a:xfrm>
            <a:prstGeom prst="ellipse">
              <a:avLst/>
            </a:prstGeom>
            <a:solidFill>
              <a:schemeClr val="accent5"/>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Oval 157"/>
            <p:cNvSpPr/>
            <p:nvPr/>
          </p:nvSpPr>
          <p:spPr>
            <a:xfrm>
              <a:off x="4572001" y="2643758"/>
              <a:ext cx="936104" cy="864096"/>
            </a:xfrm>
            <a:prstGeom prst="ellipse">
              <a:avLst/>
            </a:prstGeom>
            <a:solidFill>
              <a:schemeClr val="accent6"/>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Oval 158"/>
            <p:cNvSpPr/>
            <p:nvPr/>
          </p:nvSpPr>
          <p:spPr>
            <a:xfrm>
              <a:off x="5411199" y="1841631"/>
              <a:ext cx="1410555" cy="1368152"/>
            </a:xfrm>
            <a:prstGeom prst="ellipse">
              <a:avLst/>
            </a:prstGeom>
            <a:solidFill>
              <a:schemeClr val="accent1"/>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Oval 159"/>
            <p:cNvSpPr/>
            <p:nvPr/>
          </p:nvSpPr>
          <p:spPr>
            <a:xfrm>
              <a:off x="6444208" y="3062355"/>
              <a:ext cx="601954" cy="574409"/>
            </a:xfrm>
            <a:prstGeom prst="ellipse">
              <a:avLst/>
            </a:prstGeom>
            <a:solidFill>
              <a:schemeClr val="accent2"/>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Oval 160"/>
            <p:cNvSpPr/>
            <p:nvPr/>
          </p:nvSpPr>
          <p:spPr>
            <a:xfrm>
              <a:off x="6821754" y="2139703"/>
              <a:ext cx="990606" cy="966710"/>
            </a:xfrm>
            <a:prstGeom prst="ellipse">
              <a:avLst/>
            </a:prstGeom>
            <a:solidFill>
              <a:schemeClr val="accent3"/>
            </a:solidFill>
            <a:ln w="190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0"/>
                </a:spcBef>
                <a:spcAft>
                  <a:spcPts val="0"/>
                </a:spcAft>
              </a:pPr>
              <a:endParaRPr lang="tr-TR" sz="2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4" name="Grup 163"/>
          <p:cNvGrpSpPr/>
          <p:nvPr/>
        </p:nvGrpSpPr>
        <p:grpSpPr>
          <a:xfrm>
            <a:off x="2633163" y="2097465"/>
            <a:ext cx="8513788" cy="3121288"/>
            <a:chOff x="1583311" y="1707103"/>
            <a:chExt cx="6054579" cy="2219705"/>
          </a:xfrm>
        </p:grpSpPr>
        <p:sp>
          <p:nvSpPr>
            <p:cNvPr id="165" name="Metin kutusu 164"/>
            <p:cNvSpPr txBox="1"/>
            <p:nvPr/>
          </p:nvSpPr>
          <p:spPr>
            <a:xfrm>
              <a:off x="1583311" y="2701212"/>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Metin kutusu 165"/>
            <p:cNvSpPr txBox="1"/>
            <p:nvPr/>
          </p:nvSpPr>
          <p:spPr>
            <a:xfrm>
              <a:off x="3089970" y="1759917"/>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Metin kutusu 166"/>
            <p:cNvSpPr txBox="1"/>
            <p:nvPr/>
          </p:nvSpPr>
          <p:spPr>
            <a:xfrm>
              <a:off x="3552258" y="2816509"/>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Metin kutusu 167"/>
            <p:cNvSpPr txBox="1"/>
            <p:nvPr/>
          </p:nvSpPr>
          <p:spPr>
            <a:xfrm>
              <a:off x="2945310" y="3693159"/>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Metin kutusu 168"/>
            <p:cNvSpPr txBox="1"/>
            <p:nvPr/>
          </p:nvSpPr>
          <p:spPr>
            <a:xfrm>
              <a:off x="4388583" y="1707103"/>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Metin kutusu 169"/>
            <p:cNvSpPr txBox="1"/>
            <p:nvPr/>
          </p:nvSpPr>
          <p:spPr>
            <a:xfrm>
              <a:off x="4719297" y="2904035"/>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Metin kutusu 170"/>
            <p:cNvSpPr txBox="1"/>
            <p:nvPr/>
          </p:nvSpPr>
          <p:spPr>
            <a:xfrm>
              <a:off x="5816213" y="2382017"/>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Metin kutusu 171"/>
            <p:cNvSpPr txBox="1"/>
            <p:nvPr/>
          </p:nvSpPr>
          <p:spPr>
            <a:xfrm>
              <a:off x="6995856" y="2495068"/>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Metin kutusu 172"/>
            <p:cNvSpPr txBox="1"/>
            <p:nvPr/>
          </p:nvSpPr>
          <p:spPr>
            <a:xfrm>
              <a:off x="6444214" y="3226709"/>
              <a:ext cx="642034" cy="233649"/>
            </a:xfrm>
            <a:prstGeom prst="rect">
              <a:avLst/>
            </a:prstGeom>
            <a:noFill/>
          </p:spPr>
          <p:txBody>
            <a:bodyPr wrap="none" rtlCol="0">
              <a:spAutoFit/>
            </a:bodyPr>
            <a:lstStyle/>
            <a:p>
              <a:pPr algn="ctr">
                <a:lnSpc>
                  <a:spcPct val="120000"/>
                </a:lnSpc>
                <a:spcBef>
                  <a:spcPts val="0"/>
                </a:spcBef>
                <a:spcAft>
                  <a:spcPts val="0"/>
                </a:spcAft>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tr-TR"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7" name="Dikdörtgen 176"/>
          <p:cNvSpPr/>
          <p:nvPr/>
        </p:nvSpPr>
        <p:spPr>
          <a:xfrm>
            <a:off x="6058337" y="5319205"/>
            <a:ext cx="5333948" cy="43050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tr-TR"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ustDataLst>
      <p:tags r:id="rId1"/>
    </p:custDataLst>
    <p:extLst>
      <p:ext uri="{BB962C8B-B14F-4D97-AF65-F5344CB8AC3E}">
        <p14:creationId xmlns:p14="http://schemas.microsoft.com/office/powerpoint/2010/main" val="18067772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4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64"/>
                                        </p:tgtEl>
                                        <p:attrNameLst>
                                          <p:attrName>style.visibility</p:attrName>
                                        </p:attrNameLst>
                                      </p:cBhvr>
                                      <p:to>
                                        <p:strVal val="visible"/>
                                      </p:to>
                                    </p:set>
                                    <p:anim calcmode="lin" valueType="num">
                                      <p:cBhvr>
                                        <p:cTn id="12" dur="500" fill="hold"/>
                                        <p:tgtEl>
                                          <p:spTgt spid="164"/>
                                        </p:tgtEl>
                                        <p:attrNameLst>
                                          <p:attrName>ppt_w</p:attrName>
                                        </p:attrNameLst>
                                      </p:cBhvr>
                                      <p:tavLst>
                                        <p:tav tm="0">
                                          <p:val>
                                            <p:fltVal val="0"/>
                                          </p:val>
                                        </p:tav>
                                        <p:tav tm="100000">
                                          <p:val>
                                            <p:strVal val="#ppt_w"/>
                                          </p:val>
                                        </p:tav>
                                      </p:tavLst>
                                    </p:anim>
                                    <p:anim calcmode="lin" valueType="num">
                                      <p:cBhvr>
                                        <p:cTn id="13" dur="500" fill="hold"/>
                                        <p:tgtEl>
                                          <p:spTgt spid="164"/>
                                        </p:tgtEl>
                                        <p:attrNameLst>
                                          <p:attrName>ppt_h</p:attrName>
                                        </p:attrNameLst>
                                      </p:cBhvr>
                                      <p:tavLst>
                                        <p:tav tm="0">
                                          <p:val>
                                            <p:fltVal val="0"/>
                                          </p:val>
                                        </p:tav>
                                        <p:tav tm="100000">
                                          <p:val>
                                            <p:strVal val="#ppt_h"/>
                                          </p:val>
                                        </p:tav>
                                      </p:tavLst>
                                    </p:anim>
                                    <p:animEffect transition="in" filter="fade">
                                      <p:cBhvr>
                                        <p:cTn id="14" dur="500"/>
                                        <p:tgtEl>
                                          <p:spTgt spid="164"/>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177"/>
                                        </p:tgtEl>
                                        <p:attrNameLst>
                                          <p:attrName>style.visibility</p:attrName>
                                        </p:attrNameLst>
                                      </p:cBhvr>
                                      <p:to>
                                        <p:strVal val="visible"/>
                                      </p:to>
                                    </p:set>
                                    <p:anim calcmode="lin" valueType="num">
                                      <p:cBhvr>
                                        <p:cTn id="19" dur="1000" fill="hold"/>
                                        <p:tgtEl>
                                          <p:spTgt spid="177"/>
                                        </p:tgtEl>
                                        <p:attrNameLst>
                                          <p:attrName>ppt_w</p:attrName>
                                        </p:attrNameLst>
                                      </p:cBhvr>
                                      <p:tavLst>
                                        <p:tav tm="0">
                                          <p:val>
                                            <p:fltVal val="0"/>
                                          </p:val>
                                        </p:tav>
                                        <p:tav tm="100000">
                                          <p:val>
                                            <p:strVal val="#ppt_w"/>
                                          </p:val>
                                        </p:tav>
                                      </p:tavLst>
                                    </p:anim>
                                    <p:anim calcmode="lin" valueType="num">
                                      <p:cBhvr>
                                        <p:cTn id="20" dur="1000" fill="hold"/>
                                        <p:tgtEl>
                                          <p:spTgt spid="177"/>
                                        </p:tgtEl>
                                        <p:attrNameLst>
                                          <p:attrName>ppt_h</p:attrName>
                                        </p:attrNameLst>
                                      </p:cBhvr>
                                      <p:tavLst>
                                        <p:tav tm="0">
                                          <p:val>
                                            <p:fltVal val="0"/>
                                          </p:val>
                                        </p:tav>
                                        <p:tav tm="100000">
                                          <p:val>
                                            <p:strVal val="#ppt_h"/>
                                          </p:val>
                                        </p:tav>
                                      </p:tavLst>
                                    </p:anim>
                                    <p:anim calcmode="lin" valueType="num">
                                      <p:cBhvr>
                                        <p:cTn id="21" dur="1000" fill="hold"/>
                                        <p:tgtEl>
                                          <p:spTgt spid="177"/>
                                        </p:tgtEl>
                                        <p:attrNameLst>
                                          <p:attrName>style.rotation</p:attrName>
                                        </p:attrNameLst>
                                      </p:cBhvr>
                                      <p:tavLst>
                                        <p:tav tm="0">
                                          <p:val>
                                            <p:fltVal val="90"/>
                                          </p:val>
                                        </p:tav>
                                        <p:tav tm="100000">
                                          <p:val>
                                            <p:fltVal val="0"/>
                                          </p:val>
                                        </p:tav>
                                      </p:tavLst>
                                    </p:anim>
                                    <p:animEffect transition="in" filter="fade">
                                      <p:cBhvr>
                                        <p:cTn id="22" dur="10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4"/>
          <p:cNvGrpSpPr/>
          <p:nvPr/>
        </p:nvGrpSpPr>
        <p:grpSpPr>
          <a:xfrm>
            <a:off x="1618040" y="1927904"/>
            <a:ext cx="1568455" cy="1609045"/>
            <a:chOff x="23394" y="1490767"/>
            <a:chExt cx="1793584" cy="1839999"/>
          </a:xfrm>
        </p:grpSpPr>
        <p:sp>
          <p:nvSpPr>
            <p:cNvPr id="72" name="Round Same Side Corner Rectangle 71"/>
            <p:cNvSpPr/>
            <p:nvPr/>
          </p:nvSpPr>
          <p:spPr>
            <a:xfrm rot="5400000">
              <a:off x="-198896" y="2244015"/>
              <a:ext cx="790364" cy="345784"/>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Bent Arrow 72"/>
            <p:cNvSpPr/>
            <p:nvPr/>
          </p:nvSpPr>
          <p:spPr>
            <a:xfrm rot="5400000">
              <a:off x="472559" y="1876818"/>
              <a:ext cx="889161" cy="1623558"/>
            </a:xfrm>
            <a:prstGeom prst="bentArrow">
              <a:avLst>
                <a:gd name="adj1" fmla="val 41667"/>
                <a:gd name="adj2" fmla="val 25000"/>
                <a:gd name="adj3" fmla="val 0"/>
                <a:gd name="adj4" fmla="val 727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Rounded Rectangle 76"/>
            <p:cNvSpPr/>
            <p:nvPr/>
          </p:nvSpPr>
          <p:spPr>
            <a:xfrm>
              <a:off x="1174807" y="2984982"/>
              <a:ext cx="642171" cy="345784"/>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517603" y="2028418"/>
              <a:ext cx="519750" cy="22229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640556" y="1703734"/>
              <a:ext cx="273844" cy="33757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93"/>
            <p:cNvGrpSpPr/>
            <p:nvPr/>
          </p:nvGrpSpPr>
          <p:grpSpPr>
            <a:xfrm>
              <a:off x="148193" y="1490767"/>
              <a:ext cx="1267392" cy="395183"/>
              <a:chOff x="148193" y="1501702"/>
              <a:chExt cx="1267392" cy="395183"/>
            </a:xfrm>
          </p:grpSpPr>
          <p:sp>
            <p:nvSpPr>
              <p:cNvPr id="86" name="Oval 85"/>
              <p:cNvSpPr/>
              <p:nvPr/>
            </p:nvSpPr>
            <p:spPr>
              <a:xfrm>
                <a:off x="577953" y="1501702"/>
                <a:ext cx="395183" cy="3951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ardrop 88"/>
              <p:cNvSpPr/>
              <p:nvPr/>
            </p:nvSpPr>
            <p:spPr>
              <a:xfrm rot="2700000">
                <a:off x="148193" y="1501703"/>
                <a:ext cx="395182" cy="395182"/>
              </a:xfrm>
              <a:prstGeom prst="teardrop">
                <a:avLst>
                  <a:gd name="adj" fmla="val 1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ardrop 91"/>
              <p:cNvSpPr/>
              <p:nvPr/>
            </p:nvSpPr>
            <p:spPr>
              <a:xfrm rot="18900000" flipH="1">
                <a:off x="1020403" y="1501703"/>
                <a:ext cx="395182" cy="395182"/>
              </a:xfrm>
              <a:prstGeom prst="teardrop">
                <a:avLst>
                  <a:gd name="adj" fmla="val 1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96" name="Freeform 36"/>
          <p:cNvSpPr>
            <a:spLocks noEditPoints="1"/>
          </p:cNvSpPr>
          <p:nvPr/>
        </p:nvSpPr>
        <p:spPr bwMode="auto">
          <a:xfrm>
            <a:off x="2436178"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36"/>
          <p:cNvSpPr>
            <a:spLocks noEditPoints="1"/>
          </p:cNvSpPr>
          <p:nvPr/>
        </p:nvSpPr>
        <p:spPr bwMode="auto">
          <a:xfrm>
            <a:off x="4362807"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36"/>
          <p:cNvSpPr>
            <a:spLocks noEditPoints="1"/>
          </p:cNvSpPr>
          <p:nvPr/>
        </p:nvSpPr>
        <p:spPr bwMode="auto">
          <a:xfrm>
            <a:off x="6251907"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36"/>
          <p:cNvSpPr>
            <a:spLocks noEditPoints="1"/>
          </p:cNvSpPr>
          <p:nvPr/>
        </p:nvSpPr>
        <p:spPr bwMode="auto">
          <a:xfrm>
            <a:off x="8141007"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4"/>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36"/>
          <p:cNvSpPr>
            <a:spLocks noEditPoints="1"/>
          </p:cNvSpPr>
          <p:nvPr/>
        </p:nvSpPr>
        <p:spPr bwMode="auto">
          <a:xfrm>
            <a:off x="10030106"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5"/>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5"/>
          <p:cNvGrpSpPr/>
          <p:nvPr/>
        </p:nvGrpSpPr>
        <p:grpSpPr>
          <a:xfrm>
            <a:off x="2146159" y="5164157"/>
            <a:ext cx="1603621" cy="841164"/>
            <a:chOff x="764014" y="1581664"/>
            <a:chExt cx="1544637" cy="688819"/>
          </a:xfrm>
        </p:grpSpPr>
        <p:sp>
          <p:nvSpPr>
            <p:cNvPr id="106" name="Text Placeholder 3"/>
            <p:cNvSpPr txBox="1">
              <a:spLocks/>
            </p:cNvSpPr>
            <p:nvPr/>
          </p:nvSpPr>
          <p:spPr>
            <a:xfrm>
              <a:off x="888399" y="1581664"/>
              <a:ext cx="1210528" cy="19343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Text Placeholder 3"/>
            <p:cNvSpPr txBox="1">
              <a:spLocks/>
            </p:cNvSpPr>
            <p:nvPr/>
          </p:nvSpPr>
          <p:spPr>
            <a:xfrm>
              <a:off x="764014" y="1797708"/>
              <a:ext cx="1544637" cy="47277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25"/>
          <p:cNvGrpSpPr/>
          <p:nvPr/>
        </p:nvGrpSpPr>
        <p:grpSpPr>
          <a:xfrm>
            <a:off x="4044641" y="5152987"/>
            <a:ext cx="1603621" cy="852322"/>
            <a:chOff x="764014" y="1572524"/>
            <a:chExt cx="1544637" cy="697959"/>
          </a:xfrm>
        </p:grpSpPr>
        <p:sp>
          <p:nvSpPr>
            <p:cNvPr id="109" name="Text Placeholder 3"/>
            <p:cNvSpPr txBox="1">
              <a:spLocks/>
            </p:cNvSpPr>
            <p:nvPr/>
          </p:nvSpPr>
          <p:spPr>
            <a:xfrm>
              <a:off x="860908" y="1572524"/>
              <a:ext cx="1210528" cy="2117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 Placeholder 3"/>
            <p:cNvSpPr txBox="1">
              <a:spLocks/>
            </p:cNvSpPr>
            <p:nvPr/>
          </p:nvSpPr>
          <p:spPr>
            <a:xfrm>
              <a:off x="764014" y="1797706"/>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25"/>
          <p:cNvGrpSpPr/>
          <p:nvPr/>
        </p:nvGrpSpPr>
        <p:grpSpPr>
          <a:xfrm>
            <a:off x="5943122" y="5164143"/>
            <a:ext cx="1603621" cy="841166"/>
            <a:chOff x="764014" y="1581662"/>
            <a:chExt cx="1544637" cy="688824"/>
          </a:xfrm>
        </p:grpSpPr>
        <p:sp>
          <p:nvSpPr>
            <p:cNvPr id="112" name="Text Placeholder 3"/>
            <p:cNvSpPr txBox="1">
              <a:spLocks/>
            </p:cNvSpPr>
            <p:nvPr/>
          </p:nvSpPr>
          <p:spPr>
            <a:xfrm>
              <a:off x="860909" y="1581662"/>
              <a:ext cx="1210528" cy="19343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 Placeholder 3"/>
            <p:cNvSpPr txBox="1">
              <a:spLocks/>
            </p:cNvSpPr>
            <p:nvPr/>
          </p:nvSpPr>
          <p:spPr>
            <a:xfrm>
              <a:off x="764014" y="1797709"/>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25"/>
          <p:cNvGrpSpPr/>
          <p:nvPr/>
        </p:nvGrpSpPr>
        <p:grpSpPr>
          <a:xfrm>
            <a:off x="7841604" y="5164143"/>
            <a:ext cx="1603621" cy="841166"/>
            <a:chOff x="764014" y="1581662"/>
            <a:chExt cx="1544637" cy="688824"/>
          </a:xfrm>
        </p:grpSpPr>
        <p:sp>
          <p:nvSpPr>
            <p:cNvPr id="115" name="Text Placeholder 3"/>
            <p:cNvSpPr txBox="1">
              <a:spLocks/>
            </p:cNvSpPr>
            <p:nvPr/>
          </p:nvSpPr>
          <p:spPr>
            <a:xfrm>
              <a:off x="876892" y="1581662"/>
              <a:ext cx="1210528" cy="19343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 Placeholder 3"/>
            <p:cNvSpPr txBox="1">
              <a:spLocks/>
            </p:cNvSpPr>
            <p:nvPr/>
          </p:nvSpPr>
          <p:spPr>
            <a:xfrm>
              <a:off x="764014" y="1797709"/>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25"/>
          <p:cNvGrpSpPr/>
          <p:nvPr/>
        </p:nvGrpSpPr>
        <p:grpSpPr>
          <a:xfrm>
            <a:off x="9740087" y="5164142"/>
            <a:ext cx="1603621" cy="841166"/>
            <a:chOff x="764014" y="1581662"/>
            <a:chExt cx="1544637" cy="688824"/>
          </a:xfrm>
        </p:grpSpPr>
        <p:sp>
          <p:nvSpPr>
            <p:cNvPr id="118" name="Text Placeholder 3"/>
            <p:cNvSpPr txBox="1">
              <a:spLocks/>
            </p:cNvSpPr>
            <p:nvPr/>
          </p:nvSpPr>
          <p:spPr>
            <a:xfrm>
              <a:off x="818770" y="1581662"/>
              <a:ext cx="1210528" cy="19343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 Placeholder 3"/>
            <p:cNvSpPr txBox="1">
              <a:spLocks/>
            </p:cNvSpPr>
            <p:nvPr/>
          </p:nvSpPr>
          <p:spPr>
            <a:xfrm>
              <a:off x="764014" y="1797709"/>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0" name="Footer Text"/>
          <p:cNvSpPr txBox="1"/>
          <p:nvPr/>
        </p:nvSpPr>
        <p:spPr>
          <a:xfrm>
            <a:off x="3556878" y="2123395"/>
            <a:ext cx="7613397" cy="430502"/>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3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4" name="文本框 33"/>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36009402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wipe(left)">
                                      <p:cBhvr>
                                        <p:cTn id="7" dur="500"/>
                                        <p:tgtEl>
                                          <p:spTgt spid="12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Left)">
                                      <p:cBhvr>
                                        <p:cTn id="11" dur="500"/>
                                        <p:tgtEl>
                                          <p:spTgt spid="2"/>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 calcmode="lin" valueType="num">
                                      <p:cBhvr>
                                        <p:cTn id="15" dur="500" fill="hold"/>
                                        <p:tgtEl>
                                          <p:spTgt spid="96"/>
                                        </p:tgtEl>
                                        <p:attrNameLst>
                                          <p:attrName>ppt_w</p:attrName>
                                        </p:attrNameLst>
                                      </p:cBhvr>
                                      <p:tavLst>
                                        <p:tav tm="0">
                                          <p:val>
                                            <p:fltVal val="0"/>
                                          </p:val>
                                        </p:tav>
                                        <p:tav tm="100000">
                                          <p:val>
                                            <p:strVal val="#ppt_w"/>
                                          </p:val>
                                        </p:tav>
                                      </p:tavLst>
                                    </p:anim>
                                    <p:anim calcmode="lin" valueType="num">
                                      <p:cBhvr>
                                        <p:cTn id="16" dur="500" fill="hold"/>
                                        <p:tgtEl>
                                          <p:spTgt spid="96"/>
                                        </p:tgtEl>
                                        <p:attrNameLst>
                                          <p:attrName>ppt_h</p:attrName>
                                        </p:attrNameLst>
                                      </p:cBhvr>
                                      <p:tavLst>
                                        <p:tav tm="0">
                                          <p:val>
                                            <p:fltVal val="0"/>
                                          </p:val>
                                        </p:tav>
                                        <p:tav tm="100000">
                                          <p:val>
                                            <p:strVal val="#ppt_h"/>
                                          </p:val>
                                        </p:tav>
                                      </p:tavLst>
                                    </p:anim>
                                    <p:animEffect transition="in" filter="fade">
                                      <p:cBhvr>
                                        <p:cTn id="17" dur="500"/>
                                        <p:tgtEl>
                                          <p:spTgt spid="9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53" presetClass="entr" presetSubtype="0" fill="hold" grpId="0" nodeType="afterEffect">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cBhvr>
                                        <p:cTn id="26" dur="500" fill="hold"/>
                                        <p:tgtEl>
                                          <p:spTgt spid="97"/>
                                        </p:tgtEl>
                                        <p:attrNameLst>
                                          <p:attrName>ppt_w</p:attrName>
                                        </p:attrNameLst>
                                      </p:cBhvr>
                                      <p:tavLst>
                                        <p:tav tm="0">
                                          <p:val>
                                            <p:fltVal val="0"/>
                                          </p:val>
                                        </p:tav>
                                        <p:tav tm="100000">
                                          <p:val>
                                            <p:strVal val="#ppt_w"/>
                                          </p:val>
                                        </p:tav>
                                      </p:tavLst>
                                    </p:anim>
                                    <p:anim calcmode="lin" valueType="num">
                                      <p:cBhvr>
                                        <p:cTn id="27" dur="500" fill="hold"/>
                                        <p:tgtEl>
                                          <p:spTgt spid="97"/>
                                        </p:tgtEl>
                                        <p:attrNameLst>
                                          <p:attrName>ppt_h</p:attrName>
                                        </p:attrNameLst>
                                      </p:cBhvr>
                                      <p:tavLst>
                                        <p:tav tm="0">
                                          <p:val>
                                            <p:fltVal val="0"/>
                                          </p:val>
                                        </p:tav>
                                        <p:tav tm="100000">
                                          <p:val>
                                            <p:strVal val="#ppt_h"/>
                                          </p:val>
                                        </p:tav>
                                      </p:tavLst>
                                    </p:anim>
                                    <p:animEffect transition="in" filter="fade">
                                      <p:cBhvr>
                                        <p:cTn id="28" dur="500"/>
                                        <p:tgtEl>
                                          <p:spTgt spid="97"/>
                                        </p:tgtEl>
                                      </p:cBhvr>
                                    </p:animEffect>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53" presetClass="entr" presetSubtype="0" fill="hold" grpId="0" nodeType="after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p:cTn id="37" dur="500" fill="hold"/>
                                        <p:tgtEl>
                                          <p:spTgt spid="98"/>
                                        </p:tgtEl>
                                        <p:attrNameLst>
                                          <p:attrName>ppt_w</p:attrName>
                                        </p:attrNameLst>
                                      </p:cBhvr>
                                      <p:tavLst>
                                        <p:tav tm="0">
                                          <p:val>
                                            <p:fltVal val="0"/>
                                          </p:val>
                                        </p:tav>
                                        <p:tav tm="100000">
                                          <p:val>
                                            <p:strVal val="#ppt_w"/>
                                          </p:val>
                                        </p:tav>
                                      </p:tavLst>
                                    </p:anim>
                                    <p:anim calcmode="lin" valueType="num">
                                      <p:cBhvr>
                                        <p:cTn id="38" dur="500" fill="hold"/>
                                        <p:tgtEl>
                                          <p:spTgt spid="98"/>
                                        </p:tgtEl>
                                        <p:attrNameLst>
                                          <p:attrName>ppt_h</p:attrName>
                                        </p:attrNameLst>
                                      </p:cBhvr>
                                      <p:tavLst>
                                        <p:tav tm="0">
                                          <p:val>
                                            <p:fltVal val="0"/>
                                          </p:val>
                                        </p:tav>
                                        <p:tav tm="100000">
                                          <p:val>
                                            <p:strVal val="#ppt_h"/>
                                          </p:val>
                                        </p:tav>
                                      </p:tavLst>
                                    </p:anim>
                                    <p:animEffect transition="in" filter="fade">
                                      <p:cBhvr>
                                        <p:cTn id="39" dur="500"/>
                                        <p:tgtEl>
                                          <p:spTgt spid="98"/>
                                        </p:tgtEl>
                                      </p:cBhvr>
                                    </p:animEffect>
                                  </p:childTnLst>
                                </p:cTn>
                              </p:par>
                            </p:childTnLst>
                          </p:cTn>
                        </p:par>
                        <p:par>
                          <p:cTn id="40" fill="hold">
                            <p:stCondLst>
                              <p:cond delay="3500"/>
                            </p:stCondLst>
                            <p:childTnLst>
                              <p:par>
                                <p:cTn id="41" presetID="2" presetClass="entr" presetSubtype="4" accel="50000"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53" presetClass="entr" presetSubtype="0" fill="hold" grpId="0" nodeType="afterEffect">
                                  <p:stCondLst>
                                    <p:cond delay="0"/>
                                  </p:stCondLst>
                                  <p:childTnLst>
                                    <p:set>
                                      <p:cBhvr>
                                        <p:cTn id="47" dur="1" fill="hold">
                                          <p:stCondLst>
                                            <p:cond delay="0"/>
                                          </p:stCondLst>
                                        </p:cTn>
                                        <p:tgtEl>
                                          <p:spTgt spid="99"/>
                                        </p:tgtEl>
                                        <p:attrNameLst>
                                          <p:attrName>style.visibility</p:attrName>
                                        </p:attrNameLst>
                                      </p:cBhvr>
                                      <p:to>
                                        <p:strVal val="visible"/>
                                      </p:to>
                                    </p:set>
                                    <p:anim calcmode="lin" valueType="num">
                                      <p:cBhvr>
                                        <p:cTn id="48" dur="500" fill="hold"/>
                                        <p:tgtEl>
                                          <p:spTgt spid="99"/>
                                        </p:tgtEl>
                                        <p:attrNameLst>
                                          <p:attrName>ppt_w</p:attrName>
                                        </p:attrNameLst>
                                      </p:cBhvr>
                                      <p:tavLst>
                                        <p:tav tm="0">
                                          <p:val>
                                            <p:fltVal val="0"/>
                                          </p:val>
                                        </p:tav>
                                        <p:tav tm="100000">
                                          <p:val>
                                            <p:strVal val="#ppt_w"/>
                                          </p:val>
                                        </p:tav>
                                      </p:tavLst>
                                    </p:anim>
                                    <p:anim calcmode="lin" valueType="num">
                                      <p:cBhvr>
                                        <p:cTn id="49" dur="500" fill="hold"/>
                                        <p:tgtEl>
                                          <p:spTgt spid="99"/>
                                        </p:tgtEl>
                                        <p:attrNameLst>
                                          <p:attrName>ppt_h</p:attrName>
                                        </p:attrNameLst>
                                      </p:cBhvr>
                                      <p:tavLst>
                                        <p:tav tm="0">
                                          <p:val>
                                            <p:fltVal val="0"/>
                                          </p:val>
                                        </p:tav>
                                        <p:tav tm="100000">
                                          <p:val>
                                            <p:strVal val="#ppt_h"/>
                                          </p:val>
                                        </p:tav>
                                      </p:tavLst>
                                    </p:anim>
                                    <p:animEffect transition="in" filter="fade">
                                      <p:cBhvr>
                                        <p:cTn id="50" dur="500"/>
                                        <p:tgtEl>
                                          <p:spTgt spid="99"/>
                                        </p:tgtEl>
                                      </p:cBhvr>
                                    </p:animEffect>
                                  </p:childTnLst>
                                </p:cTn>
                              </p:par>
                            </p:childTnLst>
                          </p:cTn>
                        </p:par>
                        <p:par>
                          <p:cTn id="51" fill="hold">
                            <p:stCondLst>
                              <p:cond delay="4500"/>
                            </p:stCondLst>
                            <p:childTnLst>
                              <p:par>
                                <p:cTn id="52" presetID="2" presetClass="entr" presetSubtype="4" accel="50000" decel="50000"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ppt_x"/>
                                          </p:val>
                                        </p:tav>
                                        <p:tav tm="100000">
                                          <p:val>
                                            <p:strVal val="#ppt_x"/>
                                          </p:val>
                                        </p:tav>
                                      </p:tavLst>
                                    </p:anim>
                                    <p:anim calcmode="lin" valueType="num">
                                      <p:cBhvr additive="base">
                                        <p:cTn id="55" dur="500" fill="hold"/>
                                        <p:tgtEl>
                                          <p:spTgt spid="9"/>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53" presetClass="entr" presetSubtype="0"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childTnLst>
                          </p:cTn>
                        </p:par>
                        <p:par>
                          <p:cTn id="62" fill="hold">
                            <p:stCondLst>
                              <p:cond delay="5500"/>
                            </p:stCondLst>
                            <p:childTnLst>
                              <p:par>
                                <p:cTn id="63" presetID="2" presetClass="entr" presetSubtype="4" accel="50000" decel="5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Callout 40"/>
          <p:cNvSpPr/>
          <p:nvPr/>
        </p:nvSpPr>
        <p:spPr>
          <a:xfrm>
            <a:off x="5235738" y="2126887"/>
            <a:ext cx="2390925" cy="1729480"/>
          </a:xfrm>
          <a:prstGeom prst="wedgeEllipseCallout">
            <a:avLst>
              <a:gd name="adj1" fmla="val -284"/>
              <a:gd name="adj2" fmla="val 671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Oval Callout 41"/>
          <p:cNvSpPr/>
          <p:nvPr/>
        </p:nvSpPr>
        <p:spPr>
          <a:xfrm>
            <a:off x="7268933" y="2321575"/>
            <a:ext cx="1931110" cy="1396871"/>
          </a:xfrm>
          <a:prstGeom prst="wedgeEllipseCallout">
            <a:avLst>
              <a:gd name="adj1" fmla="val -9789"/>
              <a:gd name="adj2" fmla="val 67814"/>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rgbClr val="F3374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Callout 42"/>
          <p:cNvSpPr/>
          <p:nvPr/>
        </p:nvSpPr>
        <p:spPr>
          <a:xfrm>
            <a:off x="8839689" y="2594163"/>
            <a:ext cx="1722100" cy="1245684"/>
          </a:xfrm>
          <a:prstGeom prst="wedgeEllipseCallout">
            <a:avLst>
              <a:gd name="adj1" fmla="val -23371"/>
              <a:gd name="adj2" fmla="val 65777"/>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Callout 43"/>
          <p:cNvSpPr/>
          <p:nvPr/>
        </p:nvSpPr>
        <p:spPr>
          <a:xfrm flipH="1">
            <a:off x="3684498" y="2321575"/>
            <a:ext cx="1931110" cy="1396871"/>
          </a:xfrm>
          <a:prstGeom prst="wedgeEllipseCallout">
            <a:avLst>
              <a:gd name="adj1" fmla="val -9789"/>
              <a:gd name="adj2" fmla="val 678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rgbClr val="F3374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Oval Callout 63"/>
          <p:cNvSpPr/>
          <p:nvPr/>
        </p:nvSpPr>
        <p:spPr>
          <a:xfrm flipH="1">
            <a:off x="2297376" y="2594163"/>
            <a:ext cx="1722100" cy="1245684"/>
          </a:xfrm>
          <a:prstGeom prst="wedgeEllipseCallout">
            <a:avLst>
              <a:gd name="adj1" fmla="val -23371"/>
              <a:gd name="adj2" fmla="val 657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5817829" y="2644652"/>
            <a:ext cx="1232548" cy="948994"/>
            <a:chOff x="5358001" y="1775580"/>
            <a:chExt cx="1454622" cy="1036163"/>
          </a:xfrm>
        </p:grpSpPr>
        <p:sp>
          <p:nvSpPr>
            <p:cNvPr id="82" name="Text Placeholder 32"/>
            <p:cNvSpPr txBox="1">
              <a:spLocks/>
            </p:cNvSpPr>
            <p:nvPr/>
          </p:nvSpPr>
          <p:spPr>
            <a:xfrm>
              <a:off x="5358001" y="2020072"/>
              <a:ext cx="1454622" cy="79167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5640926" y="1775580"/>
              <a:ext cx="847536" cy="257917"/>
            </a:xfrm>
            <a:prstGeom prst="rect">
              <a:avLst/>
            </a:prstGeom>
            <a:noFill/>
          </p:spPr>
          <p:txBody>
            <a:bodyPr wrap="none" lIns="0" tIns="0" rIns="0" bIns="0" rtlCol="0">
              <a:spAutoFit/>
            </a:bodyPr>
            <a:lstStyle/>
            <a:p>
              <a:pPr algn="just">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65"/>
          <p:cNvGrpSpPr/>
          <p:nvPr/>
        </p:nvGrpSpPr>
        <p:grpSpPr>
          <a:xfrm>
            <a:off x="7699876" y="2696662"/>
            <a:ext cx="1069224" cy="1111433"/>
            <a:chOff x="7355481" y="1860073"/>
            <a:chExt cx="1261870" cy="1213518"/>
          </a:xfrm>
        </p:grpSpPr>
        <p:sp>
          <p:nvSpPr>
            <p:cNvPr id="79" name="Text Placeholder 32"/>
            <p:cNvSpPr txBox="1">
              <a:spLocks/>
            </p:cNvSpPr>
            <p:nvPr/>
          </p:nvSpPr>
          <p:spPr>
            <a:xfrm>
              <a:off x="7355481" y="2120621"/>
              <a:ext cx="1261870" cy="95297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7544764" y="1860073"/>
              <a:ext cx="847536" cy="257916"/>
            </a:xfrm>
            <a:prstGeom prst="rect">
              <a:avLst/>
            </a:prstGeom>
            <a:noFill/>
          </p:spPr>
          <p:txBody>
            <a:bodyPr wrap="none" lIns="0" tIns="0" rIns="0" bIns="0" rtlCol="0">
              <a:spAutoFit/>
            </a:bodyPr>
            <a:lstStyle/>
            <a:p>
              <a:pPr algn="just">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66"/>
          <p:cNvGrpSpPr/>
          <p:nvPr/>
        </p:nvGrpSpPr>
        <p:grpSpPr>
          <a:xfrm>
            <a:off x="4094028" y="2651399"/>
            <a:ext cx="1069224" cy="1132201"/>
            <a:chOff x="7355481" y="1810655"/>
            <a:chExt cx="1261870" cy="1236196"/>
          </a:xfrm>
        </p:grpSpPr>
        <p:sp>
          <p:nvSpPr>
            <p:cNvPr id="76" name="Text Placeholder 32"/>
            <p:cNvSpPr txBox="1">
              <a:spLocks/>
            </p:cNvSpPr>
            <p:nvPr/>
          </p:nvSpPr>
          <p:spPr>
            <a:xfrm>
              <a:off x="7355481" y="2093879"/>
              <a:ext cx="1261870" cy="95297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7544764" y="1810655"/>
              <a:ext cx="847536" cy="257916"/>
            </a:xfrm>
            <a:prstGeom prst="rect">
              <a:avLst/>
            </a:prstGeom>
            <a:noFill/>
          </p:spPr>
          <p:txBody>
            <a:bodyPr wrap="none" lIns="0" tIns="0" rIns="0" bIns="0" rtlCol="0">
              <a:spAutoFit/>
            </a:bodyPr>
            <a:lstStyle/>
            <a:p>
              <a:pPr algn="just">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67"/>
          <p:cNvGrpSpPr/>
          <p:nvPr/>
        </p:nvGrpSpPr>
        <p:grpSpPr>
          <a:xfrm>
            <a:off x="9206885" y="2883759"/>
            <a:ext cx="1069224" cy="1118958"/>
            <a:chOff x="7355481" y="1858135"/>
            <a:chExt cx="1261870" cy="1221736"/>
          </a:xfrm>
        </p:grpSpPr>
        <p:sp>
          <p:nvSpPr>
            <p:cNvPr id="73" name="Text Placeholder 32"/>
            <p:cNvSpPr txBox="1">
              <a:spLocks/>
            </p:cNvSpPr>
            <p:nvPr/>
          </p:nvSpPr>
          <p:spPr>
            <a:xfrm>
              <a:off x="7355481" y="2126900"/>
              <a:ext cx="1261870" cy="95297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7544764" y="1858135"/>
              <a:ext cx="847536" cy="257916"/>
            </a:xfrm>
            <a:prstGeom prst="rect">
              <a:avLst/>
            </a:prstGeom>
            <a:noFill/>
          </p:spPr>
          <p:txBody>
            <a:bodyPr wrap="none" lIns="0" tIns="0" rIns="0" bIns="0" rtlCol="0">
              <a:spAutoFit/>
            </a:bodyPr>
            <a:lstStyle/>
            <a:p>
              <a:pPr algn="just">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68"/>
          <p:cNvGrpSpPr/>
          <p:nvPr/>
        </p:nvGrpSpPr>
        <p:grpSpPr>
          <a:xfrm>
            <a:off x="2560825" y="2833015"/>
            <a:ext cx="1069225" cy="1107025"/>
            <a:chOff x="7355481" y="1802729"/>
            <a:chExt cx="1261870" cy="1208708"/>
          </a:xfrm>
        </p:grpSpPr>
        <p:sp>
          <p:nvSpPr>
            <p:cNvPr id="70" name="Text Placeholder 32"/>
            <p:cNvSpPr txBox="1">
              <a:spLocks/>
            </p:cNvSpPr>
            <p:nvPr/>
          </p:nvSpPr>
          <p:spPr>
            <a:xfrm>
              <a:off x="7355481" y="2058465"/>
              <a:ext cx="1261870" cy="95297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1"/>
            <p:cNvSpPr txBox="1"/>
            <p:nvPr/>
          </p:nvSpPr>
          <p:spPr>
            <a:xfrm>
              <a:off x="7544763" y="1802729"/>
              <a:ext cx="847535" cy="257916"/>
            </a:xfrm>
            <a:prstGeom prst="rect">
              <a:avLst/>
            </a:prstGeom>
            <a:noFill/>
          </p:spPr>
          <p:txBody>
            <a:bodyPr wrap="none" lIns="0" tIns="0" rIns="0" bIns="0" rtlCol="0">
              <a:spAutoFit/>
            </a:bodyPr>
            <a:lstStyle/>
            <a:p>
              <a:pPr algn="just">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Oval 85"/>
          <p:cNvSpPr>
            <a:spLocks noChangeAspect="1"/>
          </p:cNvSpPr>
          <p:nvPr/>
        </p:nvSpPr>
        <p:spPr>
          <a:xfrm>
            <a:off x="3862451" y="6178639"/>
            <a:ext cx="138322" cy="1383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4090142" y="6081601"/>
            <a:ext cx="461665" cy="332399"/>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Oval 88"/>
          <p:cNvSpPr>
            <a:spLocks noChangeAspect="1"/>
          </p:cNvSpPr>
          <p:nvPr/>
        </p:nvSpPr>
        <p:spPr>
          <a:xfrm>
            <a:off x="4885362" y="6178639"/>
            <a:ext cx="138322" cy="1383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extBox 89"/>
          <p:cNvSpPr txBox="1"/>
          <p:nvPr/>
        </p:nvSpPr>
        <p:spPr>
          <a:xfrm>
            <a:off x="5114444" y="6081601"/>
            <a:ext cx="461665" cy="332399"/>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Oval 91"/>
          <p:cNvSpPr>
            <a:spLocks noChangeAspect="1"/>
          </p:cNvSpPr>
          <p:nvPr/>
        </p:nvSpPr>
        <p:spPr>
          <a:xfrm>
            <a:off x="5921531" y="6178639"/>
            <a:ext cx="138322" cy="13832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Box 92"/>
          <p:cNvSpPr txBox="1"/>
          <p:nvPr/>
        </p:nvSpPr>
        <p:spPr>
          <a:xfrm>
            <a:off x="6182631" y="6081601"/>
            <a:ext cx="461665" cy="332399"/>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Oval 94"/>
          <p:cNvSpPr>
            <a:spLocks noChangeAspect="1"/>
          </p:cNvSpPr>
          <p:nvPr/>
        </p:nvSpPr>
        <p:spPr>
          <a:xfrm>
            <a:off x="7031231" y="6178639"/>
            <a:ext cx="138322" cy="1383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TextBox 95"/>
          <p:cNvSpPr txBox="1"/>
          <p:nvPr/>
        </p:nvSpPr>
        <p:spPr>
          <a:xfrm>
            <a:off x="7267273" y="6081601"/>
            <a:ext cx="461665" cy="332399"/>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Oval 97"/>
          <p:cNvSpPr>
            <a:spLocks noChangeAspect="1"/>
          </p:cNvSpPr>
          <p:nvPr/>
        </p:nvSpPr>
        <p:spPr>
          <a:xfrm>
            <a:off x="8106642" y="6178639"/>
            <a:ext cx="138322" cy="1383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TextBox 98"/>
          <p:cNvSpPr txBox="1"/>
          <p:nvPr/>
        </p:nvSpPr>
        <p:spPr>
          <a:xfrm>
            <a:off x="8332243" y="6081601"/>
            <a:ext cx="461665" cy="332399"/>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0" name="Group 99"/>
          <p:cNvGrpSpPr/>
          <p:nvPr/>
        </p:nvGrpSpPr>
        <p:grpSpPr>
          <a:xfrm>
            <a:off x="7957759" y="4429884"/>
            <a:ext cx="1417919" cy="1470441"/>
            <a:chOff x="7748920" y="4020058"/>
            <a:chExt cx="1548157" cy="1605504"/>
          </a:xfrm>
        </p:grpSpPr>
        <p:sp>
          <p:nvSpPr>
            <p:cNvPr id="101" name="Freeform 100"/>
            <p:cNvSpPr/>
            <p:nvPr/>
          </p:nvSpPr>
          <p:spPr>
            <a:xfrm>
              <a:off x="7748920" y="4020058"/>
              <a:ext cx="1548157" cy="1546161"/>
            </a:xfrm>
            <a:custGeom>
              <a:avLst/>
              <a:gdLst>
                <a:gd name="connsiteX0" fmla="*/ 1246360 w 2340862"/>
                <a:gd name="connsiteY0" fmla="*/ 0 h 2337846"/>
                <a:gd name="connsiteX1" fmla="*/ 1207741 w 2340862"/>
                <a:gd name="connsiteY1" fmla="*/ 126135 h 2337846"/>
                <a:gd name="connsiteX2" fmla="*/ 1389933 w 2340862"/>
                <a:gd name="connsiteY2" fmla="*/ 60821 h 2337846"/>
                <a:gd name="connsiteX3" fmla="*/ 1362433 w 2340862"/>
                <a:gd name="connsiteY3" fmla="*/ 133010 h 2337846"/>
                <a:gd name="connsiteX4" fmla="*/ 1486186 w 2340862"/>
                <a:gd name="connsiteY4" fmla="*/ 105509 h 2337846"/>
                <a:gd name="connsiteX5" fmla="*/ 1444935 w 2340862"/>
                <a:gd name="connsiteY5" fmla="*/ 174261 h 2337846"/>
                <a:gd name="connsiteX6" fmla="*/ 1594094 w 2340862"/>
                <a:gd name="connsiteY6" fmla="*/ 262618 h 2337846"/>
                <a:gd name="connsiteX7" fmla="*/ 1664941 w 2340862"/>
                <a:gd name="connsiteY7" fmla="*/ 438956 h 2337846"/>
                <a:gd name="connsiteX8" fmla="*/ 1678691 w 2340862"/>
                <a:gd name="connsiteY8" fmla="*/ 793028 h 2337846"/>
                <a:gd name="connsiteX9" fmla="*/ 1709630 w 2340862"/>
                <a:gd name="connsiteY9" fmla="*/ 875530 h 2337846"/>
                <a:gd name="connsiteX10" fmla="*/ 1678691 w 2340862"/>
                <a:gd name="connsiteY10" fmla="*/ 1013034 h 2337846"/>
                <a:gd name="connsiteX11" fmla="*/ 1604926 w 2340862"/>
                <a:gd name="connsiteY11" fmla="*/ 1097650 h 2337846"/>
                <a:gd name="connsiteX12" fmla="*/ 1541707 w 2340862"/>
                <a:gd name="connsiteY12" fmla="*/ 1293341 h 2337846"/>
                <a:gd name="connsiteX13" fmla="*/ 1472420 w 2340862"/>
                <a:gd name="connsiteY13" fmla="*/ 1385548 h 2337846"/>
                <a:gd name="connsiteX14" fmla="*/ 1471364 w 2340862"/>
                <a:gd name="connsiteY14" fmla="*/ 1386394 h 2337846"/>
                <a:gd name="connsiteX15" fmla="*/ 1485438 w 2340862"/>
                <a:gd name="connsiteY15" fmla="*/ 1386394 h 2337846"/>
                <a:gd name="connsiteX16" fmla="*/ 1480078 w 2340862"/>
                <a:gd name="connsiteY16" fmla="*/ 1395490 h 2337846"/>
                <a:gd name="connsiteX17" fmla="*/ 1466971 w 2340862"/>
                <a:gd name="connsiteY17" fmla="*/ 1428525 h 2337846"/>
                <a:gd name="connsiteX18" fmla="*/ 1482292 w 2340862"/>
                <a:gd name="connsiteY18" fmla="*/ 1524281 h 2337846"/>
                <a:gd name="connsiteX19" fmla="*/ 1516764 w 2340862"/>
                <a:gd name="connsiteY19" fmla="*/ 1539603 h 2337846"/>
                <a:gd name="connsiteX20" fmla="*/ 1555065 w 2340862"/>
                <a:gd name="connsiteY20" fmla="*/ 1593225 h 2337846"/>
                <a:gd name="connsiteX21" fmla="*/ 1796369 w 2340862"/>
                <a:gd name="connsiteY21" fmla="*/ 1662168 h 2337846"/>
                <a:gd name="connsiteX22" fmla="*/ 2018522 w 2340862"/>
                <a:gd name="connsiteY22" fmla="*/ 1719622 h 2337846"/>
                <a:gd name="connsiteX23" fmla="*/ 2148749 w 2340862"/>
                <a:gd name="connsiteY23" fmla="*/ 1761754 h 2337846"/>
                <a:gd name="connsiteX24" fmla="*/ 2259825 w 2340862"/>
                <a:gd name="connsiteY24" fmla="*/ 1803886 h 2337846"/>
                <a:gd name="connsiteX25" fmla="*/ 2294297 w 2340862"/>
                <a:gd name="connsiteY25" fmla="*/ 1953264 h 2337846"/>
                <a:gd name="connsiteX26" fmla="*/ 2321108 w 2340862"/>
                <a:gd name="connsiteY26" fmla="*/ 2148605 h 2337846"/>
                <a:gd name="connsiteX27" fmla="*/ 2340259 w 2340862"/>
                <a:gd name="connsiteY27" fmla="*/ 2324795 h 2337846"/>
                <a:gd name="connsiteX28" fmla="*/ 2336430 w 2340862"/>
                <a:gd name="connsiteY28" fmla="*/ 2324795 h 2337846"/>
                <a:gd name="connsiteX29" fmla="*/ 1195027 w 2340862"/>
                <a:gd name="connsiteY29" fmla="*/ 2328624 h 2337846"/>
                <a:gd name="connsiteX30" fmla="*/ 0 w 2340862"/>
                <a:gd name="connsiteY30" fmla="*/ 2324795 h 2337846"/>
                <a:gd name="connsiteX31" fmla="*/ 57453 w 2340862"/>
                <a:gd name="connsiteY31" fmla="*/ 1937944 h 2337846"/>
                <a:gd name="connsiteX32" fmla="*/ 103415 w 2340862"/>
                <a:gd name="connsiteY32" fmla="*/ 1800056 h 2337846"/>
                <a:gd name="connsiteX33" fmla="*/ 214492 w 2340862"/>
                <a:gd name="connsiteY33" fmla="*/ 1746433 h 2337846"/>
                <a:gd name="connsiteX34" fmla="*/ 831157 w 2340862"/>
                <a:gd name="connsiteY34" fmla="*/ 1570243 h 2337846"/>
                <a:gd name="connsiteX35" fmla="*/ 854139 w 2340862"/>
                <a:gd name="connsiteY35" fmla="*/ 1516622 h 2337846"/>
                <a:gd name="connsiteX36" fmla="*/ 877119 w 2340862"/>
                <a:gd name="connsiteY36" fmla="*/ 1482148 h 2337846"/>
                <a:gd name="connsiteX37" fmla="*/ 876639 w 2340862"/>
                <a:gd name="connsiteY37" fmla="*/ 1432116 h 2337846"/>
                <a:gd name="connsiteX38" fmla="*/ 867840 w 2340862"/>
                <a:gd name="connsiteY38" fmla="*/ 1386394 h 2337846"/>
                <a:gd name="connsiteX39" fmla="*/ 870670 w 2340862"/>
                <a:gd name="connsiteY39" fmla="*/ 1386394 h 2337846"/>
                <a:gd name="connsiteX40" fmla="*/ 845132 w 2340862"/>
                <a:gd name="connsiteY40" fmla="*/ 1351221 h 2337846"/>
                <a:gd name="connsiteX41" fmla="*/ 812418 w 2340862"/>
                <a:gd name="connsiteY41" fmla="*/ 1298354 h 2337846"/>
                <a:gd name="connsiteX42" fmla="*/ 753979 w 2340862"/>
                <a:gd name="connsiteY42" fmla="*/ 1092099 h 2337846"/>
                <a:gd name="connsiteX43" fmla="*/ 661164 w 2340862"/>
                <a:gd name="connsiteY43" fmla="*/ 992408 h 2337846"/>
                <a:gd name="connsiteX44" fmla="*/ 625193 w 2340862"/>
                <a:gd name="connsiteY44" fmla="*/ 833491 h 2337846"/>
                <a:gd name="connsiteX45" fmla="*/ 668039 w 2340862"/>
                <a:gd name="connsiteY45" fmla="*/ 768965 h 2337846"/>
                <a:gd name="connsiteX46" fmla="*/ 643976 w 2340862"/>
                <a:gd name="connsiteY46" fmla="*/ 603960 h 2337846"/>
                <a:gd name="connsiteX47" fmla="*/ 685227 w 2340862"/>
                <a:gd name="connsiteY47" fmla="*/ 339266 h 2337846"/>
                <a:gd name="connsiteX48" fmla="*/ 795230 w 2340862"/>
                <a:gd name="connsiteY48" fmla="*/ 174261 h 2337846"/>
                <a:gd name="connsiteX49" fmla="*/ 798667 w 2340862"/>
                <a:gd name="connsiteY49" fmla="*/ 212075 h 2337846"/>
                <a:gd name="connsiteX50" fmla="*/ 949921 w 2340862"/>
                <a:gd name="connsiteY50" fmla="*/ 105509 h 2337846"/>
                <a:gd name="connsiteX51" fmla="*/ 953359 w 2340862"/>
                <a:gd name="connsiteY51" fmla="*/ 143323 h 2337846"/>
                <a:gd name="connsiteX52" fmla="*/ 1246360 w 2340862"/>
                <a:gd name="connsiteY52" fmla="*/ 0 h 233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40862" h="2337846">
                  <a:moveTo>
                    <a:pt x="1246360" y="0"/>
                  </a:moveTo>
                  <a:cubicBezTo>
                    <a:pt x="1260182" y="32854"/>
                    <a:pt x="1242153" y="87820"/>
                    <a:pt x="1207741" y="126135"/>
                  </a:cubicBezTo>
                  <a:cubicBezTo>
                    <a:pt x="1259055" y="100157"/>
                    <a:pt x="1309383" y="78725"/>
                    <a:pt x="1389933" y="60821"/>
                  </a:cubicBezTo>
                  <a:cubicBezTo>
                    <a:pt x="1391903" y="92923"/>
                    <a:pt x="1346391" y="125562"/>
                    <a:pt x="1362433" y="133010"/>
                  </a:cubicBezTo>
                  <a:cubicBezTo>
                    <a:pt x="1378475" y="140458"/>
                    <a:pt x="1472436" y="98634"/>
                    <a:pt x="1486186" y="105509"/>
                  </a:cubicBezTo>
                  <a:cubicBezTo>
                    <a:pt x="1499936" y="112384"/>
                    <a:pt x="1432903" y="158792"/>
                    <a:pt x="1444935" y="174261"/>
                  </a:cubicBezTo>
                  <a:cubicBezTo>
                    <a:pt x="1497448" y="184968"/>
                    <a:pt x="1557426" y="218502"/>
                    <a:pt x="1594094" y="262618"/>
                  </a:cubicBezTo>
                  <a:cubicBezTo>
                    <a:pt x="1630762" y="306734"/>
                    <a:pt x="1650842" y="350554"/>
                    <a:pt x="1664941" y="438956"/>
                  </a:cubicBezTo>
                  <a:cubicBezTo>
                    <a:pt x="1679040" y="527358"/>
                    <a:pt x="1705619" y="713391"/>
                    <a:pt x="1678691" y="793028"/>
                  </a:cubicBezTo>
                  <a:cubicBezTo>
                    <a:pt x="1706764" y="827977"/>
                    <a:pt x="1709630" y="838862"/>
                    <a:pt x="1709630" y="875530"/>
                  </a:cubicBezTo>
                  <a:cubicBezTo>
                    <a:pt x="1709630" y="912198"/>
                    <a:pt x="1696142" y="976014"/>
                    <a:pt x="1678691" y="1013034"/>
                  </a:cubicBezTo>
                  <a:cubicBezTo>
                    <a:pt x="1661240" y="1050054"/>
                    <a:pt x="1624979" y="1054107"/>
                    <a:pt x="1604926" y="1097650"/>
                  </a:cubicBezTo>
                  <a:cubicBezTo>
                    <a:pt x="1584872" y="1181674"/>
                    <a:pt x="1564535" y="1218054"/>
                    <a:pt x="1541707" y="1293341"/>
                  </a:cubicBezTo>
                  <a:cubicBezTo>
                    <a:pt x="1529102" y="1320268"/>
                    <a:pt x="1504884" y="1354282"/>
                    <a:pt x="1472420" y="1385548"/>
                  </a:cubicBezTo>
                  <a:lnTo>
                    <a:pt x="1471364" y="1386394"/>
                  </a:lnTo>
                  <a:lnTo>
                    <a:pt x="1485438" y="1386394"/>
                  </a:lnTo>
                  <a:lnTo>
                    <a:pt x="1480078" y="1395490"/>
                  </a:lnTo>
                  <a:cubicBezTo>
                    <a:pt x="1471759" y="1407938"/>
                    <a:pt x="1467929" y="1410332"/>
                    <a:pt x="1466971" y="1428525"/>
                  </a:cubicBezTo>
                  <a:cubicBezTo>
                    <a:pt x="1465694" y="1452783"/>
                    <a:pt x="1473993" y="1505769"/>
                    <a:pt x="1482292" y="1524281"/>
                  </a:cubicBezTo>
                  <a:cubicBezTo>
                    <a:pt x="1490591" y="1542794"/>
                    <a:pt x="1505911" y="1526198"/>
                    <a:pt x="1516764" y="1539603"/>
                  </a:cubicBezTo>
                  <a:cubicBezTo>
                    <a:pt x="1527616" y="1553009"/>
                    <a:pt x="1508463" y="1572798"/>
                    <a:pt x="1555065" y="1593225"/>
                  </a:cubicBezTo>
                  <a:cubicBezTo>
                    <a:pt x="1601666" y="1613652"/>
                    <a:pt x="1719126" y="1641103"/>
                    <a:pt x="1796369" y="1662168"/>
                  </a:cubicBezTo>
                  <a:cubicBezTo>
                    <a:pt x="1873612" y="1683235"/>
                    <a:pt x="1959792" y="1703024"/>
                    <a:pt x="2018522" y="1719622"/>
                  </a:cubicBezTo>
                  <a:cubicBezTo>
                    <a:pt x="2077252" y="1736219"/>
                    <a:pt x="2108531" y="1747709"/>
                    <a:pt x="2148749" y="1761754"/>
                  </a:cubicBezTo>
                  <a:cubicBezTo>
                    <a:pt x="2188967" y="1775798"/>
                    <a:pt x="2235567" y="1771967"/>
                    <a:pt x="2259825" y="1803886"/>
                  </a:cubicBezTo>
                  <a:cubicBezTo>
                    <a:pt x="2284083" y="1835805"/>
                    <a:pt x="2284083" y="1895811"/>
                    <a:pt x="2294297" y="1953264"/>
                  </a:cubicBezTo>
                  <a:cubicBezTo>
                    <a:pt x="2304510" y="2010718"/>
                    <a:pt x="2313448" y="2086683"/>
                    <a:pt x="2321108" y="2148605"/>
                  </a:cubicBezTo>
                  <a:cubicBezTo>
                    <a:pt x="2328769" y="2210527"/>
                    <a:pt x="2337705" y="2295430"/>
                    <a:pt x="2340259" y="2324795"/>
                  </a:cubicBezTo>
                  <a:cubicBezTo>
                    <a:pt x="2342813" y="2354160"/>
                    <a:pt x="2336430" y="2324795"/>
                    <a:pt x="2336430" y="2324795"/>
                  </a:cubicBezTo>
                  <a:lnTo>
                    <a:pt x="1195027" y="2328624"/>
                  </a:lnTo>
                  <a:cubicBezTo>
                    <a:pt x="924359" y="2335646"/>
                    <a:pt x="597513" y="2326709"/>
                    <a:pt x="0" y="2324795"/>
                  </a:cubicBezTo>
                  <a:cubicBezTo>
                    <a:pt x="1915" y="2282663"/>
                    <a:pt x="40218" y="2025401"/>
                    <a:pt x="57453" y="1937944"/>
                  </a:cubicBezTo>
                  <a:cubicBezTo>
                    <a:pt x="74689" y="1850487"/>
                    <a:pt x="77242" y="1831975"/>
                    <a:pt x="103415" y="1800056"/>
                  </a:cubicBezTo>
                  <a:cubicBezTo>
                    <a:pt x="129589" y="1768137"/>
                    <a:pt x="93202" y="1784736"/>
                    <a:pt x="214492" y="1746433"/>
                  </a:cubicBezTo>
                  <a:cubicBezTo>
                    <a:pt x="335781" y="1708131"/>
                    <a:pt x="820304" y="1577904"/>
                    <a:pt x="831157" y="1570243"/>
                  </a:cubicBezTo>
                  <a:cubicBezTo>
                    <a:pt x="842010" y="1562583"/>
                    <a:pt x="846478" y="1531304"/>
                    <a:pt x="854139" y="1516622"/>
                  </a:cubicBezTo>
                  <a:cubicBezTo>
                    <a:pt x="861799" y="1501939"/>
                    <a:pt x="875204" y="1505768"/>
                    <a:pt x="877119" y="1482148"/>
                  </a:cubicBezTo>
                  <a:cubicBezTo>
                    <a:pt x="878076" y="1470339"/>
                    <a:pt x="878236" y="1451826"/>
                    <a:pt x="876639" y="1432116"/>
                  </a:cubicBezTo>
                  <a:lnTo>
                    <a:pt x="867840" y="1386394"/>
                  </a:lnTo>
                  <a:lnTo>
                    <a:pt x="870670" y="1386394"/>
                  </a:lnTo>
                  <a:lnTo>
                    <a:pt x="845132" y="1351221"/>
                  </a:lnTo>
                  <a:cubicBezTo>
                    <a:pt x="833213" y="1332821"/>
                    <a:pt x="822447" y="1314706"/>
                    <a:pt x="812418" y="1298354"/>
                  </a:cubicBezTo>
                  <a:cubicBezTo>
                    <a:pt x="772304" y="1232947"/>
                    <a:pt x="760411" y="1175431"/>
                    <a:pt x="753979" y="1092099"/>
                  </a:cubicBezTo>
                  <a:cubicBezTo>
                    <a:pt x="737302" y="1069817"/>
                    <a:pt x="682628" y="1035509"/>
                    <a:pt x="661164" y="992408"/>
                  </a:cubicBezTo>
                  <a:cubicBezTo>
                    <a:pt x="639700" y="949307"/>
                    <a:pt x="624047" y="870731"/>
                    <a:pt x="625193" y="833491"/>
                  </a:cubicBezTo>
                  <a:cubicBezTo>
                    <a:pt x="626339" y="796250"/>
                    <a:pt x="650224" y="779439"/>
                    <a:pt x="668039" y="768965"/>
                  </a:cubicBezTo>
                  <a:cubicBezTo>
                    <a:pt x="669185" y="732297"/>
                    <a:pt x="641111" y="675576"/>
                    <a:pt x="643976" y="603960"/>
                  </a:cubicBezTo>
                  <a:cubicBezTo>
                    <a:pt x="646841" y="532344"/>
                    <a:pt x="660018" y="410883"/>
                    <a:pt x="685227" y="339266"/>
                  </a:cubicBezTo>
                  <a:cubicBezTo>
                    <a:pt x="710436" y="267649"/>
                    <a:pt x="776323" y="195459"/>
                    <a:pt x="795230" y="174261"/>
                  </a:cubicBezTo>
                  <a:cubicBezTo>
                    <a:pt x="814137" y="153062"/>
                    <a:pt x="772885" y="223534"/>
                    <a:pt x="798667" y="212075"/>
                  </a:cubicBezTo>
                  <a:cubicBezTo>
                    <a:pt x="824449" y="200616"/>
                    <a:pt x="924139" y="116968"/>
                    <a:pt x="949921" y="105509"/>
                  </a:cubicBezTo>
                  <a:cubicBezTo>
                    <a:pt x="975703" y="94050"/>
                    <a:pt x="949196" y="127570"/>
                    <a:pt x="953359" y="143323"/>
                  </a:cubicBezTo>
                  <a:cubicBezTo>
                    <a:pt x="1076584" y="47156"/>
                    <a:pt x="1203963" y="2865"/>
                    <a:pt x="124636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2" name="Group 101"/>
            <p:cNvGrpSpPr/>
            <p:nvPr/>
          </p:nvGrpSpPr>
          <p:grpSpPr>
            <a:xfrm>
              <a:off x="8334301" y="5073670"/>
              <a:ext cx="377558" cy="551892"/>
              <a:chOff x="8334300" y="5005568"/>
              <a:chExt cx="435951" cy="637247"/>
            </a:xfrm>
          </p:grpSpPr>
          <p:sp>
            <p:nvSpPr>
              <p:cNvPr id="103" name="Freeform 102"/>
              <p:cNvSpPr/>
              <p:nvPr/>
            </p:nvSpPr>
            <p:spPr>
              <a:xfrm>
                <a:off x="8334300" y="5025839"/>
                <a:ext cx="172407" cy="61697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0 h 611879"/>
                  <a:gd name="connsiteX1" fmla="*/ 105427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957 w 152237"/>
                  <a:gd name="connsiteY0" fmla="*/ 0 h 616976"/>
                  <a:gd name="connsiteX1" fmla="*/ 95087 w 152237"/>
                  <a:gd name="connsiteY1" fmla="*/ 90768 h 616976"/>
                  <a:gd name="connsiteX2" fmla="*/ 108534 w 152237"/>
                  <a:gd name="connsiteY2" fmla="*/ 158003 h 616976"/>
                  <a:gd name="connsiteX3" fmla="*/ 152237 w 152237"/>
                  <a:gd name="connsiteY3" fmla="*/ 184897 h 616976"/>
                  <a:gd name="connsiteX4" fmla="*/ 95087 w 152237"/>
                  <a:gd name="connsiteY4" fmla="*/ 564777 h 616976"/>
                  <a:gd name="connsiteX5" fmla="*/ 64831 w 152237"/>
                  <a:gd name="connsiteY5" fmla="*/ 554691 h 616976"/>
                  <a:gd name="connsiteX6" fmla="*/ 957 w 152237"/>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428" h="616976">
                    <a:moveTo>
                      <a:pt x="957" y="0"/>
                    </a:moveTo>
                    <a:cubicBezTo>
                      <a:pt x="36815" y="65555"/>
                      <a:pt x="45781" y="66115"/>
                      <a:pt x="95087" y="90768"/>
                    </a:cubicBezTo>
                    <a:cubicBezTo>
                      <a:pt x="104052" y="145676"/>
                      <a:pt x="101810" y="183217"/>
                      <a:pt x="135428" y="208429"/>
                    </a:cubicBezTo>
                    <a:cubicBezTo>
                      <a:pt x="132066" y="277905"/>
                      <a:pt x="111896" y="504826"/>
                      <a:pt x="95087" y="564777"/>
                    </a:cubicBezTo>
                    <a:cubicBezTo>
                      <a:pt x="78278" y="624728"/>
                      <a:pt x="81080" y="647139"/>
                      <a:pt x="64831" y="554691"/>
                    </a:cubicBezTo>
                    <a:cubicBezTo>
                      <a:pt x="48582" y="462243"/>
                      <a:pt x="-8008" y="75640"/>
                      <a:pt x="9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103"/>
              <p:cNvSpPr/>
              <p:nvPr/>
            </p:nvSpPr>
            <p:spPr>
              <a:xfrm flipH="1">
                <a:off x="8593754" y="5005568"/>
                <a:ext cx="176497" cy="60821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0 h 611879"/>
                  <a:gd name="connsiteX1" fmla="*/ 105427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957 w 152237"/>
                  <a:gd name="connsiteY0" fmla="*/ 0 h 616976"/>
                  <a:gd name="connsiteX1" fmla="*/ 95087 w 152237"/>
                  <a:gd name="connsiteY1" fmla="*/ 90768 h 616976"/>
                  <a:gd name="connsiteX2" fmla="*/ 108534 w 152237"/>
                  <a:gd name="connsiteY2" fmla="*/ 158003 h 616976"/>
                  <a:gd name="connsiteX3" fmla="*/ 152237 w 152237"/>
                  <a:gd name="connsiteY3" fmla="*/ 184897 h 616976"/>
                  <a:gd name="connsiteX4" fmla="*/ 95087 w 152237"/>
                  <a:gd name="connsiteY4" fmla="*/ 564777 h 616976"/>
                  <a:gd name="connsiteX5" fmla="*/ 64831 w 152237"/>
                  <a:gd name="connsiteY5" fmla="*/ 554691 h 616976"/>
                  <a:gd name="connsiteX6" fmla="*/ 957 w 152237"/>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85052 w 135428"/>
                  <a:gd name="connsiteY1" fmla="*/ 94129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680 w 165258"/>
                  <a:gd name="connsiteY0" fmla="*/ 0 h 631958"/>
                  <a:gd name="connsiteX1" fmla="*/ 114882 w 165258"/>
                  <a:gd name="connsiteY1" fmla="*/ 107576 h 631958"/>
                  <a:gd name="connsiteX2" fmla="*/ 165258 w 165258"/>
                  <a:gd name="connsiteY2" fmla="*/ 221876 h 631958"/>
                  <a:gd name="connsiteX3" fmla="*/ 124917 w 165258"/>
                  <a:gd name="connsiteY3" fmla="*/ 578224 h 631958"/>
                  <a:gd name="connsiteX4" fmla="*/ 94661 w 165258"/>
                  <a:gd name="connsiteY4" fmla="*/ 568138 h 631958"/>
                  <a:gd name="connsiteX5" fmla="*/ 680 w 165258"/>
                  <a:gd name="connsiteY5" fmla="*/ 0 h 631958"/>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6511"/>
                  <a:gd name="connsiteY0" fmla="*/ 0 h 630644"/>
                  <a:gd name="connsiteX1" fmla="*/ 115271 w 166511"/>
                  <a:gd name="connsiteY1" fmla="*/ 107576 h 630644"/>
                  <a:gd name="connsiteX2" fmla="*/ 165647 w 166511"/>
                  <a:gd name="connsiteY2" fmla="*/ 221876 h 630644"/>
                  <a:gd name="connsiteX3" fmla="*/ 143686 w 166511"/>
                  <a:gd name="connsiteY3" fmla="*/ 416005 h 630644"/>
                  <a:gd name="connsiteX4" fmla="*/ 125306 w 166511"/>
                  <a:gd name="connsiteY4" fmla="*/ 578224 h 630644"/>
                  <a:gd name="connsiteX5" fmla="*/ 95050 w 166511"/>
                  <a:gd name="connsiteY5" fmla="*/ 568138 h 630644"/>
                  <a:gd name="connsiteX6" fmla="*/ 1069 w 166511"/>
                  <a:gd name="connsiteY6" fmla="*/ 0 h 630644"/>
                  <a:gd name="connsiteX0" fmla="*/ 5716 w 171158"/>
                  <a:gd name="connsiteY0" fmla="*/ 0 h 601393"/>
                  <a:gd name="connsiteX1" fmla="*/ 119918 w 171158"/>
                  <a:gd name="connsiteY1" fmla="*/ 107576 h 601393"/>
                  <a:gd name="connsiteX2" fmla="*/ 170294 w 171158"/>
                  <a:gd name="connsiteY2" fmla="*/ 221876 h 601393"/>
                  <a:gd name="connsiteX3" fmla="*/ 148333 w 171158"/>
                  <a:gd name="connsiteY3" fmla="*/ 416005 h 601393"/>
                  <a:gd name="connsiteX4" fmla="*/ 129953 w 171158"/>
                  <a:gd name="connsiteY4" fmla="*/ 578224 h 601393"/>
                  <a:gd name="connsiteX5" fmla="*/ 99697 w 171158"/>
                  <a:gd name="connsiteY5" fmla="*/ 568138 h 601393"/>
                  <a:gd name="connsiteX6" fmla="*/ 22713 w 171158"/>
                  <a:gd name="connsiteY6" fmla="*/ 276115 h 601393"/>
                  <a:gd name="connsiteX7" fmla="*/ 5716 w 171158"/>
                  <a:gd name="connsiteY7" fmla="*/ 0 h 601393"/>
                  <a:gd name="connsiteX0" fmla="*/ 4248 w 179875"/>
                  <a:gd name="connsiteY0" fmla="*/ 0 h 608216"/>
                  <a:gd name="connsiteX1" fmla="*/ 128635 w 179875"/>
                  <a:gd name="connsiteY1" fmla="*/ 114399 h 608216"/>
                  <a:gd name="connsiteX2" fmla="*/ 179011 w 179875"/>
                  <a:gd name="connsiteY2" fmla="*/ 228699 h 608216"/>
                  <a:gd name="connsiteX3" fmla="*/ 157050 w 179875"/>
                  <a:gd name="connsiteY3" fmla="*/ 422828 h 608216"/>
                  <a:gd name="connsiteX4" fmla="*/ 138670 w 179875"/>
                  <a:gd name="connsiteY4" fmla="*/ 585047 h 608216"/>
                  <a:gd name="connsiteX5" fmla="*/ 108414 w 179875"/>
                  <a:gd name="connsiteY5" fmla="*/ 574961 h 608216"/>
                  <a:gd name="connsiteX6" fmla="*/ 31430 w 179875"/>
                  <a:gd name="connsiteY6" fmla="*/ 282938 h 608216"/>
                  <a:gd name="connsiteX7" fmla="*/ 4248 w 179875"/>
                  <a:gd name="connsiteY7" fmla="*/ 0 h 608216"/>
                  <a:gd name="connsiteX0" fmla="*/ 0 w 175627"/>
                  <a:gd name="connsiteY0" fmla="*/ 0 h 608216"/>
                  <a:gd name="connsiteX1" fmla="*/ 124387 w 175627"/>
                  <a:gd name="connsiteY1" fmla="*/ 114399 h 608216"/>
                  <a:gd name="connsiteX2" fmla="*/ 174763 w 175627"/>
                  <a:gd name="connsiteY2" fmla="*/ 228699 h 608216"/>
                  <a:gd name="connsiteX3" fmla="*/ 152802 w 175627"/>
                  <a:gd name="connsiteY3" fmla="*/ 422828 h 608216"/>
                  <a:gd name="connsiteX4" fmla="*/ 134422 w 175627"/>
                  <a:gd name="connsiteY4" fmla="*/ 585047 h 608216"/>
                  <a:gd name="connsiteX5" fmla="*/ 104166 w 175627"/>
                  <a:gd name="connsiteY5" fmla="*/ 574961 h 608216"/>
                  <a:gd name="connsiteX6" fmla="*/ 27182 w 175627"/>
                  <a:gd name="connsiteY6" fmla="*/ 282938 h 608216"/>
                  <a:gd name="connsiteX7" fmla="*/ 0 w 175627"/>
                  <a:gd name="connsiteY7"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627" h="608216">
                    <a:moveTo>
                      <a:pt x="0" y="0"/>
                    </a:moveTo>
                    <a:cubicBezTo>
                      <a:pt x="35858" y="65555"/>
                      <a:pt x="98847" y="86334"/>
                      <a:pt x="124387" y="114399"/>
                    </a:cubicBezTo>
                    <a:cubicBezTo>
                      <a:pt x="120428" y="142221"/>
                      <a:pt x="120639" y="154707"/>
                      <a:pt x="129035" y="173757"/>
                    </a:cubicBezTo>
                    <a:cubicBezTo>
                      <a:pt x="137431" y="192807"/>
                      <a:pt x="152129" y="206522"/>
                      <a:pt x="174763" y="228699"/>
                    </a:cubicBezTo>
                    <a:cubicBezTo>
                      <a:pt x="180065" y="280673"/>
                      <a:pt x="159526" y="363437"/>
                      <a:pt x="152802" y="422828"/>
                    </a:cubicBezTo>
                    <a:cubicBezTo>
                      <a:pt x="146079" y="482219"/>
                      <a:pt x="143094" y="560260"/>
                      <a:pt x="134422" y="585047"/>
                    </a:cubicBezTo>
                    <a:cubicBezTo>
                      <a:pt x="125750" y="609834"/>
                      <a:pt x="122039" y="625312"/>
                      <a:pt x="104166" y="574961"/>
                    </a:cubicBezTo>
                    <a:cubicBezTo>
                      <a:pt x="86293" y="524610"/>
                      <a:pt x="42845" y="377628"/>
                      <a:pt x="27182" y="282938"/>
                    </a:cubicBezTo>
                    <a:cubicBezTo>
                      <a:pt x="11519" y="188248"/>
                      <a:pt x="9262" y="68464"/>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Group 104"/>
          <p:cNvGrpSpPr/>
          <p:nvPr/>
        </p:nvGrpSpPr>
        <p:grpSpPr>
          <a:xfrm>
            <a:off x="3512104" y="4429884"/>
            <a:ext cx="1417919" cy="1470441"/>
            <a:chOff x="2894923" y="4020058"/>
            <a:chExt cx="1548157" cy="1605504"/>
          </a:xfrm>
        </p:grpSpPr>
        <p:sp>
          <p:nvSpPr>
            <p:cNvPr id="106" name="Freeform 105"/>
            <p:cNvSpPr/>
            <p:nvPr/>
          </p:nvSpPr>
          <p:spPr>
            <a:xfrm>
              <a:off x="2894923" y="4020058"/>
              <a:ext cx="1548157" cy="1546161"/>
            </a:xfrm>
            <a:custGeom>
              <a:avLst/>
              <a:gdLst>
                <a:gd name="connsiteX0" fmla="*/ 1246360 w 2340862"/>
                <a:gd name="connsiteY0" fmla="*/ 0 h 2337846"/>
                <a:gd name="connsiteX1" fmla="*/ 1207741 w 2340862"/>
                <a:gd name="connsiteY1" fmla="*/ 126135 h 2337846"/>
                <a:gd name="connsiteX2" fmla="*/ 1389933 w 2340862"/>
                <a:gd name="connsiteY2" fmla="*/ 60821 h 2337846"/>
                <a:gd name="connsiteX3" fmla="*/ 1362433 w 2340862"/>
                <a:gd name="connsiteY3" fmla="*/ 133010 h 2337846"/>
                <a:gd name="connsiteX4" fmla="*/ 1486186 w 2340862"/>
                <a:gd name="connsiteY4" fmla="*/ 105509 h 2337846"/>
                <a:gd name="connsiteX5" fmla="*/ 1444935 w 2340862"/>
                <a:gd name="connsiteY5" fmla="*/ 174261 h 2337846"/>
                <a:gd name="connsiteX6" fmla="*/ 1594094 w 2340862"/>
                <a:gd name="connsiteY6" fmla="*/ 262618 h 2337846"/>
                <a:gd name="connsiteX7" fmla="*/ 1664941 w 2340862"/>
                <a:gd name="connsiteY7" fmla="*/ 438956 h 2337846"/>
                <a:gd name="connsiteX8" fmla="*/ 1678691 w 2340862"/>
                <a:gd name="connsiteY8" fmla="*/ 793028 h 2337846"/>
                <a:gd name="connsiteX9" fmla="*/ 1709630 w 2340862"/>
                <a:gd name="connsiteY9" fmla="*/ 875530 h 2337846"/>
                <a:gd name="connsiteX10" fmla="*/ 1678691 w 2340862"/>
                <a:gd name="connsiteY10" fmla="*/ 1013034 h 2337846"/>
                <a:gd name="connsiteX11" fmla="*/ 1604926 w 2340862"/>
                <a:gd name="connsiteY11" fmla="*/ 1097650 h 2337846"/>
                <a:gd name="connsiteX12" fmla="*/ 1541707 w 2340862"/>
                <a:gd name="connsiteY12" fmla="*/ 1293341 h 2337846"/>
                <a:gd name="connsiteX13" fmla="*/ 1472420 w 2340862"/>
                <a:gd name="connsiteY13" fmla="*/ 1385548 h 2337846"/>
                <a:gd name="connsiteX14" fmla="*/ 1471364 w 2340862"/>
                <a:gd name="connsiteY14" fmla="*/ 1386394 h 2337846"/>
                <a:gd name="connsiteX15" fmla="*/ 1485438 w 2340862"/>
                <a:gd name="connsiteY15" fmla="*/ 1386394 h 2337846"/>
                <a:gd name="connsiteX16" fmla="*/ 1480078 w 2340862"/>
                <a:gd name="connsiteY16" fmla="*/ 1395490 h 2337846"/>
                <a:gd name="connsiteX17" fmla="*/ 1466971 w 2340862"/>
                <a:gd name="connsiteY17" fmla="*/ 1428525 h 2337846"/>
                <a:gd name="connsiteX18" fmla="*/ 1482292 w 2340862"/>
                <a:gd name="connsiteY18" fmla="*/ 1524281 h 2337846"/>
                <a:gd name="connsiteX19" fmla="*/ 1516764 w 2340862"/>
                <a:gd name="connsiteY19" fmla="*/ 1539603 h 2337846"/>
                <a:gd name="connsiteX20" fmla="*/ 1555065 w 2340862"/>
                <a:gd name="connsiteY20" fmla="*/ 1593225 h 2337846"/>
                <a:gd name="connsiteX21" fmla="*/ 1796369 w 2340862"/>
                <a:gd name="connsiteY21" fmla="*/ 1662168 h 2337846"/>
                <a:gd name="connsiteX22" fmla="*/ 2018522 w 2340862"/>
                <a:gd name="connsiteY22" fmla="*/ 1719622 h 2337846"/>
                <a:gd name="connsiteX23" fmla="*/ 2148749 w 2340862"/>
                <a:gd name="connsiteY23" fmla="*/ 1761754 h 2337846"/>
                <a:gd name="connsiteX24" fmla="*/ 2259825 w 2340862"/>
                <a:gd name="connsiteY24" fmla="*/ 1803886 h 2337846"/>
                <a:gd name="connsiteX25" fmla="*/ 2294297 w 2340862"/>
                <a:gd name="connsiteY25" fmla="*/ 1953264 h 2337846"/>
                <a:gd name="connsiteX26" fmla="*/ 2321108 w 2340862"/>
                <a:gd name="connsiteY26" fmla="*/ 2148605 h 2337846"/>
                <a:gd name="connsiteX27" fmla="*/ 2340259 w 2340862"/>
                <a:gd name="connsiteY27" fmla="*/ 2324795 h 2337846"/>
                <a:gd name="connsiteX28" fmla="*/ 2336430 w 2340862"/>
                <a:gd name="connsiteY28" fmla="*/ 2324795 h 2337846"/>
                <a:gd name="connsiteX29" fmla="*/ 1195027 w 2340862"/>
                <a:gd name="connsiteY29" fmla="*/ 2328624 h 2337846"/>
                <a:gd name="connsiteX30" fmla="*/ 0 w 2340862"/>
                <a:gd name="connsiteY30" fmla="*/ 2324795 h 2337846"/>
                <a:gd name="connsiteX31" fmla="*/ 57453 w 2340862"/>
                <a:gd name="connsiteY31" fmla="*/ 1937944 h 2337846"/>
                <a:gd name="connsiteX32" fmla="*/ 103415 w 2340862"/>
                <a:gd name="connsiteY32" fmla="*/ 1800056 h 2337846"/>
                <a:gd name="connsiteX33" fmla="*/ 214492 w 2340862"/>
                <a:gd name="connsiteY33" fmla="*/ 1746433 h 2337846"/>
                <a:gd name="connsiteX34" fmla="*/ 831157 w 2340862"/>
                <a:gd name="connsiteY34" fmla="*/ 1570243 h 2337846"/>
                <a:gd name="connsiteX35" fmla="*/ 854139 w 2340862"/>
                <a:gd name="connsiteY35" fmla="*/ 1516622 h 2337846"/>
                <a:gd name="connsiteX36" fmla="*/ 877119 w 2340862"/>
                <a:gd name="connsiteY36" fmla="*/ 1482148 h 2337846"/>
                <a:gd name="connsiteX37" fmla="*/ 876639 w 2340862"/>
                <a:gd name="connsiteY37" fmla="*/ 1432116 h 2337846"/>
                <a:gd name="connsiteX38" fmla="*/ 867840 w 2340862"/>
                <a:gd name="connsiteY38" fmla="*/ 1386394 h 2337846"/>
                <a:gd name="connsiteX39" fmla="*/ 870670 w 2340862"/>
                <a:gd name="connsiteY39" fmla="*/ 1386394 h 2337846"/>
                <a:gd name="connsiteX40" fmla="*/ 845132 w 2340862"/>
                <a:gd name="connsiteY40" fmla="*/ 1351221 h 2337846"/>
                <a:gd name="connsiteX41" fmla="*/ 812418 w 2340862"/>
                <a:gd name="connsiteY41" fmla="*/ 1298354 h 2337846"/>
                <a:gd name="connsiteX42" fmla="*/ 753979 w 2340862"/>
                <a:gd name="connsiteY42" fmla="*/ 1092099 h 2337846"/>
                <a:gd name="connsiteX43" fmla="*/ 661164 w 2340862"/>
                <a:gd name="connsiteY43" fmla="*/ 992408 h 2337846"/>
                <a:gd name="connsiteX44" fmla="*/ 625193 w 2340862"/>
                <a:gd name="connsiteY44" fmla="*/ 833491 h 2337846"/>
                <a:gd name="connsiteX45" fmla="*/ 668039 w 2340862"/>
                <a:gd name="connsiteY45" fmla="*/ 768965 h 2337846"/>
                <a:gd name="connsiteX46" fmla="*/ 643976 w 2340862"/>
                <a:gd name="connsiteY46" fmla="*/ 603960 h 2337846"/>
                <a:gd name="connsiteX47" fmla="*/ 685227 w 2340862"/>
                <a:gd name="connsiteY47" fmla="*/ 339266 h 2337846"/>
                <a:gd name="connsiteX48" fmla="*/ 795230 w 2340862"/>
                <a:gd name="connsiteY48" fmla="*/ 174261 h 2337846"/>
                <a:gd name="connsiteX49" fmla="*/ 798667 w 2340862"/>
                <a:gd name="connsiteY49" fmla="*/ 212075 h 2337846"/>
                <a:gd name="connsiteX50" fmla="*/ 949921 w 2340862"/>
                <a:gd name="connsiteY50" fmla="*/ 105509 h 2337846"/>
                <a:gd name="connsiteX51" fmla="*/ 953359 w 2340862"/>
                <a:gd name="connsiteY51" fmla="*/ 143323 h 2337846"/>
                <a:gd name="connsiteX52" fmla="*/ 1246360 w 2340862"/>
                <a:gd name="connsiteY52" fmla="*/ 0 h 233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40862" h="2337846">
                  <a:moveTo>
                    <a:pt x="1246360" y="0"/>
                  </a:moveTo>
                  <a:cubicBezTo>
                    <a:pt x="1260182" y="32854"/>
                    <a:pt x="1242153" y="87820"/>
                    <a:pt x="1207741" y="126135"/>
                  </a:cubicBezTo>
                  <a:cubicBezTo>
                    <a:pt x="1259055" y="100157"/>
                    <a:pt x="1309383" y="78725"/>
                    <a:pt x="1389933" y="60821"/>
                  </a:cubicBezTo>
                  <a:cubicBezTo>
                    <a:pt x="1391903" y="92923"/>
                    <a:pt x="1346391" y="125562"/>
                    <a:pt x="1362433" y="133010"/>
                  </a:cubicBezTo>
                  <a:cubicBezTo>
                    <a:pt x="1378475" y="140458"/>
                    <a:pt x="1472436" y="98634"/>
                    <a:pt x="1486186" y="105509"/>
                  </a:cubicBezTo>
                  <a:cubicBezTo>
                    <a:pt x="1499936" y="112384"/>
                    <a:pt x="1432903" y="158792"/>
                    <a:pt x="1444935" y="174261"/>
                  </a:cubicBezTo>
                  <a:cubicBezTo>
                    <a:pt x="1497448" y="184968"/>
                    <a:pt x="1557426" y="218502"/>
                    <a:pt x="1594094" y="262618"/>
                  </a:cubicBezTo>
                  <a:cubicBezTo>
                    <a:pt x="1630762" y="306734"/>
                    <a:pt x="1650842" y="350554"/>
                    <a:pt x="1664941" y="438956"/>
                  </a:cubicBezTo>
                  <a:cubicBezTo>
                    <a:pt x="1679040" y="527358"/>
                    <a:pt x="1705619" y="713391"/>
                    <a:pt x="1678691" y="793028"/>
                  </a:cubicBezTo>
                  <a:cubicBezTo>
                    <a:pt x="1706764" y="827977"/>
                    <a:pt x="1709630" y="838862"/>
                    <a:pt x="1709630" y="875530"/>
                  </a:cubicBezTo>
                  <a:cubicBezTo>
                    <a:pt x="1709630" y="912198"/>
                    <a:pt x="1696142" y="976014"/>
                    <a:pt x="1678691" y="1013034"/>
                  </a:cubicBezTo>
                  <a:cubicBezTo>
                    <a:pt x="1661240" y="1050054"/>
                    <a:pt x="1624979" y="1054107"/>
                    <a:pt x="1604926" y="1097650"/>
                  </a:cubicBezTo>
                  <a:cubicBezTo>
                    <a:pt x="1584872" y="1181674"/>
                    <a:pt x="1564535" y="1218054"/>
                    <a:pt x="1541707" y="1293341"/>
                  </a:cubicBezTo>
                  <a:cubicBezTo>
                    <a:pt x="1529102" y="1320268"/>
                    <a:pt x="1504884" y="1354282"/>
                    <a:pt x="1472420" y="1385548"/>
                  </a:cubicBezTo>
                  <a:lnTo>
                    <a:pt x="1471364" y="1386394"/>
                  </a:lnTo>
                  <a:lnTo>
                    <a:pt x="1485438" y="1386394"/>
                  </a:lnTo>
                  <a:lnTo>
                    <a:pt x="1480078" y="1395490"/>
                  </a:lnTo>
                  <a:cubicBezTo>
                    <a:pt x="1471759" y="1407938"/>
                    <a:pt x="1467929" y="1410332"/>
                    <a:pt x="1466971" y="1428525"/>
                  </a:cubicBezTo>
                  <a:cubicBezTo>
                    <a:pt x="1465694" y="1452783"/>
                    <a:pt x="1473993" y="1505769"/>
                    <a:pt x="1482292" y="1524281"/>
                  </a:cubicBezTo>
                  <a:cubicBezTo>
                    <a:pt x="1490591" y="1542794"/>
                    <a:pt x="1505911" y="1526198"/>
                    <a:pt x="1516764" y="1539603"/>
                  </a:cubicBezTo>
                  <a:cubicBezTo>
                    <a:pt x="1527616" y="1553009"/>
                    <a:pt x="1508463" y="1572798"/>
                    <a:pt x="1555065" y="1593225"/>
                  </a:cubicBezTo>
                  <a:cubicBezTo>
                    <a:pt x="1601666" y="1613652"/>
                    <a:pt x="1719126" y="1641103"/>
                    <a:pt x="1796369" y="1662168"/>
                  </a:cubicBezTo>
                  <a:cubicBezTo>
                    <a:pt x="1873612" y="1683235"/>
                    <a:pt x="1959792" y="1703024"/>
                    <a:pt x="2018522" y="1719622"/>
                  </a:cubicBezTo>
                  <a:cubicBezTo>
                    <a:pt x="2077252" y="1736219"/>
                    <a:pt x="2108531" y="1747709"/>
                    <a:pt x="2148749" y="1761754"/>
                  </a:cubicBezTo>
                  <a:cubicBezTo>
                    <a:pt x="2188967" y="1775798"/>
                    <a:pt x="2235567" y="1771967"/>
                    <a:pt x="2259825" y="1803886"/>
                  </a:cubicBezTo>
                  <a:cubicBezTo>
                    <a:pt x="2284083" y="1835805"/>
                    <a:pt x="2284083" y="1895811"/>
                    <a:pt x="2294297" y="1953264"/>
                  </a:cubicBezTo>
                  <a:cubicBezTo>
                    <a:pt x="2304510" y="2010718"/>
                    <a:pt x="2313448" y="2086683"/>
                    <a:pt x="2321108" y="2148605"/>
                  </a:cubicBezTo>
                  <a:cubicBezTo>
                    <a:pt x="2328769" y="2210527"/>
                    <a:pt x="2337705" y="2295430"/>
                    <a:pt x="2340259" y="2324795"/>
                  </a:cubicBezTo>
                  <a:cubicBezTo>
                    <a:pt x="2342813" y="2354160"/>
                    <a:pt x="2336430" y="2324795"/>
                    <a:pt x="2336430" y="2324795"/>
                  </a:cubicBezTo>
                  <a:lnTo>
                    <a:pt x="1195027" y="2328624"/>
                  </a:lnTo>
                  <a:cubicBezTo>
                    <a:pt x="924359" y="2335646"/>
                    <a:pt x="597513" y="2326709"/>
                    <a:pt x="0" y="2324795"/>
                  </a:cubicBezTo>
                  <a:cubicBezTo>
                    <a:pt x="1915" y="2282663"/>
                    <a:pt x="40218" y="2025401"/>
                    <a:pt x="57453" y="1937944"/>
                  </a:cubicBezTo>
                  <a:cubicBezTo>
                    <a:pt x="74689" y="1850487"/>
                    <a:pt x="77242" y="1831975"/>
                    <a:pt x="103415" y="1800056"/>
                  </a:cubicBezTo>
                  <a:cubicBezTo>
                    <a:pt x="129589" y="1768137"/>
                    <a:pt x="93202" y="1784736"/>
                    <a:pt x="214492" y="1746433"/>
                  </a:cubicBezTo>
                  <a:cubicBezTo>
                    <a:pt x="335781" y="1708131"/>
                    <a:pt x="820304" y="1577904"/>
                    <a:pt x="831157" y="1570243"/>
                  </a:cubicBezTo>
                  <a:cubicBezTo>
                    <a:pt x="842010" y="1562583"/>
                    <a:pt x="846478" y="1531304"/>
                    <a:pt x="854139" y="1516622"/>
                  </a:cubicBezTo>
                  <a:cubicBezTo>
                    <a:pt x="861799" y="1501939"/>
                    <a:pt x="875204" y="1505768"/>
                    <a:pt x="877119" y="1482148"/>
                  </a:cubicBezTo>
                  <a:cubicBezTo>
                    <a:pt x="878076" y="1470339"/>
                    <a:pt x="878236" y="1451826"/>
                    <a:pt x="876639" y="1432116"/>
                  </a:cubicBezTo>
                  <a:lnTo>
                    <a:pt x="867840" y="1386394"/>
                  </a:lnTo>
                  <a:lnTo>
                    <a:pt x="870670" y="1386394"/>
                  </a:lnTo>
                  <a:lnTo>
                    <a:pt x="845132" y="1351221"/>
                  </a:lnTo>
                  <a:cubicBezTo>
                    <a:pt x="833213" y="1332821"/>
                    <a:pt x="822447" y="1314706"/>
                    <a:pt x="812418" y="1298354"/>
                  </a:cubicBezTo>
                  <a:cubicBezTo>
                    <a:pt x="772304" y="1232947"/>
                    <a:pt x="760411" y="1175431"/>
                    <a:pt x="753979" y="1092099"/>
                  </a:cubicBezTo>
                  <a:cubicBezTo>
                    <a:pt x="737302" y="1069817"/>
                    <a:pt x="682628" y="1035509"/>
                    <a:pt x="661164" y="992408"/>
                  </a:cubicBezTo>
                  <a:cubicBezTo>
                    <a:pt x="639700" y="949307"/>
                    <a:pt x="624047" y="870731"/>
                    <a:pt x="625193" y="833491"/>
                  </a:cubicBezTo>
                  <a:cubicBezTo>
                    <a:pt x="626339" y="796250"/>
                    <a:pt x="650224" y="779439"/>
                    <a:pt x="668039" y="768965"/>
                  </a:cubicBezTo>
                  <a:cubicBezTo>
                    <a:pt x="669185" y="732297"/>
                    <a:pt x="641111" y="675576"/>
                    <a:pt x="643976" y="603960"/>
                  </a:cubicBezTo>
                  <a:cubicBezTo>
                    <a:pt x="646841" y="532344"/>
                    <a:pt x="660018" y="410883"/>
                    <a:pt x="685227" y="339266"/>
                  </a:cubicBezTo>
                  <a:cubicBezTo>
                    <a:pt x="710436" y="267649"/>
                    <a:pt x="776323" y="195459"/>
                    <a:pt x="795230" y="174261"/>
                  </a:cubicBezTo>
                  <a:cubicBezTo>
                    <a:pt x="814137" y="153062"/>
                    <a:pt x="772885" y="223534"/>
                    <a:pt x="798667" y="212075"/>
                  </a:cubicBezTo>
                  <a:cubicBezTo>
                    <a:pt x="824449" y="200616"/>
                    <a:pt x="924139" y="116968"/>
                    <a:pt x="949921" y="105509"/>
                  </a:cubicBezTo>
                  <a:cubicBezTo>
                    <a:pt x="975703" y="94050"/>
                    <a:pt x="949196" y="127570"/>
                    <a:pt x="953359" y="143323"/>
                  </a:cubicBezTo>
                  <a:cubicBezTo>
                    <a:pt x="1076584" y="47156"/>
                    <a:pt x="1203963" y="2865"/>
                    <a:pt x="12463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7" name="Group 106"/>
            <p:cNvGrpSpPr/>
            <p:nvPr/>
          </p:nvGrpSpPr>
          <p:grpSpPr>
            <a:xfrm>
              <a:off x="3461062" y="5073670"/>
              <a:ext cx="377558" cy="551892"/>
              <a:chOff x="8334300" y="5005568"/>
              <a:chExt cx="435951" cy="637247"/>
            </a:xfrm>
          </p:grpSpPr>
          <p:sp>
            <p:nvSpPr>
              <p:cNvPr id="108" name="Freeform 107"/>
              <p:cNvSpPr/>
              <p:nvPr/>
            </p:nvSpPr>
            <p:spPr>
              <a:xfrm>
                <a:off x="8334300" y="5025839"/>
                <a:ext cx="172407" cy="61697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0 h 611879"/>
                  <a:gd name="connsiteX1" fmla="*/ 105427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957 w 152237"/>
                  <a:gd name="connsiteY0" fmla="*/ 0 h 616976"/>
                  <a:gd name="connsiteX1" fmla="*/ 95087 w 152237"/>
                  <a:gd name="connsiteY1" fmla="*/ 90768 h 616976"/>
                  <a:gd name="connsiteX2" fmla="*/ 108534 w 152237"/>
                  <a:gd name="connsiteY2" fmla="*/ 158003 h 616976"/>
                  <a:gd name="connsiteX3" fmla="*/ 152237 w 152237"/>
                  <a:gd name="connsiteY3" fmla="*/ 184897 h 616976"/>
                  <a:gd name="connsiteX4" fmla="*/ 95087 w 152237"/>
                  <a:gd name="connsiteY4" fmla="*/ 564777 h 616976"/>
                  <a:gd name="connsiteX5" fmla="*/ 64831 w 152237"/>
                  <a:gd name="connsiteY5" fmla="*/ 554691 h 616976"/>
                  <a:gd name="connsiteX6" fmla="*/ 957 w 152237"/>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428" h="616976">
                    <a:moveTo>
                      <a:pt x="957" y="0"/>
                    </a:moveTo>
                    <a:cubicBezTo>
                      <a:pt x="36815" y="65555"/>
                      <a:pt x="45781" y="66115"/>
                      <a:pt x="95087" y="90768"/>
                    </a:cubicBezTo>
                    <a:cubicBezTo>
                      <a:pt x="104052" y="145676"/>
                      <a:pt x="101810" y="183217"/>
                      <a:pt x="135428" y="208429"/>
                    </a:cubicBezTo>
                    <a:cubicBezTo>
                      <a:pt x="132066" y="277905"/>
                      <a:pt x="111896" y="504826"/>
                      <a:pt x="95087" y="564777"/>
                    </a:cubicBezTo>
                    <a:cubicBezTo>
                      <a:pt x="78278" y="624728"/>
                      <a:pt x="81080" y="647139"/>
                      <a:pt x="64831" y="554691"/>
                    </a:cubicBezTo>
                    <a:cubicBezTo>
                      <a:pt x="48582" y="462243"/>
                      <a:pt x="-8008" y="75640"/>
                      <a:pt x="9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08"/>
              <p:cNvSpPr/>
              <p:nvPr/>
            </p:nvSpPr>
            <p:spPr>
              <a:xfrm flipH="1">
                <a:off x="8593754" y="5005568"/>
                <a:ext cx="176497" cy="60821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0 h 611879"/>
                  <a:gd name="connsiteX1" fmla="*/ 105427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957 w 152237"/>
                  <a:gd name="connsiteY0" fmla="*/ 0 h 616976"/>
                  <a:gd name="connsiteX1" fmla="*/ 95087 w 152237"/>
                  <a:gd name="connsiteY1" fmla="*/ 90768 h 616976"/>
                  <a:gd name="connsiteX2" fmla="*/ 108534 w 152237"/>
                  <a:gd name="connsiteY2" fmla="*/ 158003 h 616976"/>
                  <a:gd name="connsiteX3" fmla="*/ 152237 w 152237"/>
                  <a:gd name="connsiteY3" fmla="*/ 184897 h 616976"/>
                  <a:gd name="connsiteX4" fmla="*/ 95087 w 152237"/>
                  <a:gd name="connsiteY4" fmla="*/ 564777 h 616976"/>
                  <a:gd name="connsiteX5" fmla="*/ 64831 w 152237"/>
                  <a:gd name="connsiteY5" fmla="*/ 554691 h 616976"/>
                  <a:gd name="connsiteX6" fmla="*/ 957 w 152237"/>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85052 w 135428"/>
                  <a:gd name="connsiteY1" fmla="*/ 94129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680 w 165258"/>
                  <a:gd name="connsiteY0" fmla="*/ 0 h 631958"/>
                  <a:gd name="connsiteX1" fmla="*/ 114882 w 165258"/>
                  <a:gd name="connsiteY1" fmla="*/ 107576 h 631958"/>
                  <a:gd name="connsiteX2" fmla="*/ 165258 w 165258"/>
                  <a:gd name="connsiteY2" fmla="*/ 221876 h 631958"/>
                  <a:gd name="connsiteX3" fmla="*/ 124917 w 165258"/>
                  <a:gd name="connsiteY3" fmla="*/ 578224 h 631958"/>
                  <a:gd name="connsiteX4" fmla="*/ 94661 w 165258"/>
                  <a:gd name="connsiteY4" fmla="*/ 568138 h 631958"/>
                  <a:gd name="connsiteX5" fmla="*/ 680 w 165258"/>
                  <a:gd name="connsiteY5" fmla="*/ 0 h 631958"/>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6511"/>
                  <a:gd name="connsiteY0" fmla="*/ 0 h 630644"/>
                  <a:gd name="connsiteX1" fmla="*/ 115271 w 166511"/>
                  <a:gd name="connsiteY1" fmla="*/ 107576 h 630644"/>
                  <a:gd name="connsiteX2" fmla="*/ 165647 w 166511"/>
                  <a:gd name="connsiteY2" fmla="*/ 221876 h 630644"/>
                  <a:gd name="connsiteX3" fmla="*/ 143686 w 166511"/>
                  <a:gd name="connsiteY3" fmla="*/ 416005 h 630644"/>
                  <a:gd name="connsiteX4" fmla="*/ 125306 w 166511"/>
                  <a:gd name="connsiteY4" fmla="*/ 578224 h 630644"/>
                  <a:gd name="connsiteX5" fmla="*/ 95050 w 166511"/>
                  <a:gd name="connsiteY5" fmla="*/ 568138 h 630644"/>
                  <a:gd name="connsiteX6" fmla="*/ 1069 w 166511"/>
                  <a:gd name="connsiteY6" fmla="*/ 0 h 630644"/>
                  <a:gd name="connsiteX0" fmla="*/ 5716 w 171158"/>
                  <a:gd name="connsiteY0" fmla="*/ 0 h 601393"/>
                  <a:gd name="connsiteX1" fmla="*/ 119918 w 171158"/>
                  <a:gd name="connsiteY1" fmla="*/ 107576 h 601393"/>
                  <a:gd name="connsiteX2" fmla="*/ 170294 w 171158"/>
                  <a:gd name="connsiteY2" fmla="*/ 221876 h 601393"/>
                  <a:gd name="connsiteX3" fmla="*/ 148333 w 171158"/>
                  <a:gd name="connsiteY3" fmla="*/ 416005 h 601393"/>
                  <a:gd name="connsiteX4" fmla="*/ 129953 w 171158"/>
                  <a:gd name="connsiteY4" fmla="*/ 578224 h 601393"/>
                  <a:gd name="connsiteX5" fmla="*/ 99697 w 171158"/>
                  <a:gd name="connsiteY5" fmla="*/ 568138 h 601393"/>
                  <a:gd name="connsiteX6" fmla="*/ 22713 w 171158"/>
                  <a:gd name="connsiteY6" fmla="*/ 276115 h 601393"/>
                  <a:gd name="connsiteX7" fmla="*/ 5716 w 171158"/>
                  <a:gd name="connsiteY7" fmla="*/ 0 h 601393"/>
                  <a:gd name="connsiteX0" fmla="*/ 4248 w 179875"/>
                  <a:gd name="connsiteY0" fmla="*/ 0 h 608216"/>
                  <a:gd name="connsiteX1" fmla="*/ 128635 w 179875"/>
                  <a:gd name="connsiteY1" fmla="*/ 114399 h 608216"/>
                  <a:gd name="connsiteX2" fmla="*/ 179011 w 179875"/>
                  <a:gd name="connsiteY2" fmla="*/ 228699 h 608216"/>
                  <a:gd name="connsiteX3" fmla="*/ 157050 w 179875"/>
                  <a:gd name="connsiteY3" fmla="*/ 422828 h 608216"/>
                  <a:gd name="connsiteX4" fmla="*/ 138670 w 179875"/>
                  <a:gd name="connsiteY4" fmla="*/ 585047 h 608216"/>
                  <a:gd name="connsiteX5" fmla="*/ 108414 w 179875"/>
                  <a:gd name="connsiteY5" fmla="*/ 574961 h 608216"/>
                  <a:gd name="connsiteX6" fmla="*/ 31430 w 179875"/>
                  <a:gd name="connsiteY6" fmla="*/ 282938 h 608216"/>
                  <a:gd name="connsiteX7" fmla="*/ 4248 w 179875"/>
                  <a:gd name="connsiteY7" fmla="*/ 0 h 608216"/>
                  <a:gd name="connsiteX0" fmla="*/ 0 w 175627"/>
                  <a:gd name="connsiteY0" fmla="*/ 0 h 608216"/>
                  <a:gd name="connsiteX1" fmla="*/ 124387 w 175627"/>
                  <a:gd name="connsiteY1" fmla="*/ 114399 h 608216"/>
                  <a:gd name="connsiteX2" fmla="*/ 174763 w 175627"/>
                  <a:gd name="connsiteY2" fmla="*/ 228699 h 608216"/>
                  <a:gd name="connsiteX3" fmla="*/ 152802 w 175627"/>
                  <a:gd name="connsiteY3" fmla="*/ 422828 h 608216"/>
                  <a:gd name="connsiteX4" fmla="*/ 134422 w 175627"/>
                  <a:gd name="connsiteY4" fmla="*/ 585047 h 608216"/>
                  <a:gd name="connsiteX5" fmla="*/ 104166 w 175627"/>
                  <a:gd name="connsiteY5" fmla="*/ 574961 h 608216"/>
                  <a:gd name="connsiteX6" fmla="*/ 27182 w 175627"/>
                  <a:gd name="connsiteY6" fmla="*/ 282938 h 608216"/>
                  <a:gd name="connsiteX7" fmla="*/ 0 w 175627"/>
                  <a:gd name="connsiteY7"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627" h="608216">
                    <a:moveTo>
                      <a:pt x="0" y="0"/>
                    </a:moveTo>
                    <a:cubicBezTo>
                      <a:pt x="35858" y="65555"/>
                      <a:pt x="98847" y="86334"/>
                      <a:pt x="124387" y="114399"/>
                    </a:cubicBezTo>
                    <a:cubicBezTo>
                      <a:pt x="120428" y="142221"/>
                      <a:pt x="120639" y="154707"/>
                      <a:pt x="129035" y="173757"/>
                    </a:cubicBezTo>
                    <a:cubicBezTo>
                      <a:pt x="137431" y="192807"/>
                      <a:pt x="152129" y="206522"/>
                      <a:pt x="174763" y="228699"/>
                    </a:cubicBezTo>
                    <a:cubicBezTo>
                      <a:pt x="180065" y="280673"/>
                      <a:pt x="159526" y="363437"/>
                      <a:pt x="152802" y="422828"/>
                    </a:cubicBezTo>
                    <a:cubicBezTo>
                      <a:pt x="146079" y="482219"/>
                      <a:pt x="143094" y="560260"/>
                      <a:pt x="134422" y="585047"/>
                    </a:cubicBezTo>
                    <a:cubicBezTo>
                      <a:pt x="125750" y="609834"/>
                      <a:pt x="122039" y="625312"/>
                      <a:pt x="104166" y="574961"/>
                    </a:cubicBezTo>
                    <a:cubicBezTo>
                      <a:pt x="86293" y="524610"/>
                      <a:pt x="42845" y="377628"/>
                      <a:pt x="27182" y="282938"/>
                    </a:cubicBezTo>
                    <a:cubicBezTo>
                      <a:pt x="11519" y="188248"/>
                      <a:pt x="9262" y="68464"/>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10" name="Group 109"/>
          <p:cNvGrpSpPr/>
          <p:nvPr/>
        </p:nvGrpSpPr>
        <p:grpSpPr>
          <a:xfrm>
            <a:off x="4623519" y="4467565"/>
            <a:ext cx="1352144" cy="1378411"/>
            <a:chOff x="4108423" y="4061198"/>
            <a:chExt cx="1476341" cy="1505021"/>
          </a:xfrm>
        </p:grpSpPr>
        <p:sp>
          <p:nvSpPr>
            <p:cNvPr id="112" name="Freeform 111"/>
            <p:cNvSpPr/>
            <p:nvPr/>
          </p:nvSpPr>
          <p:spPr>
            <a:xfrm>
              <a:off x="4108423" y="4061198"/>
              <a:ext cx="1476341" cy="1505021"/>
            </a:xfrm>
            <a:custGeom>
              <a:avLst/>
              <a:gdLst>
                <a:gd name="connsiteX0" fmla="*/ 1205855 w 2187259"/>
                <a:gd name="connsiteY0" fmla="*/ 0 h 2229751"/>
                <a:gd name="connsiteX1" fmla="*/ 1395041 w 2187259"/>
                <a:gd name="connsiteY1" fmla="*/ 70944 h 2229751"/>
                <a:gd name="connsiteX2" fmla="*/ 1473869 w 2187259"/>
                <a:gd name="connsiteY2" fmla="*/ 173421 h 2229751"/>
                <a:gd name="connsiteX3" fmla="*/ 1532990 w 2187259"/>
                <a:gd name="connsiteY3" fmla="*/ 201010 h 2229751"/>
                <a:gd name="connsiteX4" fmla="*/ 1655173 w 2187259"/>
                <a:gd name="connsiteY4" fmla="*/ 417786 h 2229751"/>
                <a:gd name="connsiteX5" fmla="*/ 1722176 w 2187259"/>
                <a:gd name="connsiteY5" fmla="*/ 827690 h 2229751"/>
                <a:gd name="connsiteX6" fmla="*/ 1670938 w 2187259"/>
                <a:gd name="connsiteY6" fmla="*/ 1119352 h 2229751"/>
                <a:gd name="connsiteX7" fmla="*/ 1639407 w 2187259"/>
                <a:gd name="connsiteY7" fmla="*/ 1308538 h 2229751"/>
                <a:gd name="connsiteX8" fmla="*/ 1749766 w 2187259"/>
                <a:gd name="connsiteY8" fmla="*/ 1450428 h 2229751"/>
                <a:gd name="connsiteX9" fmla="*/ 1879831 w 2187259"/>
                <a:gd name="connsiteY9" fmla="*/ 1501666 h 2229751"/>
                <a:gd name="connsiteX10" fmla="*/ 1787733 w 2187259"/>
                <a:gd name="connsiteY10" fmla="*/ 1589423 h 2229751"/>
                <a:gd name="connsiteX11" fmla="*/ 1726096 w 2187259"/>
                <a:gd name="connsiteY11" fmla="*/ 1610673 h 2229751"/>
                <a:gd name="connsiteX12" fmla="*/ 1788770 w 2187259"/>
                <a:gd name="connsiteY12" fmla="*/ 1626818 h 2229751"/>
                <a:gd name="connsiteX13" fmla="*/ 1886070 w 2187259"/>
                <a:gd name="connsiteY13" fmla="*/ 1652094 h 2229751"/>
                <a:gd name="connsiteX14" fmla="*/ 2007752 w 2187259"/>
                <a:gd name="connsiteY14" fmla="*/ 1691462 h 2229751"/>
                <a:gd name="connsiteX15" fmla="*/ 2111540 w 2187259"/>
                <a:gd name="connsiteY15" fmla="*/ 1730829 h 2229751"/>
                <a:gd name="connsiteX16" fmla="*/ 2143749 w 2187259"/>
                <a:gd name="connsiteY16" fmla="*/ 1870406 h 2229751"/>
                <a:gd name="connsiteX17" fmla="*/ 2168802 w 2187259"/>
                <a:gd name="connsiteY17" fmla="*/ 2052928 h 2229751"/>
                <a:gd name="connsiteX18" fmla="*/ 2186696 w 2187259"/>
                <a:gd name="connsiteY18" fmla="*/ 2217557 h 2229751"/>
                <a:gd name="connsiteX19" fmla="*/ 2183118 w 2187259"/>
                <a:gd name="connsiteY19" fmla="*/ 2217557 h 2229751"/>
                <a:gd name="connsiteX20" fmla="*/ 1116611 w 2187259"/>
                <a:gd name="connsiteY20" fmla="*/ 2221135 h 2229751"/>
                <a:gd name="connsiteX21" fmla="*/ 0 w 2187259"/>
                <a:gd name="connsiteY21" fmla="*/ 2217557 h 2229751"/>
                <a:gd name="connsiteX22" fmla="*/ 53683 w 2187259"/>
                <a:gd name="connsiteY22" fmla="*/ 1856091 h 2229751"/>
                <a:gd name="connsiteX23" fmla="*/ 96629 w 2187259"/>
                <a:gd name="connsiteY23" fmla="*/ 1727251 h 2229751"/>
                <a:gd name="connsiteX24" fmla="*/ 200417 w 2187259"/>
                <a:gd name="connsiteY24" fmla="*/ 1677146 h 2229751"/>
                <a:gd name="connsiteX25" fmla="*/ 429860 w 2187259"/>
                <a:gd name="connsiteY25" fmla="*/ 1611216 h 2229751"/>
                <a:gd name="connsiteX26" fmla="*/ 450554 w 2187259"/>
                <a:gd name="connsiteY26" fmla="*/ 1605451 h 2229751"/>
                <a:gd name="connsiteX27" fmla="*/ 449457 w 2187259"/>
                <a:gd name="connsiteY27" fmla="*/ 1605046 h 2229751"/>
                <a:gd name="connsiteX28" fmla="*/ 350576 w 2187259"/>
                <a:gd name="connsiteY28" fmla="*/ 1505607 h 2229751"/>
                <a:gd name="connsiteX29" fmla="*/ 484583 w 2187259"/>
                <a:gd name="connsiteY29" fmla="*/ 1430721 h 2229751"/>
                <a:gd name="connsiteX30" fmla="*/ 575235 w 2187259"/>
                <a:gd name="connsiteY30" fmla="*/ 1280948 h 2229751"/>
                <a:gd name="connsiteX31" fmla="*/ 512173 w 2187259"/>
                <a:gd name="connsiteY31" fmla="*/ 997169 h 2229751"/>
                <a:gd name="connsiteX32" fmla="*/ 508231 w 2187259"/>
                <a:gd name="connsiteY32" fmla="*/ 520262 h 2229751"/>
                <a:gd name="connsiteX33" fmla="*/ 638297 w 2187259"/>
                <a:gd name="connsiteY33" fmla="*/ 216776 h 2229751"/>
                <a:gd name="connsiteX34" fmla="*/ 859014 w 2187259"/>
                <a:gd name="connsiteY34" fmla="*/ 70945 h 2229751"/>
                <a:gd name="connsiteX35" fmla="*/ 1205855 w 2187259"/>
                <a:gd name="connsiteY35" fmla="*/ 0 h 2229751"/>
                <a:gd name="connsiteX0" fmla="*/ 1205855 w 2187259"/>
                <a:gd name="connsiteY0" fmla="*/ 0 h 2229751"/>
                <a:gd name="connsiteX1" fmla="*/ 1395041 w 2187259"/>
                <a:gd name="connsiteY1" fmla="*/ 70944 h 2229751"/>
                <a:gd name="connsiteX2" fmla="*/ 1473869 w 2187259"/>
                <a:gd name="connsiteY2" fmla="*/ 173421 h 2229751"/>
                <a:gd name="connsiteX3" fmla="*/ 1532990 w 2187259"/>
                <a:gd name="connsiteY3" fmla="*/ 201010 h 2229751"/>
                <a:gd name="connsiteX4" fmla="*/ 1655173 w 2187259"/>
                <a:gd name="connsiteY4" fmla="*/ 417786 h 2229751"/>
                <a:gd name="connsiteX5" fmla="*/ 1722176 w 2187259"/>
                <a:gd name="connsiteY5" fmla="*/ 827690 h 2229751"/>
                <a:gd name="connsiteX6" fmla="*/ 1670938 w 2187259"/>
                <a:gd name="connsiteY6" fmla="*/ 1119352 h 2229751"/>
                <a:gd name="connsiteX7" fmla="*/ 1639407 w 2187259"/>
                <a:gd name="connsiteY7" fmla="*/ 1308538 h 2229751"/>
                <a:gd name="connsiteX8" fmla="*/ 1749766 w 2187259"/>
                <a:gd name="connsiteY8" fmla="*/ 1450428 h 2229751"/>
                <a:gd name="connsiteX9" fmla="*/ 1879831 w 2187259"/>
                <a:gd name="connsiteY9" fmla="*/ 1501666 h 2229751"/>
                <a:gd name="connsiteX10" fmla="*/ 1787733 w 2187259"/>
                <a:gd name="connsiteY10" fmla="*/ 1589423 h 2229751"/>
                <a:gd name="connsiteX11" fmla="*/ 1726096 w 2187259"/>
                <a:gd name="connsiteY11" fmla="*/ 1610673 h 2229751"/>
                <a:gd name="connsiteX12" fmla="*/ 1788770 w 2187259"/>
                <a:gd name="connsiteY12" fmla="*/ 1626818 h 2229751"/>
                <a:gd name="connsiteX13" fmla="*/ 1886070 w 2187259"/>
                <a:gd name="connsiteY13" fmla="*/ 1652094 h 2229751"/>
                <a:gd name="connsiteX14" fmla="*/ 2007752 w 2187259"/>
                <a:gd name="connsiteY14" fmla="*/ 1691462 h 2229751"/>
                <a:gd name="connsiteX15" fmla="*/ 2111540 w 2187259"/>
                <a:gd name="connsiteY15" fmla="*/ 1730829 h 2229751"/>
                <a:gd name="connsiteX16" fmla="*/ 2143749 w 2187259"/>
                <a:gd name="connsiteY16" fmla="*/ 1870406 h 2229751"/>
                <a:gd name="connsiteX17" fmla="*/ 2168802 w 2187259"/>
                <a:gd name="connsiteY17" fmla="*/ 2052928 h 2229751"/>
                <a:gd name="connsiteX18" fmla="*/ 2186696 w 2187259"/>
                <a:gd name="connsiteY18" fmla="*/ 2217557 h 2229751"/>
                <a:gd name="connsiteX19" fmla="*/ 2183118 w 2187259"/>
                <a:gd name="connsiteY19" fmla="*/ 2217557 h 2229751"/>
                <a:gd name="connsiteX20" fmla="*/ 1116611 w 2187259"/>
                <a:gd name="connsiteY20" fmla="*/ 2221135 h 2229751"/>
                <a:gd name="connsiteX21" fmla="*/ 0 w 2187259"/>
                <a:gd name="connsiteY21" fmla="*/ 2217557 h 2229751"/>
                <a:gd name="connsiteX22" fmla="*/ 53683 w 2187259"/>
                <a:gd name="connsiteY22" fmla="*/ 1856091 h 2229751"/>
                <a:gd name="connsiteX23" fmla="*/ 96629 w 2187259"/>
                <a:gd name="connsiteY23" fmla="*/ 1727251 h 2229751"/>
                <a:gd name="connsiteX24" fmla="*/ 200417 w 2187259"/>
                <a:gd name="connsiteY24" fmla="*/ 1677146 h 2229751"/>
                <a:gd name="connsiteX25" fmla="*/ 429860 w 2187259"/>
                <a:gd name="connsiteY25" fmla="*/ 1611216 h 2229751"/>
                <a:gd name="connsiteX26" fmla="*/ 450554 w 2187259"/>
                <a:gd name="connsiteY26" fmla="*/ 1605451 h 2229751"/>
                <a:gd name="connsiteX27" fmla="*/ 449457 w 2187259"/>
                <a:gd name="connsiteY27" fmla="*/ 1605046 h 2229751"/>
                <a:gd name="connsiteX28" fmla="*/ 350576 w 2187259"/>
                <a:gd name="connsiteY28" fmla="*/ 1505607 h 2229751"/>
                <a:gd name="connsiteX29" fmla="*/ 484583 w 2187259"/>
                <a:gd name="connsiteY29" fmla="*/ 1430721 h 2229751"/>
                <a:gd name="connsiteX30" fmla="*/ 575235 w 2187259"/>
                <a:gd name="connsiteY30" fmla="*/ 1280948 h 2229751"/>
                <a:gd name="connsiteX31" fmla="*/ 512173 w 2187259"/>
                <a:gd name="connsiteY31" fmla="*/ 997169 h 2229751"/>
                <a:gd name="connsiteX32" fmla="*/ 508231 w 2187259"/>
                <a:gd name="connsiteY32" fmla="*/ 520262 h 2229751"/>
                <a:gd name="connsiteX33" fmla="*/ 638297 w 2187259"/>
                <a:gd name="connsiteY33" fmla="*/ 216776 h 2229751"/>
                <a:gd name="connsiteX34" fmla="*/ 859014 w 2187259"/>
                <a:gd name="connsiteY34" fmla="*/ 70945 h 2229751"/>
                <a:gd name="connsiteX35" fmla="*/ 1205855 w 2187259"/>
                <a:gd name="connsiteY35" fmla="*/ 0 h 2229751"/>
                <a:gd name="connsiteX0" fmla="*/ 1205855 w 2187259"/>
                <a:gd name="connsiteY0" fmla="*/ 0 h 2229751"/>
                <a:gd name="connsiteX1" fmla="*/ 1395041 w 2187259"/>
                <a:gd name="connsiteY1" fmla="*/ 70944 h 2229751"/>
                <a:gd name="connsiteX2" fmla="*/ 1473869 w 2187259"/>
                <a:gd name="connsiteY2" fmla="*/ 173421 h 2229751"/>
                <a:gd name="connsiteX3" fmla="*/ 1532990 w 2187259"/>
                <a:gd name="connsiteY3" fmla="*/ 201010 h 2229751"/>
                <a:gd name="connsiteX4" fmla="*/ 1655173 w 2187259"/>
                <a:gd name="connsiteY4" fmla="*/ 417786 h 2229751"/>
                <a:gd name="connsiteX5" fmla="*/ 1722176 w 2187259"/>
                <a:gd name="connsiteY5" fmla="*/ 827690 h 2229751"/>
                <a:gd name="connsiteX6" fmla="*/ 1670938 w 2187259"/>
                <a:gd name="connsiteY6" fmla="*/ 1119352 h 2229751"/>
                <a:gd name="connsiteX7" fmla="*/ 1639407 w 2187259"/>
                <a:gd name="connsiteY7" fmla="*/ 1308538 h 2229751"/>
                <a:gd name="connsiteX8" fmla="*/ 1749766 w 2187259"/>
                <a:gd name="connsiteY8" fmla="*/ 1450428 h 2229751"/>
                <a:gd name="connsiteX9" fmla="*/ 1879831 w 2187259"/>
                <a:gd name="connsiteY9" fmla="*/ 1501666 h 2229751"/>
                <a:gd name="connsiteX10" fmla="*/ 1787733 w 2187259"/>
                <a:gd name="connsiteY10" fmla="*/ 1589423 h 2229751"/>
                <a:gd name="connsiteX11" fmla="*/ 1726096 w 2187259"/>
                <a:gd name="connsiteY11" fmla="*/ 1610673 h 2229751"/>
                <a:gd name="connsiteX12" fmla="*/ 1788770 w 2187259"/>
                <a:gd name="connsiteY12" fmla="*/ 1626818 h 2229751"/>
                <a:gd name="connsiteX13" fmla="*/ 1886070 w 2187259"/>
                <a:gd name="connsiteY13" fmla="*/ 1652094 h 2229751"/>
                <a:gd name="connsiteX14" fmla="*/ 2007752 w 2187259"/>
                <a:gd name="connsiteY14" fmla="*/ 1691462 h 2229751"/>
                <a:gd name="connsiteX15" fmla="*/ 2111540 w 2187259"/>
                <a:gd name="connsiteY15" fmla="*/ 1730829 h 2229751"/>
                <a:gd name="connsiteX16" fmla="*/ 2143749 w 2187259"/>
                <a:gd name="connsiteY16" fmla="*/ 1870406 h 2229751"/>
                <a:gd name="connsiteX17" fmla="*/ 2168802 w 2187259"/>
                <a:gd name="connsiteY17" fmla="*/ 2052928 h 2229751"/>
                <a:gd name="connsiteX18" fmla="*/ 2186696 w 2187259"/>
                <a:gd name="connsiteY18" fmla="*/ 2217557 h 2229751"/>
                <a:gd name="connsiteX19" fmla="*/ 2183118 w 2187259"/>
                <a:gd name="connsiteY19" fmla="*/ 2217557 h 2229751"/>
                <a:gd name="connsiteX20" fmla="*/ 1116611 w 2187259"/>
                <a:gd name="connsiteY20" fmla="*/ 2221135 h 2229751"/>
                <a:gd name="connsiteX21" fmla="*/ 0 w 2187259"/>
                <a:gd name="connsiteY21" fmla="*/ 2217557 h 2229751"/>
                <a:gd name="connsiteX22" fmla="*/ 53683 w 2187259"/>
                <a:gd name="connsiteY22" fmla="*/ 1856091 h 2229751"/>
                <a:gd name="connsiteX23" fmla="*/ 96629 w 2187259"/>
                <a:gd name="connsiteY23" fmla="*/ 1727251 h 2229751"/>
                <a:gd name="connsiteX24" fmla="*/ 200417 w 2187259"/>
                <a:gd name="connsiteY24" fmla="*/ 1677146 h 2229751"/>
                <a:gd name="connsiteX25" fmla="*/ 429860 w 2187259"/>
                <a:gd name="connsiteY25" fmla="*/ 1611216 h 2229751"/>
                <a:gd name="connsiteX26" fmla="*/ 450554 w 2187259"/>
                <a:gd name="connsiteY26" fmla="*/ 1605451 h 2229751"/>
                <a:gd name="connsiteX27" fmla="*/ 449457 w 2187259"/>
                <a:gd name="connsiteY27" fmla="*/ 1605046 h 2229751"/>
                <a:gd name="connsiteX28" fmla="*/ 350576 w 2187259"/>
                <a:gd name="connsiteY28" fmla="*/ 1505607 h 2229751"/>
                <a:gd name="connsiteX29" fmla="*/ 484583 w 2187259"/>
                <a:gd name="connsiteY29" fmla="*/ 1430721 h 2229751"/>
                <a:gd name="connsiteX30" fmla="*/ 575235 w 2187259"/>
                <a:gd name="connsiteY30" fmla="*/ 1280948 h 2229751"/>
                <a:gd name="connsiteX31" fmla="*/ 512173 w 2187259"/>
                <a:gd name="connsiteY31" fmla="*/ 997169 h 2229751"/>
                <a:gd name="connsiteX32" fmla="*/ 508231 w 2187259"/>
                <a:gd name="connsiteY32" fmla="*/ 520262 h 2229751"/>
                <a:gd name="connsiteX33" fmla="*/ 638297 w 2187259"/>
                <a:gd name="connsiteY33" fmla="*/ 216776 h 2229751"/>
                <a:gd name="connsiteX34" fmla="*/ 859014 w 2187259"/>
                <a:gd name="connsiteY34" fmla="*/ 70945 h 2229751"/>
                <a:gd name="connsiteX35" fmla="*/ 1205855 w 2187259"/>
                <a:gd name="connsiteY35" fmla="*/ 0 h 2229751"/>
                <a:gd name="connsiteX0" fmla="*/ 1205855 w 2187259"/>
                <a:gd name="connsiteY0" fmla="*/ 0 h 2229751"/>
                <a:gd name="connsiteX1" fmla="*/ 1395041 w 2187259"/>
                <a:gd name="connsiteY1" fmla="*/ 70944 h 2229751"/>
                <a:gd name="connsiteX2" fmla="*/ 1462044 w 2187259"/>
                <a:gd name="connsiteY2" fmla="*/ 149772 h 2229751"/>
                <a:gd name="connsiteX3" fmla="*/ 1532990 w 2187259"/>
                <a:gd name="connsiteY3" fmla="*/ 201010 h 2229751"/>
                <a:gd name="connsiteX4" fmla="*/ 1655173 w 2187259"/>
                <a:gd name="connsiteY4" fmla="*/ 417786 h 2229751"/>
                <a:gd name="connsiteX5" fmla="*/ 1722176 w 2187259"/>
                <a:gd name="connsiteY5" fmla="*/ 827690 h 2229751"/>
                <a:gd name="connsiteX6" fmla="*/ 1670938 w 2187259"/>
                <a:gd name="connsiteY6" fmla="*/ 1119352 h 2229751"/>
                <a:gd name="connsiteX7" fmla="*/ 1639407 w 2187259"/>
                <a:gd name="connsiteY7" fmla="*/ 1308538 h 2229751"/>
                <a:gd name="connsiteX8" fmla="*/ 1749766 w 2187259"/>
                <a:gd name="connsiteY8" fmla="*/ 1450428 h 2229751"/>
                <a:gd name="connsiteX9" fmla="*/ 1879831 w 2187259"/>
                <a:gd name="connsiteY9" fmla="*/ 1501666 h 2229751"/>
                <a:gd name="connsiteX10" fmla="*/ 1787733 w 2187259"/>
                <a:gd name="connsiteY10" fmla="*/ 1589423 h 2229751"/>
                <a:gd name="connsiteX11" fmla="*/ 1726096 w 2187259"/>
                <a:gd name="connsiteY11" fmla="*/ 1610673 h 2229751"/>
                <a:gd name="connsiteX12" fmla="*/ 1788770 w 2187259"/>
                <a:gd name="connsiteY12" fmla="*/ 1626818 h 2229751"/>
                <a:gd name="connsiteX13" fmla="*/ 1886070 w 2187259"/>
                <a:gd name="connsiteY13" fmla="*/ 1652094 h 2229751"/>
                <a:gd name="connsiteX14" fmla="*/ 2007752 w 2187259"/>
                <a:gd name="connsiteY14" fmla="*/ 1691462 h 2229751"/>
                <a:gd name="connsiteX15" fmla="*/ 2111540 w 2187259"/>
                <a:gd name="connsiteY15" fmla="*/ 1730829 h 2229751"/>
                <a:gd name="connsiteX16" fmla="*/ 2143749 w 2187259"/>
                <a:gd name="connsiteY16" fmla="*/ 1870406 h 2229751"/>
                <a:gd name="connsiteX17" fmla="*/ 2168802 w 2187259"/>
                <a:gd name="connsiteY17" fmla="*/ 2052928 h 2229751"/>
                <a:gd name="connsiteX18" fmla="*/ 2186696 w 2187259"/>
                <a:gd name="connsiteY18" fmla="*/ 2217557 h 2229751"/>
                <a:gd name="connsiteX19" fmla="*/ 2183118 w 2187259"/>
                <a:gd name="connsiteY19" fmla="*/ 2217557 h 2229751"/>
                <a:gd name="connsiteX20" fmla="*/ 1116611 w 2187259"/>
                <a:gd name="connsiteY20" fmla="*/ 2221135 h 2229751"/>
                <a:gd name="connsiteX21" fmla="*/ 0 w 2187259"/>
                <a:gd name="connsiteY21" fmla="*/ 2217557 h 2229751"/>
                <a:gd name="connsiteX22" fmla="*/ 53683 w 2187259"/>
                <a:gd name="connsiteY22" fmla="*/ 1856091 h 2229751"/>
                <a:gd name="connsiteX23" fmla="*/ 96629 w 2187259"/>
                <a:gd name="connsiteY23" fmla="*/ 1727251 h 2229751"/>
                <a:gd name="connsiteX24" fmla="*/ 200417 w 2187259"/>
                <a:gd name="connsiteY24" fmla="*/ 1677146 h 2229751"/>
                <a:gd name="connsiteX25" fmla="*/ 429860 w 2187259"/>
                <a:gd name="connsiteY25" fmla="*/ 1611216 h 2229751"/>
                <a:gd name="connsiteX26" fmla="*/ 450554 w 2187259"/>
                <a:gd name="connsiteY26" fmla="*/ 1605451 h 2229751"/>
                <a:gd name="connsiteX27" fmla="*/ 449457 w 2187259"/>
                <a:gd name="connsiteY27" fmla="*/ 1605046 h 2229751"/>
                <a:gd name="connsiteX28" fmla="*/ 350576 w 2187259"/>
                <a:gd name="connsiteY28" fmla="*/ 1505607 h 2229751"/>
                <a:gd name="connsiteX29" fmla="*/ 484583 w 2187259"/>
                <a:gd name="connsiteY29" fmla="*/ 1430721 h 2229751"/>
                <a:gd name="connsiteX30" fmla="*/ 575235 w 2187259"/>
                <a:gd name="connsiteY30" fmla="*/ 1280948 h 2229751"/>
                <a:gd name="connsiteX31" fmla="*/ 512173 w 2187259"/>
                <a:gd name="connsiteY31" fmla="*/ 997169 h 2229751"/>
                <a:gd name="connsiteX32" fmla="*/ 508231 w 2187259"/>
                <a:gd name="connsiteY32" fmla="*/ 520262 h 2229751"/>
                <a:gd name="connsiteX33" fmla="*/ 638297 w 2187259"/>
                <a:gd name="connsiteY33" fmla="*/ 216776 h 2229751"/>
                <a:gd name="connsiteX34" fmla="*/ 859014 w 2187259"/>
                <a:gd name="connsiteY34" fmla="*/ 70945 h 2229751"/>
                <a:gd name="connsiteX35" fmla="*/ 1205855 w 2187259"/>
                <a:gd name="connsiteY35" fmla="*/ 0 h 2229751"/>
                <a:gd name="connsiteX0" fmla="*/ 1205855 w 2187259"/>
                <a:gd name="connsiteY0" fmla="*/ 0 h 2229751"/>
                <a:gd name="connsiteX1" fmla="*/ 1395041 w 2187259"/>
                <a:gd name="connsiteY1" fmla="*/ 70944 h 2229751"/>
                <a:gd name="connsiteX2" fmla="*/ 1462044 w 2187259"/>
                <a:gd name="connsiteY2" fmla="*/ 149772 h 2229751"/>
                <a:gd name="connsiteX3" fmla="*/ 1532990 w 2187259"/>
                <a:gd name="connsiteY3" fmla="*/ 201010 h 2229751"/>
                <a:gd name="connsiteX4" fmla="*/ 1655173 w 2187259"/>
                <a:gd name="connsiteY4" fmla="*/ 417786 h 2229751"/>
                <a:gd name="connsiteX5" fmla="*/ 1722176 w 2187259"/>
                <a:gd name="connsiteY5" fmla="*/ 827690 h 2229751"/>
                <a:gd name="connsiteX6" fmla="*/ 1670938 w 2187259"/>
                <a:gd name="connsiteY6" fmla="*/ 1119352 h 2229751"/>
                <a:gd name="connsiteX7" fmla="*/ 1639407 w 2187259"/>
                <a:gd name="connsiteY7" fmla="*/ 1308538 h 2229751"/>
                <a:gd name="connsiteX8" fmla="*/ 1749766 w 2187259"/>
                <a:gd name="connsiteY8" fmla="*/ 1450428 h 2229751"/>
                <a:gd name="connsiteX9" fmla="*/ 1879831 w 2187259"/>
                <a:gd name="connsiteY9" fmla="*/ 1501666 h 2229751"/>
                <a:gd name="connsiteX10" fmla="*/ 1787733 w 2187259"/>
                <a:gd name="connsiteY10" fmla="*/ 1589423 h 2229751"/>
                <a:gd name="connsiteX11" fmla="*/ 1726096 w 2187259"/>
                <a:gd name="connsiteY11" fmla="*/ 1610673 h 2229751"/>
                <a:gd name="connsiteX12" fmla="*/ 1788770 w 2187259"/>
                <a:gd name="connsiteY12" fmla="*/ 1626818 h 2229751"/>
                <a:gd name="connsiteX13" fmla="*/ 1886070 w 2187259"/>
                <a:gd name="connsiteY13" fmla="*/ 1652094 h 2229751"/>
                <a:gd name="connsiteX14" fmla="*/ 2007752 w 2187259"/>
                <a:gd name="connsiteY14" fmla="*/ 1691462 h 2229751"/>
                <a:gd name="connsiteX15" fmla="*/ 2111540 w 2187259"/>
                <a:gd name="connsiteY15" fmla="*/ 1730829 h 2229751"/>
                <a:gd name="connsiteX16" fmla="*/ 2143749 w 2187259"/>
                <a:gd name="connsiteY16" fmla="*/ 1870406 h 2229751"/>
                <a:gd name="connsiteX17" fmla="*/ 2168802 w 2187259"/>
                <a:gd name="connsiteY17" fmla="*/ 2052928 h 2229751"/>
                <a:gd name="connsiteX18" fmla="*/ 2186696 w 2187259"/>
                <a:gd name="connsiteY18" fmla="*/ 2217557 h 2229751"/>
                <a:gd name="connsiteX19" fmla="*/ 2183118 w 2187259"/>
                <a:gd name="connsiteY19" fmla="*/ 2217557 h 2229751"/>
                <a:gd name="connsiteX20" fmla="*/ 1116611 w 2187259"/>
                <a:gd name="connsiteY20" fmla="*/ 2221135 h 2229751"/>
                <a:gd name="connsiteX21" fmla="*/ 0 w 2187259"/>
                <a:gd name="connsiteY21" fmla="*/ 2217557 h 2229751"/>
                <a:gd name="connsiteX22" fmla="*/ 53683 w 2187259"/>
                <a:gd name="connsiteY22" fmla="*/ 1856091 h 2229751"/>
                <a:gd name="connsiteX23" fmla="*/ 96629 w 2187259"/>
                <a:gd name="connsiteY23" fmla="*/ 1727251 h 2229751"/>
                <a:gd name="connsiteX24" fmla="*/ 200417 w 2187259"/>
                <a:gd name="connsiteY24" fmla="*/ 1677146 h 2229751"/>
                <a:gd name="connsiteX25" fmla="*/ 429860 w 2187259"/>
                <a:gd name="connsiteY25" fmla="*/ 1611216 h 2229751"/>
                <a:gd name="connsiteX26" fmla="*/ 450554 w 2187259"/>
                <a:gd name="connsiteY26" fmla="*/ 1605451 h 2229751"/>
                <a:gd name="connsiteX27" fmla="*/ 449457 w 2187259"/>
                <a:gd name="connsiteY27" fmla="*/ 1605046 h 2229751"/>
                <a:gd name="connsiteX28" fmla="*/ 350576 w 2187259"/>
                <a:gd name="connsiteY28" fmla="*/ 1505607 h 2229751"/>
                <a:gd name="connsiteX29" fmla="*/ 484583 w 2187259"/>
                <a:gd name="connsiteY29" fmla="*/ 1430721 h 2229751"/>
                <a:gd name="connsiteX30" fmla="*/ 575235 w 2187259"/>
                <a:gd name="connsiteY30" fmla="*/ 1280948 h 2229751"/>
                <a:gd name="connsiteX31" fmla="*/ 512173 w 2187259"/>
                <a:gd name="connsiteY31" fmla="*/ 997169 h 2229751"/>
                <a:gd name="connsiteX32" fmla="*/ 508231 w 2187259"/>
                <a:gd name="connsiteY32" fmla="*/ 520262 h 2229751"/>
                <a:gd name="connsiteX33" fmla="*/ 638297 w 2187259"/>
                <a:gd name="connsiteY33" fmla="*/ 216776 h 2229751"/>
                <a:gd name="connsiteX34" fmla="*/ 859014 w 2187259"/>
                <a:gd name="connsiteY34" fmla="*/ 70945 h 2229751"/>
                <a:gd name="connsiteX35" fmla="*/ 1205855 w 2187259"/>
                <a:gd name="connsiteY35" fmla="*/ 0 h 2229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87259" h="2229751">
                  <a:moveTo>
                    <a:pt x="1205855" y="0"/>
                  </a:moveTo>
                  <a:cubicBezTo>
                    <a:pt x="1295193" y="0"/>
                    <a:pt x="1352343" y="45982"/>
                    <a:pt x="1395041" y="70944"/>
                  </a:cubicBezTo>
                  <a:cubicBezTo>
                    <a:pt x="1437739" y="95906"/>
                    <a:pt x="1454818" y="120212"/>
                    <a:pt x="1462044" y="149772"/>
                  </a:cubicBezTo>
                  <a:cubicBezTo>
                    <a:pt x="1496860" y="155684"/>
                    <a:pt x="1500802" y="156341"/>
                    <a:pt x="1532990" y="201010"/>
                  </a:cubicBezTo>
                  <a:cubicBezTo>
                    <a:pt x="1565178" y="245679"/>
                    <a:pt x="1623642" y="313339"/>
                    <a:pt x="1655173" y="417786"/>
                  </a:cubicBezTo>
                  <a:cubicBezTo>
                    <a:pt x="1686704" y="522233"/>
                    <a:pt x="1719549" y="710762"/>
                    <a:pt x="1722176" y="827690"/>
                  </a:cubicBezTo>
                  <a:cubicBezTo>
                    <a:pt x="1724803" y="944618"/>
                    <a:pt x="1684733" y="1039211"/>
                    <a:pt x="1670938" y="1119352"/>
                  </a:cubicBezTo>
                  <a:cubicBezTo>
                    <a:pt x="1657143" y="1199493"/>
                    <a:pt x="1626269" y="1253359"/>
                    <a:pt x="1639407" y="1308538"/>
                  </a:cubicBezTo>
                  <a:cubicBezTo>
                    <a:pt x="1652545" y="1363717"/>
                    <a:pt x="1709695" y="1418240"/>
                    <a:pt x="1749766" y="1450428"/>
                  </a:cubicBezTo>
                  <a:cubicBezTo>
                    <a:pt x="1789837" y="1482616"/>
                    <a:pt x="1833191" y="1498382"/>
                    <a:pt x="1879831" y="1501666"/>
                  </a:cubicBezTo>
                  <a:cubicBezTo>
                    <a:pt x="1876383" y="1521865"/>
                    <a:pt x="1844852" y="1561649"/>
                    <a:pt x="1787733" y="1589423"/>
                  </a:cubicBezTo>
                  <a:lnTo>
                    <a:pt x="1726096" y="1610673"/>
                  </a:lnTo>
                  <a:lnTo>
                    <a:pt x="1788770" y="1626818"/>
                  </a:lnTo>
                  <a:lnTo>
                    <a:pt x="1886070" y="1652094"/>
                  </a:lnTo>
                  <a:cubicBezTo>
                    <a:pt x="1940947" y="1667602"/>
                    <a:pt x="1970173" y="1678339"/>
                    <a:pt x="2007752" y="1691462"/>
                  </a:cubicBezTo>
                  <a:cubicBezTo>
                    <a:pt x="2045331" y="1704584"/>
                    <a:pt x="2088874" y="1701005"/>
                    <a:pt x="2111540" y="1730829"/>
                  </a:cubicBezTo>
                  <a:cubicBezTo>
                    <a:pt x="2134206" y="1760653"/>
                    <a:pt x="2134206" y="1816722"/>
                    <a:pt x="2143749" y="1870406"/>
                  </a:cubicBezTo>
                  <a:cubicBezTo>
                    <a:pt x="2153293" y="1924089"/>
                    <a:pt x="2161644" y="1995070"/>
                    <a:pt x="2168802" y="2052928"/>
                  </a:cubicBezTo>
                  <a:cubicBezTo>
                    <a:pt x="2175960" y="2110787"/>
                    <a:pt x="2184310" y="2190119"/>
                    <a:pt x="2186696" y="2217557"/>
                  </a:cubicBezTo>
                  <a:cubicBezTo>
                    <a:pt x="2189082" y="2244995"/>
                    <a:pt x="2183118" y="2217557"/>
                    <a:pt x="2183118" y="2217557"/>
                  </a:cubicBezTo>
                  <a:lnTo>
                    <a:pt x="1116611" y="2221135"/>
                  </a:lnTo>
                  <a:cubicBezTo>
                    <a:pt x="863704" y="2227696"/>
                    <a:pt x="558305" y="2219346"/>
                    <a:pt x="0" y="2217557"/>
                  </a:cubicBezTo>
                  <a:cubicBezTo>
                    <a:pt x="1790" y="2178190"/>
                    <a:pt x="37579" y="1937809"/>
                    <a:pt x="53683" y="1856091"/>
                  </a:cubicBezTo>
                  <a:cubicBezTo>
                    <a:pt x="69788" y="1774373"/>
                    <a:pt x="75753" y="1746338"/>
                    <a:pt x="96629" y="1727251"/>
                  </a:cubicBezTo>
                  <a:cubicBezTo>
                    <a:pt x="117506" y="1708163"/>
                    <a:pt x="87086" y="1712935"/>
                    <a:pt x="200417" y="1677146"/>
                  </a:cubicBezTo>
                  <a:cubicBezTo>
                    <a:pt x="242916" y="1663725"/>
                    <a:pt x="333143" y="1638226"/>
                    <a:pt x="429860" y="1611216"/>
                  </a:cubicBezTo>
                  <a:lnTo>
                    <a:pt x="450554" y="1605451"/>
                  </a:lnTo>
                  <a:lnTo>
                    <a:pt x="449457" y="1605046"/>
                  </a:lnTo>
                  <a:cubicBezTo>
                    <a:pt x="370437" y="1569655"/>
                    <a:pt x="349344" y="1527367"/>
                    <a:pt x="350576" y="1505607"/>
                  </a:cubicBezTo>
                  <a:cubicBezTo>
                    <a:pt x="388019" y="1502322"/>
                    <a:pt x="447140" y="1468164"/>
                    <a:pt x="484583" y="1430721"/>
                  </a:cubicBezTo>
                  <a:cubicBezTo>
                    <a:pt x="522026" y="1393278"/>
                    <a:pt x="570637" y="1353207"/>
                    <a:pt x="575235" y="1280948"/>
                  </a:cubicBezTo>
                  <a:cubicBezTo>
                    <a:pt x="579833" y="1208689"/>
                    <a:pt x="523340" y="1123950"/>
                    <a:pt x="512173" y="997169"/>
                  </a:cubicBezTo>
                  <a:cubicBezTo>
                    <a:pt x="501006" y="870388"/>
                    <a:pt x="487210" y="650327"/>
                    <a:pt x="508231" y="520262"/>
                  </a:cubicBezTo>
                  <a:cubicBezTo>
                    <a:pt x="529252" y="390197"/>
                    <a:pt x="579833" y="291662"/>
                    <a:pt x="638297" y="216776"/>
                  </a:cubicBezTo>
                  <a:cubicBezTo>
                    <a:pt x="696761" y="141890"/>
                    <a:pt x="764421" y="107074"/>
                    <a:pt x="859014" y="70945"/>
                  </a:cubicBezTo>
                  <a:cubicBezTo>
                    <a:pt x="953607" y="34816"/>
                    <a:pt x="1116517" y="0"/>
                    <a:pt x="120585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12"/>
            <p:cNvSpPr/>
            <p:nvPr/>
          </p:nvSpPr>
          <p:spPr>
            <a:xfrm>
              <a:off x="4572782" y="5172776"/>
              <a:ext cx="482232" cy="335501"/>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 fmla="*/ 63401 w 364959"/>
                <a:gd name="connsiteY0" fmla="*/ 16730 h 264802"/>
                <a:gd name="connsiteX1" fmla="*/ 150950 w 364959"/>
                <a:gd name="connsiteY1" fmla="*/ 152917 h 264802"/>
                <a:gd name="connsiteX2" fmla="*/ 184997 w 364959"/>
                <a:gd name="connsiteY2" fmla="*/ 186964 h 264802"/>
                <a:gd name="connsiteX3" fmla="*/ 243363 w 364959"/>
                <a:gd name="connsiteY3" fmla="*/ 84824 h 264802"/>
                <a:gd name="connsiteX4" fmla="*/ 272546 w 364959"/>
                <a:gd name="connsiteY4" fmla="*/ 7003 h 264802"/>
                <a:gd name="connsiteX5" fmla="*/ 296865 w 364959"/>
                <a:gd name="connsiteY5" fmla="*/ 7003 h 264802"/>
                <a:gd name="connsiteX6" fmla="*/ 345503 w 364959"/>
                <a:gd name="connsiteY6" fmla="*/ 36186 h 264802"/>
                <a:gd name="connsiteX7" fmla="*/ 364959 w 364959"/>
                <a:gd name="connsiteY7" fmla="*/ 94552 h 264802"/>
                <a:gd name="connsiteX8" fmla="*/ 287137 w 364959"/>
                <a:gd name="connsiteY8" fmla="*/ 118871 h 264802"/>
                <a:gd name="connsiteX9" fmla="*/ 184997 w 364959"/>
                <a:gd name="connsiteY9" fmla="*/ 264786 h 264802"/>
                <a:gd name="connsiteX10" fmla="*/ 82856 w 364959"/>
                <a:gd name="connsiteY10" fmla="*/ 109143 h 264802"/>
                <a:gd name="connsiteX11" fmla="*/ 14763 w 364959"/>
                <a:gd name="connsiteY11" fmla="*/ 89688 h 264802"/>
                <a:gd name="connsiteX12" fmla="*/ 171 w 364959"/>
                <a:gd name="connsiteY12" fmla="*/ 94552 h 264802"/>
                <a:gd name="connsiteX13" fmla="*/ 63401 w 364959"/>
                <a:gd name="connsiteY13" fmla="*/ 16730 h 264802"/>
                <a:gd name="connsiteX0" fmla="*/ 63401 w 364959"/>
                <a:gd name="connsiteY0" fmla="*/ 16730 h 264802"/>
                <a:gd name="connsiteX1" fmla="*/ 150950 w 364959"/>
                <a:gd name="connsiteY1" fmla="*/ 152917 h 264802"/>
                <a:gd name="connsiteX2" fmla="*/ 184997 w 364959"/>
                <a:gd name="connsiteY2" fmla="*/ 186964 h 264802"/>
                <a:gd name="connsiteX3" fmla="*/ 243363 w 364959"/>
                <a:gd name="connsiteY3" fmla="*/ 84824 h 264802"/>
                <a:gd name="connsiteX4" fmla="*/ 272546 w 364959"/>
                <a:gd name="connsiteY4" fmla="*/ 7003 h 264802"/>
                <a:gd name="connsiteX5" fmla="*/ 296865 w 364959"/>
                <a:gd name="connsiteY5" fmla="*/ 7003 h 264802"/>
                <a:gd name="connsiteX6" fmla="*/ 345503 w 364959"/>
                <a:gd name="connsiteY6" fmla="*/ 36186 h 264802"/>
                <a:gd name="connsiteX7" fmla="*/ 364959 w 364959"/>
                <a:gd name="connsiteY7" fmla="*/ 94552 h 264802"/>
                <a:gd name="connsiteX8" fmla="*/ 287137 w 364959"/>
                <a:gd name="connsiteY8" fmla="*/ 118871 h 264802"/>
                <a:gd name="connsiteX9" fmla="*/ 184997 w 364959"/>
                <a:gd name="connsiteY9" fmla="*/ 264786 h 264802"/>
                <a:gd name="connsiteX10" fmla="*/ 82856 w 364959"/>
                <a:gd name="connsiteY10" fmla="*/ 109143 h 264802"/>
                <a:gd name="connsiteX11" fmla="*/ 14763 w 364959"/>
                <a:gd name="connsiteY11" fmla="*/ 89688 h 264802"/>
                <a:gd name="connsiteX12" fmla="*/ 171 w 364959"/>
                <a:gd name="connsiteY12" fmla="*/ 94552 h 264802"/>
                <a:gd name="connsiteX13" fmla="*/ 63401 w 364959"/>
                <a:gd name="connsiteY13" fmla="*/ 16730 h 264802"/>
                <a:gd name="connsiteX0" fmla="*/ 63401 w 364959"/>
                <a:gd name="connsiteY0" fmla="*/ 16730 h 274528"/>
                <a:gd name="connsiteX1" fmla="*/ 150950 w 364959"/>
                <a:gd name="connsiteY1" fmla="*/ 152917 h 274528"/>
                <a:gd name="connsiteX2" fmla="*/ 184997 w 364959"/>
                <a:gd name="connsiteY2" fmla="*/ 186964 h 274528"/>
                <a:gd name="connsiteX3" fmla="*/ 243363 w 364959"/>
                <a:gd name="connsiteY3" fmla="*/ 84824 h 274528"/>
                <a:gd name="connsiteX4" fmla="*/ 272546 w 364959"/>
                <a:gd name="connsiteY4" fmla="*/ 7003 h 274528"/>
                <a:gd name="connsiteX5" fmla="*/ 296865 w 364959"/>
                <a:gd name="connsiteY5" fmla="*/ 7003 h 274528"/>
                <a:gd name="connsiteX6" fmla="*/ 345503 w 364959"/>
                <a:gd name="connsiteY6" fmla="*/ 36186 h 274528"/>
                <a:gd name="connsiteX7" fmla="*/ 364959 w 364959"/>
                <a:gd name="connsiteY7" fmla="*/ 94552 h 274528"/>
                <a:gd name="connsiteX8" fmla="*/ 287137 w 364959"/>
                <a:gd name="connsiteY8" fmla="*/ 118871 h 274528"/>
                <a:gd name="connsiteX9" fmla="*/ 184997 w 364959"/>
                <a:gd name="connsiteY9" fmla="*/ 274513 h 274528"/>
                <a:gd name="connsiteX10" fmla="*/ 82856 w 364959"/>
                <a:gd name="connsiteY10" fmla="*/ 109143 h 274528"/>
                <a:gd name="connsiteX11" fmla="*/ 14763 w 364959"/>
                <a:gd name="connsiteY11" fmla="*/ 89688 h 274528"/>
                <a:gd name="connsiteX12" fmla="*/ 171 w 364959"/>
                <a:gd name="connsiteY12" fmla="*/ 94552 h 274528"/>
                <a:gd name="connsiteX13" fmla="*/ 63401 w 364959"/>
                <a:gd name="connsiteY13" fmla="*/ 16730 h 274528"/>
                <a:gd name="connsiteX0" fmla="*/ 63401 w 364959"/>
                <a:gd name="connsiteY0" fmla="*/ 16730 h 274528"/>
                <a:gd name="connsiteX1" fmla="*/ 150950 w 364959"/>
                <a:gd name="connsiteY1" fmla="*/ 152917 h 274528"/>
                <a:gd name="connsiteX2" fmla="*/ 184997 w 364959"/>
                <a:gd name="connsiteY2" fmla="*/ 186964 h 274528"/>
                <a:gd name="connsiteX3" fmla="*/ 243363 w 364959"/>
                <a:gd name="connsiteY3" fmla="*/ 84824 h 274528"/>
                <a:gd name="connsiteX4" fmla="*/ 272546 w 364959"/>
                <a:gd name="connsiteY4" fmla="*/ 7003 h 274528"/>
                <a:gd name="connsiteX5" fmla="*/ 296865 w 364959"/>
                <a:gd name="connsiteY5" fmla="*/ 7003 h 274528"/>
                <a:gd name="connsiteX6" fmla="*/ 345503 w 364959"/>
                <a:gd name="connsiteY6" fmla="*/ 36186 h 274528"/>
                <a:gd name="connsiteX7" fmla="*/ 364959 w 364959"/>
                <a:gd name="connsiteY7" fmla="*/ 94552 h 274528"/>
                <a:gd name="connsiteX8" fmla="*/ 287137 w 364959"/>
                <a:gd name="connsiteY8" fmla="*/ 118871 h 274528"/>
                <a:gd name="connsiteX9" fmla="*/ 184997 w 364959"/>
                <a:gd name="connsiteY9" fmla="*/ 274513 h 274528"/>
                <a:gd name="connsiteX10" fmla="*/ 82856 w 364959"/>
                <a:gd name="connsiteY10" fmla="*/ 109143 h 274528"/>
                <a:gd name="connsiteX11" fmla="*/ 14763 w 364959"/>
                <a:gd name="connsiteY11" fmla="*/ 89688 h 274528"/>
                <a:gd name="connsiteX12" fmla="*/ 171 w 364959"/>
                <a:gd name="connsiteY12" fmla="*/ 94552 h 274528"/>
                <a:gd name="connsiteX13" fmla="*/ 63401 w 364959"/>
                <a:gd name="connsiteY13" fmla="*/ 16730 h 274528"/>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2856 w 364959"/>
                <a:gd name="connsiteY10" fmla="*/ 10914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2856 w 364959"/>
                <a:gd name="connsiteY10" fmla="*/ 10914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0911 w 364959"/>
                <a:gd name="connsiteY10" fmla="*/ 120816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75075 w 364959"/>
                <a:gd name="connsiteY10" fmla="*/ 91635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94919 w 364959"/>
                <a:gd name="connsiteY8" fmla="*/ 89690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78577"/>
                <a:gd name="connsiteY0" fmla="*/ 16730 h 274513"/>
                <a:gd name="connsiteX1" fmla="*/ 150950 w 378577"/>
                <a:gd name="connsiteY1" fmla="*/ 152917 h 274513"/>
                <a:gd name="connsiteX2" fmla="*/ 184997 w 378577"/>
                <a:gd name="connsiteY2" fmla="*/ 186964 h 274513"/>
                <a:gd name="connsiteX3" fmla="*/ 243363 w 378577"/>
                <a:gd name="connsiteY3" fmla="*/ 84824 h 274513"/>
                <a:gd name="connsiteX4" fmla="*/ 272546 w 378577"/>
                <a:gd name="connsiteY4" fmla="*/ 7003 h 274513"/>
                <a:gd name="connsiteX5" fmla="*/ 296865 w 378577"/>
                <a:gd name="connsiteY5" fmla="*/ 7003 h 274513"/>
                <a:gd name="connsiteX6" fmla="*/ 345503 w 378577"/>
                <a:gd name="connsiteY6" fmla="*/ 36186 h 274513"/>
                <a:gd name="connsiteX7" fmla="*/ 378577 w 378577"/>
                <a:gd name="connsiteY7" fmla="*/ 98443 h 274513"/>
                <a:gd name="connsiteX8" fmla="*/ 294919 w 378577"/>
                <a:gd name="connsiteY8" fmla="*/ 89690 h 274513"/>
                <a:gd name="connsiteX9" fmla="*/ 184997 w 378577"/>
                <a:gd name="connsiteY9" fmla="*/ 274513 h 274513"/>
                <a:gd name="connsiteX10" fmla="*/ 84802 w 378577"/>
                <a:gd name="connsiteY10" fmla="*/ 105253 h 274513"/>
                <a:gd name="connsiteX11" fmla="*/ 14763 w 378577"/>
                <a:gd name="connsiteY11" fmla="*/ 89688 h 274513"/>
                <a:gd name="connsiteX12" fmla="*/ 171 w 378577"/>
                <a:gd name="connsiteY12" fmla="*/ 94552 h 274513"/>
                <a:gd name="connsiteX13" fmla="*/ 63401 w 378577"/>
                <a:gd name="connsiteY13" fmla="*/ 16730 h 274513"/>
                <a:gd name="connsiteX0" fmla="*/ 78821 w 393997"/>
                <a:gd name="connsiteY0" fmla="*/ 16730 h 274513"/>
                <a:gd name="connsiteX1" fmla="*/ 166370 w 393997"/>
                <a:gd name="connsiteY1" fmla="*/ 152917 h 274513"/>
                <a:gd name="connsiteX2" fmla="*/ 200417 w 393997"/>
                <a:gd name="connsiteY2" fmla="*/ 186964 h 274513"/>
                <a:gd name="connsiteX3" fmla="*/ 258783 w 393997"/>
                <a:gd name="connsiteY3" fmla="*/ 84824 h 274513"/>
                <a:gd name="connsiteX4" fmla="*/ 287966 w 393997"/>
                <a:gd name="connsiteY4" fmla="*/ 7003 h 274513"/>
                <a:gd name="connsiteX5" fmla="*/ 312285 w 393997"/>
                <a:gd name="connsiteY5" fmla="*/ 7003 h 274513"/>
                <a:gd name="connsiteX6" fmla="*/ 360923 w 393997"/>
                <a:gd name="connsiteY6" fmla="*/ 36186 h 274513"/>
                <a:gd name="connsiteX7" fmla="*/ 393997 w 393997"/>
                <a:gd name="connsiteY7" fmla="*/ 98443 h 274513"/>
                <a:gd name="connsiteX8" fmla="*/ 310339 w 393997"/>
                <a:gd name="connsiteY8" fmla="*/ 89690 h 274513"/>
                <a:gd name="connsiteX9" fmla="*/ 200417 w 393997"/>
                <a:gd name="connsiteY9" fmla="*/ 274513 h 274513"/>
                <a:gd name="connsiteX10" fmla="*/ 100222 w 393997"/>
                <a:gd name="connsiteY10" fmla="*/ 105253 h 274513"/>
                <a:gd name="connsiteX11" fmla="*/ 30183 w 393997"/>
                <a:gd name="connsiteY11" fmla="*/ 89688 h 274513"/>
                <a:gd name="connsiteX12" fmla="*/ 27 w 393997"/>
                <a:gd name="connsiteY12" fmla="*/ 102334 h 274513"/>
                <a:gd name="connsiteX13" fmla="*/ 78821 w 393997"/>
                <a:gd name="connsiteY13" fmla="*/ 16730 h 274513"/>
                <a:gd name="connsiteX0" fmla="*/ 78960 w 394136"/>
                <a:gd name="connsiteY0" fmla="*/ 16730 h 274513"/>
                <a:gd name="connsiteX1" fmla="*/ 166509 w 394136"/>
                <a:gd name="connsiteY1" fmla="*/ 152917 h 274513"/>
                <a:gd name="connsiteX2" fmla="*/ 200556 w 394136"/>
                <a:gd name="connsiteY2" fmla="*/ 186964 h 274513"/>
                <a:gd name="connsiteX3" fmla="*/ 258922 w 394136"/>
                <a:gd name="connsiteY3" fmla="*/ 84824 h 274513"/>
                <a:gd name="connsiteX4" fmla="*/ 288105 w 394136"/>
                <a:gd name="connsiteY4" fmla="*/ 7003 h 274513"/>
                <a:gd name="connsiteX5" fmla="*/ 312424 w 394136"/>
                <a:gd name="connsiteY5" fmla="*/ 7003 h 274513"/>
                <a:gd name="connsiteX6" fmla="*/ 361062 w 394136"/>
                <a:gd name="connsiteY6" fmla="*/ 36186 h 274513"/>
                <a:gd name="connsiteX7" fmla="*/ 394136 w 394136"/>
                <a:gd name="connsiteY7" fmla="*/ 98443 h 274513"/>
                <a:gd name="connsiteX8" fmla="*/ 310478 w 394136"/>
                <a:gd name="connsiteY8" fmla="*/ 89690 h 274513"/>
                <a:gd name="connsiteX9" fmla="*/ 200556 w 394136"/>
                <a:gd name="connsiteY9" fmla="*/ 274513 h 274513"/>
                <a:gd name="connsiteX10" fmla="*/ 100361 w 394136"/>
                <a:gd name="connsiteY10" fmla="*/ 105253 h 274513"/>
                <a:gd name="connsiteX11" fmla="*/ 166 w 394136"/>
                <a:gd name="connsiteY11" fmla="*/ 102334 h 274513"/>
                <a:gd name="connsiteX12" fmla="*/ 78960 w 394136"/>
                <a:gd name="connsiteY12" fmla="*/ 16730 h 274513"/>
                <a:gd name="connsiteX0" fmla="*/ 78960 w 394136"/>
                <a:gd name="connsiteY0" fmla="*/ 16730 h 274513"/>
                <a:gd name="connsiteX1" fmla="*/ 166509 w 394136"/>
                <a:gd name="connsiteY1" fmla="*/ 152917 h 274513"/>
                <a:gd name="connsiteX2" fmla="*/ 200556 w 394136"/>
                <a:gd name="connsiteY2" fmla="*/ 186964 h 274513"/>
                <a:gd name="connsiteX3" fmla="*/ 258922 w 394136"/>
                <a:gd name="connsiteY3" fmla="*/ 84824 h 274513"/>
                <a:gd name="connsiteX4" fmla="*/ 288105 w 394136"/>
                <a:gd name="connsiteY4" fmla="*/ 7003 h 274513"/>
                <a:gd name="connsiteX5" fmla="*/ 312424 w 394136"/>
                <a:gd name="connsiteY5" fmla="*/ 7003 h 274513"/>
                <a:gd name="connsiteX6" fmla="*/ 361062 w 394136"/>
                <a:gd name="connsiteY6" fmla="*/ 36186 h 274513"/>
                <a:gd name="connsiteX7" fmla="*/ 394136 w 394136"/>
                <a:gd name="connsiteY7" fmla="*/ 98443 h 274513"/>
                <a:gd name="connsiteX8" fmla="*/ 310478 w 394136"/>
                <a:gd name="connsiteY8" fmla="*/ 89690 h 274513"/>
                <a:gd name="connsiteX9" fmla="*/ 200556 w 394136"/>
                <a:gd name="connsiteY9" fmla="*/ 274513 h 274513"/>
                <a:gd name="connsiteX10" fmla="*/ 100361 w 394136"/>
                <a:gd name="connsiteY10" fmla="*/ 105253 h 274513"/>
                <a:gd name="connsiteX11" fmla="*/ 166 w 394136"/>
                <a:gd name="connsiteY11" fmla="*/ 102334 h 274513"/>
                <a:gd name="connsiteX12" fmla="*/ 78960 w 394136"/>
                <a:gd name="connsiteY12" fmla="*/ 16730 h 274513"/>
                <a:gd name="connsiteX0" fmla="*/ 78960 w 394136"/>
                <a:gd name="connsiteY0" fmla="*/ 16730 h 274513"/>
                <a:gd name="connsiteX1" fmla="*/ 166509 w 394136"/>
                <a:gd name="connsiteY1" fmla="*/ 152917 h 274513"/>
                <a:gd name="connsiteX2" fmla="*/ 200556 w 394136"/>
                <a:gd name="connsiteY2" fmla="*/ 186964 h 274513"/>
                <a:gd name="connsiteX3" fmla="*/ 258922 w 394136"/>
                <a:gd name="connsiteY3" fmla="*/ 84824 h 274513"/>
                <a:gd name="connsiteX4" fmla="*/ 288105 w 394136"/>
                <a:gd name="connsiteY4" fmla="*/ 7003 h 274513"/>
                <a:gd name="connsiteX5" fmla="*/ 312424 w 394136"/>
                <a:gd name="connsiteY5" fmla="*/ 7003 h 274513"/>
                <a:gd name="connsiteX6" fmla="*/ 361062 w 394136"/>
                <a:gd name="connsiteY6" fmla="*/ 36186 h 274513"/>
                <a:gd name="connsiteX7" fmla="*/ 394136 w 394136"/>
                <a:gd name="connsiteY7" fmla="*/ 98443 h 274513"/>
                <a:gd name="connsiteX8" fmla="*/ 310478 w 394136"/>
                <a:gd name="connsiteY8" fmla="*/ 89690 h 274513"/>
                <a:gd name="connsiteX9" fmla="*/ 200556 w 394136"/>
                <a:gd name="connsiteY9" fmla="*/ 274513 h 274513"/>
                <a:gd name="connsiteX10" fmla="*/ 100361 w 394136"/>
                <a:gd name="connsiteY10" fmla="*/ 105253 h 274513"/>
                <a:gd name="connsiteX11" fmla="*/ 166 w 394136"/>
                <a:gd name="connsiteY11" fmla="*/ 102334 h 274513"/>
                <a:gd name="connsiteX12" fmla="*/ 78960 w 394136"/>
                <a:gd name="connsiteY12" fmla="*/ 16730 h 274513"/>
                <a:gd name="connsiteX0" fmla="*/ 78794 w 393970"/>
                <a:gd name="connsiteY0" fmla="*/ 16730 h 274513"/>
                <a:gd name="connsiteX1" fmla="*/ 166343 w 393970"/>
                <a:gd name="connsiteY1" fmla="*/ 152917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66343 w 393970"/>
                <a:gd name="connsiteY1" fmla="*/ 152917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8561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8561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2726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2726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2726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312 h 274095"/>
                <a:gd name="connsiteX1" fmla="*/ 152726 w 393970"/>
                <a:gd name="connsiteY1" fmla="*/ 107754 h 274095"/>
                <a:gd name="connsiteX2" fmla="*/ 200390 w 393970"/>
                <a:gd name="connsiteY2" fmla="*/ 186546 h 274095"/>
                <a:gd name="connsiteX3" fmla="*/ 249029 w 393970"/>
                <a:gd name="connsiteY3" fmla="*/ 78569 h 274095"/>
                <a:gd name="connsiteX4" fmla="*/ 287939 w 393970"/>
                <a:gd name="connsiteY4" fmla="*/ 6585 h 274095"/>
                <a:gd name="connsiteX5" fmla="*/ 312258 w 393970"/>
                <a:gd name="connsiteY5" fmla="*/ 6585 h 274095"/>
                <a:gd name="connsiteX6" fmla="*/ 360896 w 393970"/>
                <a:gd name="connsiteY6" fmla="*/ 35768 h 274095"/>
                <a:gd name="connsiteX7" fmla="*/ 393970 w 393970"/>
                <a:gd name="connsiteY7" fmla="*/ 98025 h 274095"/>
                <a:gd name="connsiteX8" fmla="*/ 310312 w 393970"/>
                <a:gd name="connsiteY8" fmla="*/ 89272 h 274095"/>
                <a:gd name="connsiteX9" fmla="*/ 200390 w 393970"/>
                <a:gd name="connsiteY9" fmla="*/ 274095 h 274095"/>
                <a:gd name="connsiteX10" fmla="*/ 100195 w 393970"/>
                <a:gd name="connsiteY10" fmla="*/ 104835 h 274095"/>
                <a:gd name="connsiteX11" fmla="*/ 0 w 393970"/>
                <a:gd name="connsiteY11" fmla="*/ 101916 h 274095"/>
                <a:gd name="connsiteX12" fmla="*/ 78794 w 393970"/>
                <a:gd name="connsiteY12" fmla="*/ 16312 h 274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3970" h="274095">
                  <a:moveTo>
                    <a:pt x="78794" y="16312"/>
                  </a:moveTo>
                  <a:cubicBezTo>
                    <a:pt x="104248" y="17285"/>
                    <a:pt x="134405" y="67709"/>
                    <a:pt x="152726" y="107754"/>
                  </a:cubicBezTo>
                  <a:cubicBezTo>
                    <a:pt x="171047" y="147799"/>
                    <a:pt x="183042" y="166769"/>
                    <a:pt x="200390" y="186546"/>
                  </a:cubicBezTo>
                  <a:cubicBezTo>
                    <a:pt x="211900" y="157689"/>
                    <a:pt x="234438" y="108562"/>
                    <a:pt x="249029" y="78569"/>
                  </a:cubicBezTo>
                  <a:cubicBezTo>
                    <a:pt x="263620" y="48576"/>
                    <a:pt x="277401" y="18582"/>
                    <a:pt x="287939" y="6585"/>
                  </a:cubicBezTo>
                  <a:cubicBezTo>
                    <a:pt x="298477" y="-5412"/>
                    <a:pt x="300099" y="1721"/>
                    <a:pt x="312258" y="6585"/>
                  </a:cubicBezTo>
                  <a:cubicBezTo>
                    <a:pt x="324418" y="11449"/>
                    <a:pt x="347277" y="20528"/>
                    <a:pt x="360896" y="35768"/>
                  </a:cubicBezTo>
                  <a:cubicBezTo>
                    <a:pt x="374515" y="51008"/>
                    <a:pt x="390081" y="74517"/>
                    <a:pt x="393970" y="98025"/>
                  </a:cubicBezTo>
                  <a:cubicBezTo>
                    <a:pt x="355062" y="90406"/>
                    <a:pt x="342251" y="84569"/>
                    <a:pt x="310312" y="89272"/>
                  </a:cubicBezTo>
                  <a:cubicBezTo>
                    <a:pt x="280318" y="119265"/>
                    <a:pt x="244164" y="205681"/>
                    <a:pt x="200390" y="274095"/>
                  </a:cubicBezTo>
                  <a:cubicBezTo>
                    <a:pt x="174124" y="214112"/>
                    <a:pt x="128567" y="135639"/>
                    <a:pt x="100195" y="104835"/>
                  </a:cubicBezTo>
                  <a:cubicBezTo>
                    <a:pt x="66797" y="76139"/>
                    <a:pt x="40530" y="91380"/>
                    <a:pt x="0" y="101916"/>
                  </a:cubicBezTo>
                  <a:cubicBezTo>
                    <a:pt x="17833" y="63817"/>
                    <a:pt x="53340" y="15339"/>
                    <a:pt x="78794" y="163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7006556" y="4456793"/>
            <a:ext cx="1257708" cy="1386655"/>
            <a:chOff x="6710347" y="4049438"/>
            <a:chExt cx="1373231" cy="1514022"/>
          </a:xfrm>
        </p:grpSpPr>
        <p:grpSp>
          <p:nvGrpSpPr>
            <p:cNvPr id="115" name="Group 114"/>
            <p:cNvGrpSpPr/>
            <p:nvPr/>
          </p:nvGrpSpPr>
          <p:grpSpPr>
            <a:xfrm>
              <a:off x="6710347" y="4049438"/>
              <a:ext cx="1373231" cy="1514022"/>
              <a:chOff x="7074776" y="3158061"/>
              <a:chExt cx="2034497" cy="2243086"/>
            </a:xfrm>
            <a:solidFill>
              <a:srgbClr val="FEB834"/>
            </a:solidFill>
          </p:grpSpPr>
          <p:sp>
            <p:nvSpPr>
              <p:cNvPr id="117" name="Freeform 116"/>
              <p:cNvSpPr/>
              <p:nvPr/>
            </p:nvSpPr>
            <p:spPr>
              <a:xfrm>
                <a:off x="7074776" y="4426168"/>
                <a:ext cx="2034497" cy="974979"/>
              </a:xfrm>
              <a:custGeom>
                <a:avLst/>
                <a:gdLst>
                  <a:gd name="connsiteX0" fmla="*/ 893028 w 2408803"/>
                  <a:gd name="connsiteY0" fmla="*/ 0 h 979066"/>
                  <a:gd name="connsiteX1" fmla="*/ 1528551 w 2408803"/>
                  <a:gd name="connsiteY1" fmla="*/ 0 h 979066"/>
                  <a:gd name="connsiteX2" fmla="*/ 1523036 w 2408803"/>
                  <a:gd name="connsiteY2" fmla="*/ 9360 h 979066"/>
                  <a:gd name="connsiteX3" fmla="*/ 1509548 w 2408803"/>
                  <a:gd name="connsiteY3" fmla="*/ 43354 h 979066"/>
                  <a:gd name="connsiteX4" fmla="*/ 1525314 w 2408803"/>
                  <a:gd name="connsiteY4" fmla="*/ 141889 h 979066"/>
                  <a:gd name="connsiteX5" fmla="*/ 1560786 w 2408803"/>
                  <a:gd name="connsiteY5" fmla="*/ 157656 h 979066"/>
                  <a:gd name="connsiteX6" fmla="*/ 1600199 w 2408803"/>
                  <a:gd name="connsiteY6" fmla="*/ 212834 h 979066"/>
                  <a:gd name="connsiteX7" fmla="*/ 1848507 w 2408803"/>
                  <a:gd name="connsiteY7" fmla="*/ 283778 h 979066"/>
                  <a:gd name="connsiteX8" fmla="*/ 2077107 w 2408803"/>
                  <a:gd name="connsiteY8" fmla="*/ 342899 h 979066"/>
                  <a:gd name="connsiteX9" fmla="*/ 2211114 w 2408803"/>
                  <a:gd name="connsiteY9" fmla="*/ 386254 h 979066"/>
                  <a:gd name="connsiteX10" fmla="*/ 2325414 w 2408803"/>
                  <a:gd name="connsiteY10" fmla="*/ 429609 h 979066"/>
                  <a:gd name="connsiteX11" fmla="*/ 2360886 w 2408803"/>
                  <a:gd name="connsiteY11" fmla="*/ 583323 h 979066"/>
                  <a:gd name="connsiteX12" fmla="*/ 2388476 w 2408803"/>
                  <a:gd name="connsiteY12" fmla="*/ 784333 h 979066"/>
                  <a:gd name="connsiteX13" fmla="*/ 2408183 w 2408803"/>
                  <a:gd name="connsiteY13" fmla="*/ 965637 h 979066"/>
                  <a:gd name="connsiteX14" fmla="*/ 2404242 w 2408803"/>
                  <a:gd name="connsiteY14" fmla="*/ 965637 h 979066"/>
                  <a:gd name="connsiteX15" fmla="*/ 1229711 w 2408803"/>
                  <a:gd name="connsiteY15" fmla="*/ 969577 h 979066"/>
                  <a:gd name="connsiteX16" fmla="*/ 0 w 2408803"/>
                  <a:gd name="connsiteY16" fmla="*/ 965637 h 979066"/>
                  <a:gd name="connsiteX17" fmla="*/ 59121 w 2408803"/>
                  <a:gd name="connsiteY17" fmla="*/ 567558 h 979066"/>
                  <a:gd name="connsiteX18" fmla="*/ 106417 w 2408803"/>
                  <a:gd name="connsiteY18" fmla="*/ 425668 h 979066"/>
                  <a:gd name="connsiteX19" fmla="*/ 220717 w 2408803"/>
                  <a:gd name="connsiteY19" fmla="*/ 370489 h 979066"/>
                  <a:gd name="connsiteX20" fmla="*/ 855280 w 2408803"/>
                  <a:gd name="connsiteY20" fmla="*/ 189185 h 979066"/>
                  <a:gd name="connsiteX21" fmla="*/ 878929 w 2408803"/>
                  <a:gd name="connsiteY21" fmla="*/ 134007 h 979066"/>
                  <a:gd name="connsiteX22" fmla="*/ 902576 w 2408803"/>
                  <a:gd name="connsiteY22" fmla="*/ 98533 h 979066"/>
                  <a:gd name="connsiteX23" fmla="*/ 902083 w 2408803"/>
                  <a:gd name="connsiteY23" fmla="*/ 47049 h 979066"/>
                  <a:gd name="connsiteX0" fmla="*/ 893028 w 2408803"/>
                  <a:gd name="connsiteY0" fmla="*/ 0 h 979066"/>
                  <a:gd name="connsiteX1" fmla="*/ 1528551 w 2408803"/>
                  <a:gd name="connsiteY1" fmla="*/ 0 h 979066"/>
                  <a:gd name="connsiteX2" fmla="*/ 1523036 w 2408803"/>
                  <a:gd name="connsiteY2" fmla="*/ 9360 h 979066"/>
                  <a:gd name="connsiteX3" fmla="*/ 1509548 w 2408803"/>
                  <a:gd name="connsiteY3" fmla="*/ 43354 h 979066"/>
                  <a:gd name="connsiteX4" fmla="*/ 1525314 w 2408803"/>
                  <a:gd name="connsiteY4" fmla="*/ 141889 h 979066"/>
                  <a:gd name="connsiteX5" fmla="*/ 1560786 w 2408803"/>
                  <a:gd name="connsiteY5" fmla="*/ 157656 h 979066"/>
                  <a:gd name="connsiteX6" fmla="*/ 1600199 w 2408803"/>
                  <a:gd name="connsiteY6" fmla="*/ 212834 h 979066"/>
                  <a:gd name="connsiteX7" fmla="*/ 1848507 w 2408803"/>
                  <a:gd name="connsiteY7" fmla="*/ 283778 h 979066"/>
                  <a:gd name="connsiteX8" fmla="*/ 2077107 w 2408803"/>
                  <a:gd name="connsiteY8" fmla="*/ 342899 h 979066"/>
                  <a:gd name="connsiteX9" fmla="*/ 2225118 w 2408803"/>
                  <a:gd name="connsiteY9" fmla="*/ 342898 h 979066"/>
                  <a:gd name="connsiteX10" fmla="*/ 2325414 w 2408803"/>
                  <a:gd name="connsiteY10" fmla="*/ 429609 h 979066"/>
                  <a:gd name="connsiteX11" fmla="*/ 2360886 w 2408803"/>
                  <a:gd name="connsiteY11" fmla="*/ 583323 h 979066"/>
                  <a:gd name="connsiteX12" fmla="*/ 2388476 w 2408803"/>
                  <a:gd name="connsiteY12" fmla="*/ 784333 h 979066"/>
                  <a:gd name="connsiteX13" fmla="*/ 2408183 w 2408803"/>
                  <a:gd name="connsiteY13" fmla="*/ 965637 h 979066"/>
                  <a:gd name="connsiteX14" fmla="*/ 2404242 w 2408803"/>
                  <a:gd name="connsiteY14" fmla="*/ 965637 h 979066"/>
                  <a:gd name="connsiteX15" fmla="*/ 1229711 w 2408803"/>
                  <a:gd name="connsiteY15" fmla="*/ 969577 h 979066"/>
                  <a:gd name="connsiteX16" fmla="*/ 0 w 2408803"/>
                  <a:gd name="connsiteY16" fmla="*/ 965637 h 979066"/>
                  <a:gd name="connsiteX17" fmla="*/ 59121 w 2408803"/>
                  <a:gd name="connsiteY17" fmla="*/ 567558 h 979066"/>
                  <a:gd name="connsiteX18" fmla="*/ 106417 w 2408803"/>
                  <a:gd name="connsiteY18" fmla="*/ 425668 h 979066"/>
                  <a:gd name="connsiteX19" fmla="*/ 220717 w 2408803"/>
                  <a:gd name="connsiteY19" fmla="*/ 370489 h 979066"/>
                  <a:gd name="connsiteX20" fmla="*/ 855280 w 2408803"/>
                  <a:gd name="connsiteY20" fmla="*/ 189185 h 979066"/>
                  <a:gd name="connsiteX21" fmla="*/ 878929 w 2408803"/>
                  <a:gd name="connsiteY21" fmla="*/ 134007 h 979066"/>
                  <a:gd name="connsiteX22" fmla="*/ 902576 w 2408803"/>
                  <a:gd name="connsiteY22" fmla="*/ 98533 h 979066"/>
                  <a:gd name="connsiteX23" fmla="*/ 902083 w 2408803"/>
                  <a:gd name="connsiteY23" fmla="*/ 47049 h 979066"/>
                  <a:gd name="connsiteX24" fmla="*/ 893028 w 2408803"/>
                  <a:gd name="connsiteY24" fmla="*/ 0 h 979066"/>
                  <a:gd name="connsiteX0" fmla="*/ 893028 w 2408803"/>
                  <a:gd name="connsiteY0" fmla="*/ 0 h 979066"/>
                  <a:gd name="connsiteX1" fmla="*/ 1528551 w 2408803"/>
                  <a:gd name="connsiteY1" fmla="*/ 0 h 979066"/>
                  <a:gd name="connsiteX2" fmla="*/ 1523036 w 2408803"/>
                  <a:gd name="connsiteY2" fmla="*/ 9360 h 979066"/>
                  <a:gd name="connsiteX3" fmla="*/ 1509548 w 2408803"/>
                  <a:gd name="connsiteY3" fmla="*/ 43354 h 979066"/>
                  <a:gd name="connsiteX4" fmla="*/ 1525314 w 2408803"/>
                  <a:gd name="connsiteY4" fmla="*/ 141889 h 979066"/>
                  <a:gd name="connsiteX5" fmla="*/ 1560786 w 2408803"/>
                  <a:gd name="connsiteY5" fmla="*/ 157656 h 979066"/>
                  <a:gd name="connsiteX6" fmla="*/ 1600199 w 2408803"/>
                  <a:gd name="connsiteY6" fmla="*/ 212834 h 979066"/>
                  <a:gd name="connsiteX7" fmla="*/ 1848507 w 2408803"/>
                  <a:gd name="connsiteY7" fmla="*/ 283778 h 979066"/>
                  <a:gd name="connsiteX8" fmla="*/ 2077107 w 2408803"/>
                  <a:gd name="connsiteY8" fmla="*/ 342899 h 979066"/>
                  <a:gd name="connsiteX9" fmla="*/ 2225118 w 2408803"/>
                  <a:gd name="connsiteY9" fmla="*/ 342898 h 979066"/>
                  <a:gd name="connsiteX10" fmla="*/ 2068662 w 2408803"/>
                  <a:gd name="connsiteY10" fmla="*/ 480847 h 979066"/>
                  <a:gd name="connsiteX11" fmla="*/ 2360886 w 2408803"/>
                  <a:gd name="connsiteY11" fmla="*/ 583323 h 979066"/>
                  <a:gd name="connsiteX12" fmla="*/ 2388476 w 2408803"/>
                  <a:gd name="connsiteY12" fmla="*/ 784333 h 979066"/>
                  <a:gd name="connsiteX13" fmla="*/ 2408183 w 2408803"/>
                  <a:gd name="connsiteY13" fmla="*/ 965637 h 979066"/>
                  <a:gd name="connsiteX14" fmla="*/ 2404242 w 2408803"/>
                  <a:gd name="connsiteY14" fmla="*/ 965637 h 979066"/>
                  <a:gd name="connsiteX15" fmla="*/ 1229711 w 2408803"/>
                  <a:gd name="connsiteY15" fmla="*/ 969577 h 979066"/>
                  <a:gd name="connsiteX16" fmla="*/ 0 w 2408803"/>
                  <a:gd name="connsiteY16" fmla="*/ 965637 h 979066"/>
                  <a:gd name="connsiteX17" fmla="*/ 59121 w 2408803"/>
                  <a:gd name="connsiteY17" fmla="*/ 567558 h 979066"/>
                  <a:gd name="connsiteX18" fmla="*/ 106417 w 2408803"/>
                  <a:gd name="connsiteY18" fmla="*/ 425668 h 979066"/>
                  <a:gd name="connsiteX19" fmla="*/ 220717 w 2408803"/>
                  <a:gd name="connsiteY19" fmla="*/ 370489 h 979066"/>
                  <a:gd name="connsiteX20" fmla="*/ 855280 w 2408803"/>
                  <a:gd name="connsiteY20" fmla="*/ 189185 h 979066"/>
                  <a:gd name="connsiteX21" fmla="*/ 878929 w 2408803"/>
                  <a:gd name="connsiteY21" fmla="*/ 134007 h 979066"/>
                  <a:gd name="connsiteX22" fmla="*/ 902576 w 2408803"/>
                  <a:gd name="connsiteY22" fmla="*/ 98533 h 979066"/>
                  <a:gd name="connsiteX23" fmla="*/ 902083 w 2408803"/>
                  <a:gd name="connsiteY23" fmla="*/ 47049 h 979066"/>
                  <a:gd name="connsiteX24" fmla="*/ 893028 w 2408803"/>
                  <a:gd name="connsiteY24" fmla="*/ 0 h 979066"/>
                  <a:gd name="connsiteX0" fmla="*/ 893028 w 2408803"/>
                  <a:gd name="connsiteY0" fmla="*/ 0 h 979066"/>
                  <a:gd name="connsiteX1" fmla="*/ 1528551 w 2408803"/>
                  <a:gd name="connsiteY1" fmla="*/ 0 h 979066"/>
                  <a:gd name="connsiteX2" fmla="*/ 1523036 w 2408803"/>
                  <a:gd name="connsiteY2" fmla="*/ 9360 h 979066"/>
                  <a:gd name="connsiteX3" fmla="*/ 1509548 w 2408803"/>
                  <a:gd name="connsiteY3" fmla="*/ 43354 h 979066"/>
                  <a:gd name="connsiteX4" fmla="*/ 1525314 w 2408803"/>
                  <a:gd name="connsiteY4" fmla="*/ 141889 h 979066"/>
                  <a:gd name="connsiteX5" fmla="*/ 1560786 w 2408803"/>
                  <a:gd name="connsiteY5" fmla="*/ 157656 h 979066"/>
                  <a:gd name="connsiteX6" fmla="*/ 1600199 w 2408803"/>
                  <a:gd name="connsiteY6" fmla="*/ 212834 h 979066"/>
                  <a:gd name="connsiteX7" fmla="*/ 1848507 w 2408803"/>
                  <a:gd name="connsiteY7" fmla="*/ 283778 h 979066"/>
                  <a:gd name="connsiteX8" fmla="*/ 2077107 w 2408803"/>
                  <a:gd name="connsiteY8" fmla="*/ 342899 h 979066"/>
                  <a:gd name="connsiteX9" fmla="*/ 2225118 w 2408803"/>
                  <a:gd name="connsiteY9" fmla="*/ 342898 h 979066"/>
                  <a:gd name="connsiteX10" fmla="*/ 2250722 w 2408803"/>
                  <a:gd name="connsiteY10" fmla="*/ 488729 h 979066"/>
                  <a:gd name="connsiteX11" fmla="*/ 2360886 w 2408803"/>
                  <a:gd name="connsiteY11" fmla="*/ 583323 h 979066"/>
                  <a:gd name="connsiteX12" fmla="*/ 2388476 w 2408803"/>
                  <a:gd name="connsiteY12" fmla="*/ 784333 h 979066"/>
                  <a:gd name="connsiteX13" fmla="*/ 2408183 w 2408803"/>
                  <a:gd name="connsiteY13" fmla="*/ 965637 h 979066"/>
                  <a:gd name="connsiteX14" fmla="*/ 2404242 w 2408803"/>
                  <a:gd name="connsiteY14" fmla="*/ 965637 h 979066"/>
                  <a:gd name="connsiteX15" fmla="*/ 1229711 w 2408803"/>
                  <a:gd name="connsiteY15" fmla="*/ 969577 h 979066"/>
                  <a:gd name="connsiteX16" fmla="*/ 0 w 2408803"/>
                  <a:gd name="connsiteY16" fmla="*/ 965637 h 979066"/>
                  <a:gd name="connsiteX17" fmla="*/ 59121 w 2408803"/>
                  <a:gd name="connsiteY17" fmla="*/ 567558 h 979066"/>
                  <a:gd name="connsiteX18" fmla="*/ 106417 w 2408803"/>
                  <a:gd name="connsiteY18" fmla="*/ 425668 h 979066"/>
                  <a:gd name="connsiteX19" fmla="*/ 220717 w 2408803"/>
                  <a:gd name="connsiteY19" fmla="*/ 370489 h 979066"/>
                  <a:gd name="connsiteX20" fmla="*/ 855280 w 2408803"/>
                  <a:gd name="connsiteY20" fmla="*/ 189185 h 979066"/>
                  <a:gd name="connsiteX21" fmla="*/ 878929 w 2408803"/>
                  <a:gd name="connsiteY21" fmla="*/ 134007 h 979066"/>
                  <a:gd name="connsiteX22" fmla="*/ 902576 w 2408803"/>
                  <a:gd name="connsiteY22" fmla="*/ 98533 h 979066"/>
                  <a:gd name="connsiteX23" fmla="*/ 902083 w 2408803"/>
                  <a:gd name="connsiteY23" fmla="*/ 47049 h 979066"/>
                  <a:gd name="connsiteX24" fmla="*/ 893028 w 2408803"/>
                  <a:gd name="connsiteY24" fmla="*/ 0 h 979066"/>
                  <a:gd name="connsiteX0" fmla="*/ 893028 w 2408803"/>
                  <a:gd name="connsiteY0" fmla="*/ 0 h 979066"/>
                  <a:gd name="connsiteX1" fmla="*/ 1528551 w 2408803"/>
                  <a:gd name="connsiteY1" fmla="*/ 0 h 979066"/>
                  <a:gd name="connsiteX2" fmla="*/ 1523036 w 2408803"/>
                  <a:gd name="connsiteY2" fmla="*/ 9360 h 979066"/>
                  <a:gd name="connsiteX3" fmla="*/ 1509548 w 2408803"/>
                  <a:gd name="connsiteY3" fmla="*/ 43354 h 979066"/>
                  <a:gd name="connsiteX4" fmla="*/ 1525314 w 2408803"/>
                  <a:gd name="connsiteY4" fmla="*/ 141889 h 979066"/>
                  <a:gd name="connsiteX5" fmla="*/ 1560786 w 2408803"/>
                  <a:gd name="connsiteY5" fmla="*/ 157656 h 979066"/>
                  <a:gd name="connsiteX6" fmla="*/ 1600199 w 2408803"/>
                  <a:gd name="connsiteY6" fmla="*/ 212834 h 979066"/>
                  <a:gd name="connsiteX7" fmla="*/ 1848507 w 2408803"/>
                  <a:gd name="connsiteY7" fmla="*/ 283778 h 979066"/>
                  <a:gd name="connsiteX8" fmla="*/ 2077107 w 2408803"/>
                  <a:gd name="connsiteY8" fmla="*/ 342899 h 979066"/>
                  <a:gd name="connsiteX9" fmla="*/ 2225118 w 2408803"/>
                  <a:gd name="connsiteY9" fmla="*/ 342898 h 979066"/>
                  <a:gd name="connsiteX10" fmla="*/ 2250722 w 2408803"/>
                  <a:gd name="connsiteY10" fmla="*/ 488729 h 979066"/>
                  <a:gd name="connsiteX11" fmla="*/ 2328210 w 2408803"/>
                  <a:gd name="connsiteY11" fmla="*/ 654268 h 979066"/>
                  <a:gd name="connsiteX12" fmla="*/ 2388476 w 2408803"/>
                  <a:gd name="connsiteY12" fmla="*/ 784333 h 979066"/>
                  <a:gd name="connsiteX13" fmla="*/ 2408183 w 2408803"/>
                  <a:gd name="connsiteY13" fmla="*/ 965637 h 979066"/>
                  <a:gd name="connsiteX14" fmla="*/ 2404242 w 2408803"/>
                  <a:gd name="connsiteY14" fmla="*/ 965637 h 979066"/>
                  <a:gd name="connsiteX15" fmla="*/ 1229711 w 2408803"/>
                  <a:gd name="connsiteY15" fmla="*/ 969577 h 979066"/>
                  <a:gd name="connsiteX16" fmla="*/ 0 w 2408803"/>
                  <a:gd name="connsiteY16" fmla="*/ 965637 h 979066"/>
                  <a:gd name="connsiteX17" fmla="*/ 59121 w 2408803"/>
                  <a:gd name="connsiteY17" fmla="*/ 567558 h 979066"/>
                  <a:gd name="connsiteX18" fmla="*/ 106417 w 2408803"/>
                  <a:gd name="connsiteY18" fmla="*/ 425668 h 979066"/>
                  <a:gd name="connsiteX19" fmla="*/ 220717 w 2408803"/>
                  <a:gd name="connsiteY19" fmla="*/ 370489 h 979066"/>
                  <a:gd name="connsiteX20" fmla="*/ 855280 w 2408803"/>
                  <a:gd name="connsiteY20" fmla="*/ 189185 h 979066"/>
                  <a:gd name="connsiteX21" fmla="*/ 878929 w 2408803"/>
                  <a:gd name="connsiteY21" fmla="*/ 134007 h 979066"/>
                  <a:gd name="connsiteX22" fmla="*/ 902576 w 2408803"/>
                  <a:gd name="connsiteY22" fmla="*/ 98533 h 979066"/>
                  <a:gd name="connsiteX23" fmla="*/ 902083 w 2408803"/>
                  <a:gd name="connsiteY23" fmla="*/ 47049 h 979066"/>
                  <a:gd name="connsiteX24" fmla="*/ 893028 w 2408803"/>
                  <a:gd name="connsiteY24" fmla="*/ 0 h 979066"/>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8 w 2409687"/>
                  <a:gd name="connsiteY9" fmla="*/ 342898 h 974979"/>
                  <a:gd name="connsiteX10" fmla="*/ 2250722 w 2409687"/>
                  <a:gd name="connsiteY10" fmla="*/ 488729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59121 w 2409687"/>
                  <a:gd name="connsiteY17" fmla="*/ 567558 h 974979"/>
                  <a:gd name="connsiteX18" fmla="*/ 106417 w 2409687"/>
                  <a:gd name="connsiteY18" fmla="*/ 425668 h 974979"/>
                  <a:gd name="connsiteX19" fmla="*/ 220717 w 2409687"/>
                  <a:gd name="connsiteY19" fmla="*/ 370489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8 w 2409687"/>
                  <a:gd name="connsiteY9" fmla="*/ 342898 h 974979"/>
                  <a:gd name="connsiteX10" fmla="*/ 2250722 w 2409687"/>
                  <a:gd name="connsiteY10" fmla="*/ 488729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59121 w 2409687"/>
                  <a:gd name="connsiteY17" fmla="*/ 567558 h 974979"/>
                  <a:gd name="connsiteX18" fmla="*/ 106417 w 2409687"/>
                  <a:gd name="connsiteY18" fmla="*/ 425668 h 974979"/>
                  <a:gd name="connsiteX19" fmla="*/ 220717 w 2409687"/>
                  <a:gd name="connsiteY19" fmla="*/ 370489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8 w 2409687"/>
                  <a:gd name="connsiteY9" fmla="*/ 342898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59121 w 2409687"/>
                  <a:gd name="connsiteY17" fmla="*/ 567558 h 974979"/>
                  <a:gd name="connsiteX18" fmla="*/ 106417 w 2409687"/>
                  <a:gd name="connsiteY18" fmla="*/ 425668 h 974979"/>
                  <a:gd name="connsiteX19" fmla="*/ 220717 w 2409687"/>
                  <a:gd name="connsiteY19" fmla="*/ 370489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59121 w 2409687"/>
                  <a:gd name="connsiteY17" fmla="*/ 567558 h 974979"/>
                  <a:gd name="connsiteX18" fmla="*/ 106417 w 2409687"/>
                  <a:gd name="connsiteY18" fmla="*/ 425668 h 974979"/>
                  <a:gd name="connsiteX19" fmla="*/ 220717 w 2409687"/>
                  <a:gd name="connsiteY19" fmla="*/ 370489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40448 w 2409687"/>
                  <a:gd name="connsiteY17" fmla="*/ 693682 h 974979"/>
                  <a:gd name="connsiteX18" fmla="*/ 106417 w 2409687"/>
                  <a:gd name="connsiteY18" fmla="*/ 425668 h 974979"/>
                  <a:gd name="connsiteX19" fmla="*/ 220717 w 2409687"/>
                  <a:gd name="connsiteY19" fmla="*/ 370489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40448 w 2409687"/>
                  <a:gd name="connsiteY17" fmla="*/ 693682 h 974979"/>
                  <a:gd name="connsiteX18" fmla="*/ 106417 w 2409687"/>
                  <a:gd name="connsiteY18" fmla="*/ 425668 h 974979"/>
                  <a:gd name="connsiteX19" fmla="*/ 253395 w 2409687"/>
                  <a:gd name="connsiteY19" fmla="*/ 354724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40448 w 2409687"/>
                  <a:gd name="connsiteY17" fmla="*/ 693682 h 974979"/>
                  <a:gd name="connsiteX18" fmla="*/ 101749 w 2409687"/>
                  <a:gd name="connsiteY18" fmla="*/ 476905 h 974979"/>
                  <a:gd name="connsiteX19" fmla="*/ 253395 w 2409687"/>
                  <a:gd name="connsiteY19" fmla="*/ 354724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40448 w 2409687"/>
                  <a:gd name="connsiteY17" fmla="*/ 693682 h 974979"/>
                  <a:gd name="connsiteX18" fmla="*/ 101749 w 2409687"/>
                  <a:gd name="connsiteY18" fmla="*/ 476905 h 974979"/>
                  <a:gd name="connsiteX19" fmla="*/ 253395 w 2409687"/>
                  <a:gd name="connsiteY19" fmla="*/ 354724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40448 w 2409687"/>
                  <a:gd name="connsiteY17" fmla="*/ 693682 h 974979"/>
                  <a:gd name="connsiteX18" fmla="*/ 73740 w 2409687"/>
                  <a:gd name="connsiteY18" fmla="*/ 496612 h 974979"/>
                  <a:gd name="connsiteX19" fmla="*/ 253395 w 2409687"/>
                  <a:gd name="connsiteY19" fmla="*/ 354724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 name="connsiteX0" fmla="*/ 893028 w 2409687"/>
                  <a:gd name="connsiteY0" fmla="*/ 0 h 974979"/>
                  <a:gd name="connsiteX1" fmla="*/ 1528551 w 2409687"/>
                  <a:gd name="connsiteY1" fmla="*/ 0 h 974979"/>
                  <a:gd name="connsiteX2" fmla="*/ 1523036 w 2409687"/>
                  <a:gd name="connsiteY2" fmla="*/ 9360 h 974979"/>
                  <a:gd name="connsiteX3" fmla="*/ 1509548 w 2409687"/>
                  <a:gd name="connsiteY3" fmla="*/ 43354 h 974979"/>
                  <a:gd name="connsiteX4" fmla="*/ 1525314 w 2409687"/>
                  <a:gd name="connsiteY4" fmla="*/ 141889 h 974979"/>
                  <a:gd name="connsiteX5" fmla="*/ 1560786 w 2409687"/>
                  <a:gd name="connsiteY5" fmla="*/ 157656 h 974979"/>
                  <a:gd name="connsiteX6" fmla="*/ 1600199 w 2409687"/>
                  <a:gd name="connsiteY6" fmla="*/ 212834 h 974979"/>
                  <a:gd name="connsiteX7" fmla="*/ 1848507 w 2409687"/>
                  <a:gd name="connsiteY7" fmla="*/ 283778 h 974979"/>
                  <a:gd name="connsiteX8" fmla="*/ 2077107 w 2409687"/>
                  <a:gd name="connsiteY8" fmla="*/ 342899 h 974979"/>
                  <a:gd name="connsiteX9" fmla="*/ 2225119 w 2409687"/>
                  <a:gd name="connsiteY9" fmla="*/ 413843 h 974979"/>
                  <a:gd name="connsiteX10" fmla="*/ 2288068 w 2409687"/>
                  <a:gd name="connsiteY10" fmla="*/ 528143 h 974979"/>
                  <a:gd name="connsiteX11" fmla="*/ 2328210 w 2409687"/>
                  <a:gd name="connsiteY11" fmla="*/ 654268 h 974979"/>
                  <a:gd name="connsiteX12" fmla="*/ 2374472 w 2409687"/>
                  <a:gd name="connsiteY12" fmla="*/ 839513 h 974979"/>
                  <a:gd name="connsiteX13" fmla="*/ 2408183 w 2409687"/>
                  <a:gd name="connsiteY13" fmla="*/ 965637 h 974979"/>
                  <a:gd name="connsiteX14" fmla="*/ 2404242 w 2409687"/>
                  <a:gd name="connsiteY14" fmla="*/ 965637 h 974979"/>
                  <a:gd name="connsiteX15" fmla="*/ 1229711 w 2409687"/>
                  <a:gd name="connsiteY15" fmla="*/ 969577 h 974979"/>
                  <a:gd name="connsiteX16" fmla="*/ 0 w 2409687"/>
                  <a:gd name="connsiteY16" fmla="*/ 965637 h 974979"/>
                  <a:gd name="connsiteX17" fmla="*/ 40448 w 2409687"/>
                  <a:gd name="connsiteY17" fmla="*/ 693682 h 974979"/>
                  <a:gd name="connsiteX18" fmla="*/ 73740 w 2409687"/>
                  <a:gd name="connsiteY18" fmla="*/ 496612 h 974979"/>
                  <a:gd name="connsiteX19" fmla="*/ 253395 w 2409687"/>
                  <a:gd name="connsiteY19" fmla="*/ 354724 h 974979"/>
                  <a:gd name="connsiteX20" fmla="*/ 855280 w 2409687"/>
                  <a:gd name="connsiteY20" fmla="*/ 189185 h 974979"/>
                  <a:gd name="connsiteX21" fmla="*/ 878929 w 2409687"/>
                  <a:gd name="connsiteY21" fmla="*/ 134007 h 974979"/>
                  <a:gd name="connsiteX22" fmla="*/ 902576 w 2409687"/>
                  <a:gd name="connsiteY22" fmla="*/ 98533 h 974979"/>
                  <a:gd name="connsiteX23" fmla="*/ 902083 w 2409687"/>
                  <a:gd name="connsiteY23" fmla="*/ 47049 h 974979"/>
                  <a:gd name="connsiteX24" fmla="*/ 893028 w 2409687"/>
                  <a:gd name="connsiteY24" fmla="*/ 0 h 974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09687" h="974979">
                    <a:moveTo>
                      <a:pt x="893028" y="0"/>
                    </a:moveTo>
                    <a:lnTo>
                      <a:pt x="1528551" y="0"/>
                    </a:lnTo>
                    <a:lnTo>
                      <a:pt x="1523036" y="9360"/>
                    </a:lnTo>
                    <a:cubicBezTo>
                      <a:pt x="1514475" y="22169"/>
                      <a:pt x="1510534" y="24633"/>
                      <a:pt x="1509548" y="43354"/>
                    </a:cubicBezTo>
                    <a:cubicBezTo>
                      <a:pt x="1508234" y="68316"/>
                      <a:pt x="1516774" y="122839"/>
                      <a:pt x="1525314" y="141889"/>
                    </a:cubicBezTo>
                    <a:cubicBezTo>
                      <a:pt x="1533854" y="160939"/>
                      <a:pt x="1549619" y="143861"/>
                      <a:pt x="1560786" y="157656"/>
                    </a:cubicBezTo>
                    <a:cubicBezTo>
                      <a:pt x="1571953" y="171451"/>
                      <a:pt x="1552245" y="191814"/>
                      <a:pt x="1600199" y="212834"/>
                    </a:cubicBezTo>
                    <a:cubicBezTo>
                      <a:pt x="1648153" y="233854"/>
                      <a:pt x="1769022" y="262101"/>
                      <a:pt x="1848507" y="283778"/>
                    </a:cubicBezTo>
                    <a:cubicBezTo>
                      <a:pt x="1927992" y="305456"/>
                      <a:pt x="2014338" y="321222"/>
                      <a:pt x="2077107" y="342899"/>
                    </a:cubicBezTo>
                    <a:cubicBezTo>
                      <a:pt x="2139876" y="364576"/>
                      <a:pt x="2189959" y="382969"/>
                      <a:pt x="2225119" y="413843"/>
                    </a:cubicBezTo>
                    <a:cubicBezTo>
                      <a:pt x="2260279" y="444717"/>
                      <a:pt x="2270886" y="488072"/>
                      <a:pt x="2288068" y="528143"/>
                    </a:cubicBezTo>
                    <a:cubicBezTo>
                      <a:pt x="2305250" y="568214"/>
                      <a:pt x="2313809" y="602373"/>
                      <a:pt x="2328210" y="654268"/>
                    </a:cubicBezTo>
                    <a:cubicBezTo>
                      <a:pt x="2342611" y="706163"/>
                      <a:pt x="2361143" y="787618"/>
                      <a:pt x="2374472" y="839513"/>
                    </a:cubicBezTo>
                    <a:cubicBezTo>
                      <a:pt x="2387801" y="891408"/>
                      <a:pt x="2403221" y="944616"/>
                      <a:pt x="2408183" y="965637"/>
                    </a:cubicBezTo>
                    <a:cubicBezTo>
                      <a:pt x="2413145" y="986658"/>
                      <a:pt x="2404242" y="965637"/>
                      <a:pt x="2404242" y="965637"/>
                    </a:cubicBezTo>
                    <a:lnTo>
                      <a:pt x="1229711" y="969577"/>
                    </a:lnTo>
                    <a:cubicBezTo>
                      <a:pt x="951187" y="976803"/>
                      <a:pt x="614855" y="967607"/>
                      <a:pt x="0" y="965637"/>
                    </a:cubicBezTo>
                    <a:cubicBezTo>
                      <a:pt x="1971" y="922282"/>
                      <a:pt x="28158" y="771853"/>
                      <a:pt x="40448" y="693682"/>
                    </a:cubicBezTo>
                    <a:cubicBezTo>
                      <a:pt x="52738" y="615511"/>
                      <a:pt x="52254" y="572812"/>
                      <a:pt x="73740" y="496612"/>
                    </a:cubicBezTo>
                    <a:cubicBezTo>
                      <a:pt x="95226" y="420412"/>
                      <a:pt x="123138" y="405962"/>
                      <a:pt x="253395" y="354724"/>
                    </a:cubicBezTo>
                    <a:cubicBezTo>
                      <a:pt x="383652" y="303486"/>
                      <a:pt x="751024" y="225971"/>
                      <a:pt x="855280" y="189185"/>
                    </a:cubicBezTo>
                    <a:cubicBezTo>
                      <a:pt x="959536" y="152399"/>
                      <a:pt x="871046" y="149116"/>
                      <a:pt x="878929" y="134007"/>
                    </a:cubicBezTo>
                    <a:cubicBezTo>
                      <a:pt x="886812" y="118898"/>
                      <a:pt x="900606" y="122838"/>
                      <a:pt x="902576" y="98533"/>
                    </a:cubicBezTo>
                    <a:cubicBezTo>
                      <a:pt x="903561" y="86381"/>
                      <a:pt x="903726" y="67331"/>
                      <a:pt x="902083" y="47049"/>
                    </a:cubicBezTo>
                    <a:lnTo>
                      <a:pt x="89302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17"/>
              <p:cNvSpPr/>
              <p:nvPr/>
            </p:nvSpPr>
            <p:spPr>
              <a:xfrm>
                <a:off x="7205026" y="3158061"/>
                <a:ext cx="1664828" cy="1671156"/>
              </a:xfrm>
              <a:custGeom>
                <a:avLst/>
                <a:gdLst>
                  <a:gd name="connsiteX0" fmla="*/ 131823 w 1664828"/>
                  <a:gd name="connsiteY0" fmla="*/ 1630125 h 1640885"/>
                  <a:gd name="connsiteX1" fmla="*/ 52996 w 1664828"/>
                  <a:gd name="connsiteY1" fmla="*/ 1452763 h 1640885"/>
                  <a:gd name="connsiteX2" fmla="*/ 139706 w 1664828"/>
                  <a:gd name="connsiteY2" fmla="*/ 1326638 h 1640885"/>
                  <a:gd name="connsiteX3" fmla="*/ 187003 w 1664828"/>
                  <a:gd name="connsiteY3" fmla="*/ 1302990 h 1640885"/>
                  <a:gd name="connsiteX4" fmla="*/ 183061 w 1664828"/>
                  <a:gd name="connsiteY4" fmla="*/ 1220221 h 1640885"/>
                  <a:gd name="connsiteX5" fmla="*/ 155472 w 1664828"/>
                  <a:gd name="connsiteY5" fmla="*/ 1188690 h 1640885"/>
                  <a:gd name="connsiteX6" fmla="*/ 206709 w 1664828"/>
                  <a:gd name="connsiteY6" fmla="*/ 1109863 h 1640885"/>
                  <a:gd name="connsiteX7" fmla="*/ 254006 w 1664828"/>
                  <a:gd name="connsiteY7" fmla="*/ 1058625 h 1640885"/>
                  <a:gd name="connsiteX8" fmla="*/ 222475 w 1664828"/>
                  <a:gd name="connsiteY8" fmla="*/ 952207 h 1640885"/>
                  <a:gd name="connsiteX9" fmla="*/ 119999 w 1664828"/>
                  <a:gd name="connsiteY9" fmla="*/ 806376 h 1640885"/>
                  <a:gd name="connsiteX10" fmla="*/ 226416 w 1664828"/>
                  <a:gd name="connsiteY10" fmla="*/ 636897 h 1640885"/>
                  <a:gd name="connsiteX11" fmla="*/ 226416 w 1664828"/>
                  <a:gd name="connsiteY11" fmla="*/ 498949 h 1640885"/>
                  <a:gd name="connsiteX12" fmla="*/ 257947 w 1664828"/>
                  <a:gd name="connsiteY12" fmla="*/ 278232 h 1640885"/>
                  <a:gd name="connsiteX13" fmla="*/ 628437 w 1664828"/>
                  <a:gd name="connsiteY13" fmla="*/ 10218 h 1640885"/>
                  <a:gd name="connsiteX14" fmla="*/ 1089578 w 1664828"/>
                  <a:gd name="connsiteY14" fmla="*/ 65397 h 1640885"/>
                  <a:gd name="connsiteX15" fmla="*/ 1199937 w 1664828"/>
                  <a:gd name="connsiteY15" fmla="*/ 156049 h 1640885"/>
                  <a:gd name="connsiteX16" fmla="*/ 1361534 w 1664828"/>
                  <a:gd name="connsiteY16" fmla="*/ 219111 h 1640885"/>
                  <a:gd name="connsiteX17" fmla="*/ 1483716 w 1664828"/>
                  <a:gd name="connsiteY17" fmla="*/ 420121 h 1640885"/>
                  <a:gd name="connsiteX18" fmla="*/ 1436420 w 1664828"/>
                  <a:gd name="connsiteY18" fmla="*/ 609307 h 1640885"/>
                  <a:gd name="connsiteX19" fmla="*/ 1531013 w 1664828"/>
                  <a:gd name="connsiteY19" fmla="*/ 759080 h 1640885"/>
                  <a:gd name="connsiteX20" fmla="*/ 1503423 w 1664828"/>
                  <a:gd name="connsiteY20" fmla="*/ 960090 h 1640885"/>
                  <a:gd name="connsiteX21" fmla="*/ 1590134 w 1664828"/>
                  <a:gd name="connsiteY21" fmla="*/ 1074390 h 1640885"/>
                  <a:gd name="connsiteX22" fmla="*/ 1491599 w 1664828"/>
                  <a:gd name="connsiteY22" fmla="*/ 1322697 h 1640885"/>
                  <a:gd name="connsiteX23" fmla="*/ 1649254 w 1664828"/>
                  <a:gd name="connsiteY23" fmla="*/ 1460645 h 1640885"/>
                  <a:gd name="connsiteX24" fmla="*/ 1487658 w 1664828"/>
                  <a:gd name="connsiteY24" fmla="*/ 1602535 h 1640885"/>
                  <a:gd name="connsiteX25" fmla="*/ 131823 w 1664828"/>
                  <a:gd name="connsiteY25" fmla="*/ 1630125 h 1640885"/>
                  <a:gd name="connsiteX0" fmla="*/ 131823 w 1664828"/>
                  <a:gd name="connsiteY0" fmla="*/ 1630125 h 1640885"/>
                  <a:gd name="connsiteX1" fmla="*/ 52996 w 1664828"/>
                  <a:gd name="connsiteY1" fmla="*/ 1452763 h 1640885"/>
                  <a:gd name="connsiteX2" fmla="*/ 139706 w 1664828"/>
                  <a:gd name="connsiteY2" fmla="*/ 1326638 h 1640885"/>
                  <a:gd name="connsiteX3" fmla="*/ 187003 w 1664828"/>
                  <a:gd name="connsiteY3" fmla="*/ 1302990 h 1640885"/>
                  <a:gd name="connsiteX4" fmla="*/ 183061 w 1664828"/>
                  <a:gd name="connsiteY4" fmla="*/ 1220221 h 1640885"/>
                  <a:gd name="connsiteX5" fmla="*/ 155472 w 1664828"/>
                  <a:gd name="connsiteY5" fmla="*/ 1188690 h 1640885"/>
                  <a:gd name="connsiteX6" fmla="*/ 206709 w 1664828"/>
                  <a:gd name="connsiteY6" fmla="*/ 1109863 h 1640885"/>
                  <a:gd name="connsiteX7" fmla="*/ 254006 w 1664828"/>
                  <a:gd name="connsiteY7" fmla="*/ 1058625 h 1640885"/>
                  <a:gd name="connsiteX8" fmla="*/ 222475 w 1664828"/>
                  <a:gd name="connsiteY8" fmla="*/ 952207 h 1640885"/>
                  <a:gd name="connsiteX9" fmla="*/ 119999 w 1664828"/>
                  <a:gd name="connsiteY9" fmla="*/ 806376 h 1640885"/>
                  <a:gd name="connsiteX10" fmla="*/ 226416 w 1664828"/>
                  <a:gd name="connsiteY10" fmla="*/ 636897 h 1640885"/>
                  <a:gd name="connsiteX11" fmla="*/ 226416 w 1664828"/>
                  <a:gd name="connsiteY11" fmla="*/ 498949 h 1640885"/>
                  <a:gd name="connsiteX12" fmla="*/ 257947 w 1664828"/>
                  <a:gd name="connsiteY12" fmla="*/ 278232 h 1640885"/>
                  <a:gd name="connsiteX13" fmla="*/ 628437 w 1664828"/>
                  <a:gd name="connsiteY13" fmla="*/ 10218 h 1640885"/>
                  <a:gd name="connsiteX14" fmla="*/ 1089578 w 1664828"/>
                  <a:gd name="connsiteY14" fmla="*/ 65397 h 1640885"/>
                  <a:gd name="connsiteX15" fmla="*/ 1199937 w 1664828"/>
                  <a:gd name="connsiteY15" fmla="*/ 156049 h 1640885"/>
                  <a:gd name="connsiteX16" fmla="*/ 1361534 w 1664828"/>
                  <a:gd name="connsiteY16" fmla="*/ 219111 h 1640885"/>
                  <a:gd name="connsiteX17" fmla="*/ 1483716 w 1664828"/>
                  <a:gd name="connsiteY17" fmla="*/ 420121 h 1640885"/>
                  <a:gd name="connsiteX18" fmla="*/ 1436420 w 1664828"/>
                  <a:gd name="connsiteY18" fmla="*/ 609307 h 1640885"/>
                  <a:gd name="connsiteX19" fmla="*/ 1531013 w 1664828"/>
                  <a:gd name="connsiteY19" fmla="*/ 759080 h 1640885"/>
                  <a:gd name="connsiteX20" fmla="*/ 1503423 w 1664828"/>
                  <a:gd name="connsiteY20" fmla="*/ 960090 h 1640885"/>
                  <a:gd name="connsiteX21" fmla="*/ 1590134 w 1664828"/>
                  <a:gd name="connsiteY21" fmla="*/ 1074390 h 1640885"/>
                  <a:gd name="connsiteX22" fmla="*/ 1491599 w 1664828"/>
                  <a:gd name="connsiteY22" fmla="*/ 1322697 h 1640885"/>
                  <a:gd name="connsiteX23" fmla="*/ 1649254 w 1664828"/>
                  <a:gd name="connsiteY23" fmla="*/ 1460645 h 1640885"/>
                  <a:gd name="connsiteX24" fmla="*/ 1487658 w 1664828"/>
                  <a:gd name="connsiteY24" fmla="*/ 1602535 h 1640885"/>
                  <a:gd name="connsiteX25" fmla="*/ 131823 w 1664828"/>
                  <a:gd name="connsiteY25" fmla="*/ 1630125 h 1640885"/>
                  <a:gd name="connsiteX0" fmla="*/ 131823 w 1664828"/>
                  <a:gd name="connsiteY0" fmla="*/ 1630125 h 1640885"/>
                  <a:gd name="connsiteX1" fmla="*/ 52996 w 1664828"/>
                  <a:gd name="connsiteY1" fmla="*/ 1452763 h 1640885"/>
                  <a:gd name="connsiteX2" fmla="*/ 139706 w 1664828"/>
                  <a:gd name="connsiteY2" fmla="*/ 1326638 h 1640885"/>
                  <a:gd name="connsiteX3" fmla="*/ 187003 w 1664828"/>
                  <a:gd name="connsiteY3" fmla="*/ 1302990 h 1640885"/>
                  <a:gd name="connsiteX4" fmla="*/ 183061 w 1664828"/>
                  <a:gd name="connsiteY4" fmla="*/ 1220221 h 1640885"/>
                  <a:gd name="connsiteX5" fmla="*/ 155472 w 1664828"/>
                  <a:gd name="connsiteY5" fmla="*/ 1188690 h 1640885"/>
                  <a:gd name="connsiteX6" fmla="*/ 206709 w 1664828"/>
                  <a:gd name="connsiteY6" fmla="*/ 1109863 h 1640885"/>
                  <a:gd name="connsiteX7" fmla="*/ 254006 w 1664828"/>
                  <a:gd name="connsiteY7" fmla="*/ 1058625 h 1640885"/>
                  <a:gd name="connsiteX8" fmla="*/ 222475 w 1664828"/>
                  <a:gd name="connsiteY8" fmla="*/ 952207 h 1640885"/>
                  <a:gd name="connsiteX9" fmla="*/ 119999 w 1664828"/>
                  <a:gd name="connsiteY9" fmla="*/ 806376 h 1640885"/>
                  <a:gd name="connsiteX10" fmla="*/ 226416 w 1664828"/>
                  <a:gd name="connsiteY10" fmla="*/ 636897 h 1640885"/>
                  <a:gd name="connsiteX11" fmla="*/ 226416 w 1664828"/>
                  <a:gd name="connsiteY11" fmla="*/ 498949 h 1640885"/>
                  <a:gd name="connsiteX12" fmla="*/ 257947 w 1664828"/>
                  <a:gd name="connsiteY12" fmla="*/ 278232 h 1640885"/>
                  <a:gd name="connsiteX13" fmla="*/ 628437 w 1664828"/>
                  <a:gd name="connsiteY13" fmla="*/ 10218 h 1640885"/>
                  <a:gd name="connsiteX14" fmla="*/ 1089578 w 1664828"/>
                  <a:gd name="connsiteY14" fmla="*/ 65397 h 1640885"/>
                  <a:gd name="connsiteX15" fmla="*/ 1199937 w 1664828"/>
                  <a:gd name="connsiteY15" fmla="*/ 156049 h 1640885"/>
                  <a:gd name="connsiteX16" fmla="*/ 1361534 w 1664828"/>
                  <a:gd name="connsiteY16" fmla="*/ 219111 h 1640885"/>
                  <a:gd name="connsiteX17" fmla="*/ 1483716 w 1664828"/>
                  <a:gd name="connsiteY17" fmla="*/ 420121 h 1640885"/>
                  <a:gd name="connsiteX18" fmla="*/ 1436420 w 1664828"/>
                  <a:gd name="connsiteY18" fmla="*/ 609307 h 1640885"/>
                  <a:gd name="connsiteX19" fmla="*/ 1531013 w 1664828"/>
                  <a:gd name="connsiteY19" fmla="*/ 759080 h 1640885"/>
                  <a:gd name="connsiteX20" fmla="*/ 1503423 w 1664828"/>
                  <a:gd name="connsiteY20" fmla="*/ 960090 h 1640885"/>
                  <a:gd name="connsiteX21" fmla="*/ 1590134 w 1664828"/>
                  <a:gd name="connsiteY21" fmla="*/ 1074390 h 1640885"/>
                  <a:gd name="connsiteX22" fmla="*/ 1491599 w 1664828"/>
                  <a:gd name="connsiteY22" fmla="*/ 1322697 h 1640885"/>
                  <a:gd name="connsiteX23" fmla="*/ 1649254 w 1664828"/>
                  <a:gd name="connsiteY23" fmla="*/ 1460645 h 1640885"/>
                  <a:gd name="connsiteX24" fmla="*/ 1487658 w 1664828"/>
                  <a:gd name="connsiteY24" fmla="*/ 1602535 h 1640885"/>
                  <a:gd name="connsiteX25" fmla="*/ 131823 w 1664828"/>
                  <a:gd name="connsiteY25" fmla="*/ 1630125 h 1640885"/>
                  <a:gd name="connsiteX0" fmla="*/ 131823 w 1664828"/>
                  <a:gd name="connsiteY0" fmla="*/ 1638599 h 1649359"/>
                  <a:gd name="connsiteX1" fmla="*/ 52996 w 1664828"/>
                  <a:gd name="connsiteY1" fmla="*/ 1461237 h 1649359"/>
                  <a:gd name="connsiteX2" fmla="*/ 139706 w 1664828"/>
                  <a:gd name="connsiteY2" fmla="*/ 1335112 h 1649359"/>
                  <a:gd name="connsiteX3" fmla="*/ 187003 w 1664828"/>
                  <a:gd name="connsiteY3" fmla="*/ 1311464 h 1649359"/>
                  <a:gd name="connsiteX4" fmla="*/ 183061 w 1664828"/>
                  <a:gd name="connsiteY4" fmla="*/ 1228695 h 1649359"/>
                  <a:gd name="connsiteX5" fmla="*/ 155472 w 1664828"/>
                  <a:gd name="connsiteY5" fmla="*/ 1197164 h 1649359"/>
                  <a:gd name="connsiteX6" fmla="*/ 206709 w 1664828"/>
                  <a:gd name="connsiteY6" fmla="*/ 1118337 h 1649359"/>
                  <a:gd name="connsiteX7" fmla="*/ 254006 w 1664828"/>
                  <a:gd name="connsiteY7" fmla="*/ 1067099 h 1649359"/>
                  <a:gd name="connsiteX8" fmla="*/ 222475 w 1664828"/>
                  <a:gd name="connsiteY8" fmla="*/ 960681 h 1649359"/>
                  <a:gd name="connsiteX9" fmla="*/ 119999 w 1664828"/>
                  <a:gd name="connsiteY9" fmla="*/ 814850 h 1649359"/>
                  <a:gd name="connsiteX10" fmla="*/ 226416 w 1664828"/>
                  <a:gd name="connsiteY10" fmla="*/ 645371 h 1649359"/>
                  <a:gd name="connsiteX11" fmla="*/ 226416 w 1664828"/>
                  <a:gd name="connsiteY11" fmla="*/ 507423 h 1649359"/>
                  <a:gd name="connsiteX12" fmla="*/ 257947 w 1664828"/>
                  <a:gd name="connsiteY12" fmla="*/ 286706 h 1649359"/>
                  <a:gd name="connsiteX13" fmla="*/ 628437 w 1664828"/>
                  <a:gd name="connsiteY13" fmla="*/ 18692 h 1649359"/>
                  <a:gd name="connsiteX14" fmla="*/ 1069872 w 1664828"/>
                  <a:gd name="connsiteY14" fmla="*/ 38398 h 1649359"/>
                  <a:gd name="connsiteX15" fmla="*/ 1199937 w 1664828"/>
                  <a:gd name="connsiteY15" fmla="*/ 164523 h 1649359"/>
                  <a:gd name="connsiteX16" fmla="*/ 1361534 w 1664828"/>
                  <a:gd name="connsiteY16" fmla="*/ 227585 h 1649359"/>
                  <a:gd name="connsiteX17" fmla="*/ 1483716 w 1664828"/>
                  <a:gd name="connsiteY17" fmla="*/ 428595 h 1649359"/>
                  <a:gd name="connsiteX18" fmla="*/ 1436420 w 1664828"/>
                  <a:gd name="connsiteY18" fmla="*/ 617781 h 1649359"/>
                  <a:gd name="connsiteX19" fmla="*/ 1531013 w 1664828"/>
                  <a:gd name="connsiteY19" fmla="*/ 767554 h 1649359"/>
                  <a:gd name="connsiteX20" fmla="*/ 1503423 w 1664828"/>
                  <a:gd name="connsiteY20" fmla="*/ 968564 h 1649359"/>
                  <a:gd name="connsiteX21" fmla="*/ 1590134 w 1664828"/>
                  <a:gd name="connsiteY21" fmla="*/ 1082864 h 1649359"/>
                  <a:gd name="connsiteX22" fmla="*/ 1491599 w 1664828"/>
                  <a:gd name="connsiteY22" fmla="*/ 1331171 h 1649359"/>
                  <a:gd name="connsiteX23" fmla="*/ 1649254 w 1664828"/>
                  <a:gd name="connsiteY23" fmla="*/ 1469119 h 1649359"/>
                  <a:gd name="connsiteX24" fmla="*/ 1487658 w 1664828"/>
                  <a:gd name="connsiteY24" fmla="*/ 1611009 h 1649359"/>
                  <a:gd name="connsiteX25" fmla="*/ 131823 w 1664828"/>
                  <a:gd name="connsiteY25" fmla="*/ 1638599 h 1649359"/>
                  <a:gd name="connsiteX0" fmla="*/ 131823 w 1664828"/>
                  <a:gd name="connsiteY0" fmla="*/ 1638599 h 1671156"/>
                  <a:gd name="connsiteX1" fmla="*/ 52996 w 1664828"/>
                  <a:gd name="connsiteY1" fmla="*/ 1461237 h 1671156"/>
                  <a:gd name="connsiteX2" fmla="*/ 139706 w 1664828"/>
                  <a:gd name="connsiteY2" fmla="*/ 1335112 h 1671156"/>
                  <a:gd name="connsiteX3" fmla="*/ 187003 w 1664828"/>
                  <a:gd name="connsiteY3" fmla="*/ 1311464 h 1671156"/>
                  <a:gd name="connsiteX4" fmla="*/ 183061 w 1664828"/>
                  <a:gd name="connsiteY4" fmla="*/ 1228695 h 1671156"/>
                  <a:gd name="connsiteX5" fmla="*/ 155472 w 1664828"/>
                  <a:gd name="connsiteY5" fmla="*/ 1197164 h 1671156"/>
                  <a:gd name="connsiteX6" fmla="*/ 206709 w 1664828"/>
                  <a:gd name="connsiteY6" fmla="*/ 1118337 h 1671156"/>
                  <a:gd name="connsiteX7" fmla="*/ 254006 w 1664828"/>
                  <a:gd name="connsiteY7" fmla="*/ 1067099 h 1671156"/>
                  <a:gd name="connsiteX8" fmla="*/ 222475 w 1664828"/>
                  <a:gd name="connsiteY8" fmla="*/ 960681 h 1671156"/>
                  <a:gd name="connsiteX9" fmla="*/ 119999 w 1664828"/>
                  <a:gd name="connsiteY9" fmla="*/ 814850 h 1671156"/>
                  <a:gd name="connsiteX10" fmla="*/ 226416 w 1664828"/>
                  <a:gd name="connsiteY10" fmla="*/ 645371 h 1671156"/>
                  <a:gd name="connsiteX11" fmla="*/ 226416 w 1664828"/>
                  <a:gd name="connsiteY11" fmla="*/ 507423 h 1671156"/>
                  <a:gd name="connsiteX12" fmla="*/ 257947 w 1664828"/>
                  <a:gd name="connsiteY12" fmla="*/ 286706 h 1671156"/>
                  <a:gd name="connsiteX13" fmla="*/ 628437 w 1664828"/>
                  <a:gd name="connsiteY13" fmla="*/ 18692 h 1671156"/>
                  <a:gd name="connsiteX14" fmla="*/ 1069872 w 1664828"/>
                  <a:gd name="connsiteY14" fmla="*/ 38398 h 1671156"/>
                  <a:gd name="connsiteX15" fmla="*/ 1199937 w 1664828"/>
                  <a:gd name="connsiteY15" fmla="*/ 164523 h 1671156"/>
                  <a:gd name="connsiteX16" fmla="*/ 1361534 w 1664828"/>
                  <a:gd name="connsiteY16" fmla="*/ 227585 h 1671156"/>
                  <a:gd name="connsiteX17" fmla="*/ 1483716 w 1664828"/>
                  <a:gd name="connsiteY17" fmla="*/ 428595 h 1671156"/>
                  <a:gd name="connsiteX18" fmla="*/ 1436420 w 1664828"/>
                  <a:gd name="connsiteY18" fmla="*/ 617781 h 1671156"/>
                  <a:gd name="connsiteX19" fmla="*/ 1531013 w 1664828"/>
                  <a:gd name="connsiteY19" fmla="*/ 767554 h 1671156"/>
                  <a:gd name="connsiteX20" fmla="*/ 1503423 w 1664828"/>
                  <a:gd name="connsiteY20" fmla="*/ 968564 h 1671156"/>
                  <a:gd name="connsiteX21" fmla="*/ 1590134 w 1664828"/>
                  <a:gd name="connsiteY21" fmla="*/ 1082864 h 1671156"/>
                  <a:gd name="connsiteX22" fmla="*/ 1491599 w 1664828"/>
                  <a:gd name="connsiteY22" fmla="*/ 1331171 h 1671156"/>
                  <a:gd name="connsiteX23" fmla="*/ 1649254 w 1664828"/>
                  <a:gd name="connsiteY23" fmla="*/ 1469119 h 1671156"/>
                  <a:gd name="connsiteX24" fmla="*/ 1487658 w 1664828"/>
                  <a:gd name="connsiteY24" fmla="*/ 1654364 h 1671156"/>
                  <a:gd name="connsiteX25" fmla="*/ 131823 w 1664828"/>
                  <a:gd name="connsiteY25" fmla="*/ 1638599 h 1671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64828" h="1671156">
                    <a:moveTo>
                      <a:pt x="131823" y="1638599"/>
                    </a:moveTo>
                    <a:cubicBezTo>
                      <a:pt x="-107287" y="1606411"/>
                      <a:pt x="51682" y="1511818"/>
                      <a:pt x="52996" y="1461237"/>
                    </a:cubicBezTo>
                    <a:cubicBezTo>
                      <a:pt x="54310" y="1410656"/>
                      <a:pt x="117372" y="1360074"/>
                      <a:pt x="139706" y="1335112"/>
                    </a:cubicBezTo>
                    <a:cubicBezTo>
                      <a:pt x="162040" y="1310150"/>
                      <a:pt x="179777" y="1329200"/>
                      <a:pt x="187003" y="1311464"/>
                    </a:cubicBezTo>
                    <a:cubicBezTo>
                      <a:pt x="194229" y="1293728"/>
                      <a:pt x="188316" y="1247745"/>
                      <a:pt x="183061" y="1228695"/>
                    </a:cubicBezTo>
                    <a:cubicBezTo>
                      <a:pt x="177806" y="1209645"/>
                      <a:pt x="151531" y="1215557"/>
                      <a:pt x="155472" y="1197164"/>
                    </a:cubicBezTo>
                    <a:cubicBezTo>
                      <a:pt x="159413" y="1178771"/>
                      <a:pt x="190287" y="1140014"/>
                      <a:pt x="206709" y="1118337"/>
                    </a:cubicBezTo>
                    <a:cubicBezTo>
                      <a:pt x="223131" y="1096660"/>
                      <a:pt x="251378" y="1093375"/>
                      <a:pt x="254006" y="1067099"/>
                    </a:cubicBezTo>
                    <a:cubicBezTo>
                      <a:pt x="256634" y="1040823"/>
                      <a:pt x="244810" y="1002722"/>
                      <a:pt x="222475" y="960681"/>
                    </a:cubicBezTo>
                    <a:cubicBezTo>
                      <a:pt x="200141" y="918639"/>
                      <a:pt x="119342" y="867402"/>
                      <a:pt x="119999" y="814850"/>
                    </a:cubicBezTo>
                    <a:cubicBezTo>
                      <a:pt x="120656" y="762298"/>
                      <a:pt x="208680" y="696609"/>
                      <a:pt x="226416" y="645371"/>
                    </a:cubicBezTo>
                    <a:cubicBezTo>
                      <a:pt x="244152" y="594133"/>
                      <a:pt x="221161" y="567200"/>
                      <a:pt x="226416" y="507423"/>
                    </a:cubicBezTo>
                    <a:cubicBezTo>
                      <a:pt x="231671" y="447646"/>
                      <a:pt x="190944" y="368161"/>
                      <a:pt x="257947" y="286706"/>
                    </a:cubicBezTo>
                    <a:cubicBezTo>
                      <a:pt x="324950" y="205251"/>
                      <a:pt x="493116" y="60077"/>
                      <a:pt x="628437" y="18692"/>
                    </a:cubicBezTo>
                    <a:cubicBezTo>
                      <a:pt x="763758" y="-22693"/>
                      <a:pt x="974622" y="14093"/>
                      <a:pt x="1069872" y="38398"/>
                    </a:cubicBezTo>
                    <a:cubicBezTo>
                      <a:pt x="1165122" y="62703"/>
                      <a:pt x="1194025" y="134962"/>
                      <a:pt x="1199937" y="164523"/>
                    </a:cubicBezTo>
                    <a:cubicBezTo>
                      <a:pt x="1245263" y="190142"/>
                      <a:pt x="1314238" y="183573"/>
                      <a:pt x="1361534" y="227585"/>
                    </a:cubicBezTo>
                    <a:cubicBezTo>
                      <a:pt x="1408830" y="271597"/>
                      <a:pt x="1471235" y="363562"/>
                      <a:pt x="1483716" y="428595"/>
                    </a:cubicBezTo>
                    <a:cubicBezTo>
                      <a:pt x="1496197" y="493628"/>
                      <a:pt x="1428537" y="561288"/>
                      <a:pt x="1436420" y="617781"/>
                    </a:cubicBezTo>
                    <a:cubicBezTo>
                      <a:pt x="1444303" y="674274"/>
                      <a:pt x="1519846" y="709090"/>
                      <a:pt x="1531013" y="767554"/>
                    </a:cubicBezTo>
                    <a:cubicBezTo>
                      <a:pt x="1542180" y="826018"/>
                      <a:pt x="1493569" y="916012"/>
                      <a:pt x="1503423" y="968564"/>
                    </a:cubicBezTo>
                    <a:cubicBezTo>
                      <a:pt x="1513277" y="1021116"/>
                      <a:pt x="1592105" y="1022430"/>
                      <a:pt x="1590134" y="1082864"/>
                    </a:cubicBezTo>
                    <a:cubicBezTo>
                      <a:pt x="1588163" y="1143298"/>
                      <a:pt x="1481746" y="1266795"/>
                      <a:pt x="1491599" y="1331171"/>
                    </a:cubicBezTo>
                    <a:cubicBezTo>
                      <a:pt x="1501452" y="1395547"/>
                      <a:pt x="1649911" y="1422479"/>
                      <a:pt x="1649254" y="1469119"/>
                    </a:cubicBezTo>
                    <a:cubicBezTo>
                      <a:pt x="1648597" y="1515759"/>
                      <a:pt x="1739906" y="1624147"/>
                      <a:pt x="1487658" y="1654364"/>
                    </a:cubicBezTo>
                    <a:cubicBezTo>
                      <a:pt x="1235410" y="1684581"/>
                      <a:pt x="370933" y="1670787"/>
                      <a:pt x="131823" y="163859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Freeform 115"/>
            <p:cNvSpPr/>
            <p:nvPr/>
          </p:nvSpPr>
          <p:spPr>
            <a:xfrm rot="21330852" flipH="1">
              <a:off x="7112286" y="5172776"/>
              <a:ext cx="482232" cy="335501"/>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 fmla="*/ 63401 w 364959"/>
                <a:gd name="connsiteY0" fmla="*/ 16730 h 264802"/>
                <a:gd name="connsiteX1" fmla="*/ 150950 w 364959"/>
                <a:gd name="connsiteY1" fmla="*/ 152917 h 264802"/>
                <a:gd name="connsiteX2" fmla="*/ 184997 w 364959"/>
                <a:gd name="connsiteY2" fmla="*/ 186964 h 264802"/>
                <a:gd name="connsiteX3" fmla="*/ 243363 w 364959"/>
                <a:gd name="connsiteY3" fmla="*/ 84824 h 264802"/>
                <a:gd name="connsiteX4" fmla="*/ 272546 w 364959"/>
                <a:gd name="connsiteY4" fmla="*/ 7003 h 264802"/>
                <a:gd name="connsiteX5" fmla="*/ 296865 w 364959"/>
                <a:gd name="connsiteY5" fmla="*/ 7003 h 264802"/>
                <a:gd name="connsiteX6" fmla="*/ 345503 w 364959"/>
                <a:gd name="connsiteY6" fmla="*/ 36186 h 264802"/>
                <a:gd name="connsiteX7" fmla="*/ 364959 w 364959"/>
                <a:gd name="connsiteY7" fmla="*/ 94552 h 264802"/>
                <a:gd name="connsiteX8" fmla="*/ 287137 w 364959"/>
                <a:gd name="connsiteY8" fmla="*/ 118871 h 264802"/>
                <a:gd name="connsiteX9" fmla="*/ 184997 w 364959"/>
                <a:gd name="connsiteY9" fmla="*/ 264786 h 264802"/>
                <a:gd name="connsiteX10" fmla="*/ 82856 w 364959"/>
                <a:gd name="connsiteY10" fmla="*/ 109143 h 264802"/>
                <a:gd name="connsiteX11" fmla="*/ 14763 w 364959"/>
                <a:gd name="connsiteY11" fmla="*/ 89688 h 264802"/>
                <a:gd name="connsiteX12" fmla="*/ 171 w 364959"/>
                <a:gd name="connsiteY12" fmla="*/ 94552 h 264802"/>
                <a:gd name="connsiteX13" fmla="*/ 63401 w 364959"/>
                <a:gd name="connsiteY13" fmla="*/ 16730 h 264802"/>
                <a:gd name="connsiteX0" fmla="*/ 63401 w 364959"/>
                <a:gd name="connsiteY0" fmla="*/ 16730 h 264802"/>
                <a:gd name="connsiteX1" fmla="*/ 150950 w 364959"/>
                <a:gd name="connsiteY1" fmla="*/ 152917 h 264802"/>
                <a:gd name="connsiteX2" fmla="*/ 184997 w 364959"/>
                <a:gd name="connsiteY2" fmla="*/ 186964 h 264802"/>
                <a:gd name="connsiteX3" fmla="*/ 243363 w 364959"/>
                <a:gd name="connsiteY3" fmla="*/ 84824 h 264802"/>
                <a:gd name="connsiteX4" fmla="*/ 272546 w 364959"/>
                <a:gd name="connsiteY4" fmla="*/ 7003 h 264802"/>
                <a:gd name="connsiteX5" fmla="*/ 296865 w 364959"/>
                <a:gd name="connsiteY5" fmla="*/ 7003 h 264802"/>
                <a:gd name="connsiteX6" fmla="*/ 345503 w 364959"/>
                <a:gd name="connsiteY6" fmla="*/ 36186 h 264802"/>
                <a:gd name="connsiteX7" fmla="*/ 364959 w 364959"/>
                <a:gd name="connsiteY7" fmla="*/ 94552 h 264802"/>
                <a:gd name="connsiteX8" fmla="*/ 287137 w 364959"/>
                <a:gd name="connsiteY8" fmla="*/ 118871 h 264802"/>
                <a:gd name="connsiteX9" fmla="*/ 184997 w 364959"/>
                <a:gd name="connsiteY9" fmla="*/ 264786 h 264802"/>
                <a:gd name="connsiteX10" fmla="*/ 82856 w 364959"/>
                <a:gd name="connsiteY10" fmla="*/ 109143 h 264802"/>
                <a:gd name="connsiteX11" fmla="*/ 14763 w 364959"/>
                <a:gd name="connsiteY11" fmla="*/ 89688 h 264802"/>
                <a:gd name="connsiteX12" fmla="*/ 171 w 364959"/>
                <a:gd name="connsiteY12" fmla="*/ 94552 h 264802"/>
                <a:gd name="connsiteX13" fmla="*/ 63401 w 364959"/>
                <a:gd name="connsiteY13" fmla="*/ 16730 h 264802"/>
                <a:gd name="connsiteX0" fmla="*/ 63401 w 364959"/>
                <a:gd name="connsiteY0" fmla="*/ 16730 h 274528"/>
                <a:gd name="connsiteX1" fmla="*/ 150950 w 364959"/>
                <a:gd name="connsiteY1" fmla="*/ 152917 h 274528"/>
                <a:gd name="connsiteX2" fmla="*/ 184997 w 364959"/>
                <a:gd name="connsiteY2" fmla="*/ 186964 h 274528"/>
                <a:gd name="connsiteX3" fmla="*/ 243363 w 364959"/>
                <a:gd name="connsiteY3" fmla="*/ 84824 h 274528"/>
                <a:gd name="connsiteX4" fmla="*/ 272546 w 364959"/>
                <a:gd name="connsiteY4" fmla="*/ 7003 h 274528"/>
                <a:gd name="connsiteX5" fmla="*/ 296865 w 364959"/>
                <a:gd name="connsiteY5" fmla="*/ 7003 h 274528"/>
                <a:gd name="connsiteX6" fmla="*/ 345503 w 364959"/>
                <a:gd name="connsiteY6" fmla="*/ 36186 h 274528"/>
                <a:gd name="connsiteX7" fmla="*/ 364959 w 364959"/>
                <a:gd name="connsiteY7" fmla="*/ 94552 h 274528"/>
                <a:gd name="connsiteX8" fmla="*/ 287137 w 364959"/>
                <a:gd name="connsiteY8" fmla="*/ 118871 h 274528"/>
                <a:gd name="connsiteX9" fmla="*/ 184997 w 364959"/>
                <a:gd name="connsiteY9" fmla="*/ 274513 h 274528"/>
                <a:gd name="connsiteX10" fmla="*/ 82856 w 364959"/>
                <a:gd name="connsiteY10" fmla="*/ 109143 h 274528"/>
                <a:gd name="connsiteX11" fmla="*/ 14763 w 364959"/>
                <a:gd name="connsiteY11" fmla="*/ 89688 h 274528"/>
                <a:gd name="connsiteX12" fmla="*/ 171 w 364959"/>
                <a:gd name="connsiteY12" fmla="*/ 94552 h 274528"/>
                <a:gd name="connsiteX13" fmla="*/ 63401 w 364959"/>
                <a:gd name="connsiteY13" fmla="*/ 16730 h 274528"/>
                <a:gd name="connsiteX0" fmla="*/ 63401 w 364959"/>
                <a:gd name="connsiteY0" fmla="*/ 16730 h 274528"/>
                <a:gd name="connsiteX1" fmla="*/ 150950 w 364959"/>
                <a:gd name="connsiteY1" fmla="*/ 152917 h 274528"/>
                <a:gd name="connsiteX2" fmla="*/ 184997 w 364959"/>
                <a:gd name="connsiteY2" fmla="*/ 186964 h 274528"/>
                <a:gd name="connsiteX3" fmla="*/ 243363 w 364959"/>
                <a:gd name="connsiteY3" fmla="*/ 84824 h 274528"/>
                <a:gd name="connsiteX4" fmla="*/ 272546 w 364959"/>
                <a:gd name="connsiteY4" fmla="*/ 7003 h 274528"/>
                <a:gd name="connsiteX5" fmla="*/ 296865 w 364959"/>
                <a:gd name="connsiteY5" fmla="*/ 7003 h 274528"/>
                <a:gd name="connsiteX6" fmla="*/ 345503 w 364959"/>
                <a:gd name="connsiteY6" fmla="*/ 36186 h 274528"/>
                <a:gd name="connsiteX7" fmla="*/ 364959 w 364959"/>
                <a:gd name="connsiteY7" fmla="*/ 94552 h 274528"/>
                <a:gd name="connsiteX8" fmla="*/ 287137 w 364959"/>
                <a:gd name="connsiteY8" fmla="*/ 118871 h 274528"/>
                <a:gd name="connsiteX9" fmla="*/ 184997 w 364959"/>
                <a:gd name="connsiteY9" fmla="*/ 274513 h 274528"/>
                <a:gd name="connsiteX10" fmla="*/ 82856 w 364959"/>
                <a:gd name="connsiteY10" fmla="*/ 109143 h 274528"/>
                <a:gd name="connsiteX11" fmla="*/ 14763 w 364959"/>
                <a:gd name="connsiteY11" fmla="*/ 89688 h 274528"/>
                <a:gd name="connsiteX12" fmla="*/ 171 w 364959"/>
                <a:gd name="connsiteY12" fmla="*/ 94552 h 274528"/>
                <a:gd name="connsiteX13" fmla="*/ 63401 w 364959"/>
                <a:gd name="connsiteY13" fmla="*/ 16730 h 274528"/>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2856 w 364959"/>
                <a:gd name="connsiteY10" fmla="*/ 10914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2856 w 364959"/>
                <a:gd name="connsiteY10" fmla="*/ 10914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0911 w 364959"/>
                <a:gd name="connsiteY10" fmla="*/ 120816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75075 w 364959"/>
                <a:gd name="connsiteY10" fmla="*/ 91635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87137 w 364959"/>
                <a:gd name="connsiteY8" fmla="*/ 118871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64959"/>
                <a:gd name="connsiteY0" fmla="*/ 16730 h 274513"/>
                <a:gd name="connsiteX1" fmla="*/ 150950 w 364959"/>
                <a:gd name="connsiteY1" fmla="*/ 152917 h 274513"/>
                <a:gd name="connsiteX2" fmla="*/ 184997 w 364959"/>
                <a:gd name="connsiteY2" fmla="*/ 186964 h 274513"/>
                <a:gd name="connsiteX3" fmla="*/ 243363 w 364959"/>
                <a:gd name="connsiteY3" fmla="*/ 84824 h 274513"/>
                <a:gd name="connsiteX4" fmla="*/ 272546 w 364959"/>
                <a:gd name="connsiteY4" fmla="*/ 7003 h 274513"/>
                <a:gd name="connsiteX5" fmla="*/ 296865 w 364959"/>
                <a:gd name="connsiteY5" fmla="*/ 7003 h 274513"/>
                <a:gd name="connsiteX6" fmla="*/ 345503 w 364959"/>
                <a:gd name="connsiteY6" fmla="*/ 36186 h 274513"/>
                <a:gd name="connsiteX7" fmla="*/ 364959 w 364959"/>
                <a:gd name="connsiteY7" fmla="*/ 94552 h 274513"/>
                <a:gd name="connsiteX8" fmla="*/ 294919 w 364959"/>
                <a:gd name="connsiteY8" fmla="*/ 89690 h 274513"/>
                <a:gd name="connsiteX9" fmla="*/ 184997 w 364959"/>
                <a:gd name="connsiteY9" fmla="*/ 274513 h 274513"/>
                <a:gd name="connsiteX10" fmla="*/ 84802 w 364959"/>
                <a:gd name="connsiteY10" fmla="*/ 105253 h 274513"/>
                <a:gd name="connsiteX11" fmla="*/ 14763 w 364959"/>
                <a:gd name="connsiteY11" fmla="*/ 89688 h 274513"/>
                <a:gd name="connsiteX12" fmla="*/ 171 w 364959"/>
                <a:gd name="connsiteY12" fmla="*/ 94552 h 274513"/>
                <a:gd name="connsiteX13" fmla="*/ 63401 w 364959"/>
                <a:gd name="connsiteY13" fmla="*/ 16730 h 274513"/>
                <a:gd name="connsiteX0" fmla="*/ 63401 w 378577"/>
                <a:gd name="connsiteY0" fmla="*/ 16730 h 274513"/>
                <a:gd name="connsiteX1" fmla="*/ 150950 w 378577"/>
                <a:gd name="connsiteY1" fmla="*/ 152917 h 274513"/>
                <a:gd name="connsiteX2" fmla="*/ 184997 w 378577"/>
                <a:gd name="connsiteY2" fmla="*/ 186964 h 274513"/>
                <a:gd name="connsiteX3" fmla="*/ 243363 w 378577"/>
                <a:gd name="connsiteY3" fmla="*/ 84824 h 274513"/>
                <a:gd name="connsiteX4" fmla="*/ 272546 w 378577"/>
                <a:gd name="connsiteY4" fmla="*/ 7003 h 274513"/>
                <a:gd name="connsiteX5" fmla="*/ 296865 w 378577"/>
                <a:gd name="connsiteY5" fmla="*/ 7003 h 274513"/>
                <a:gd name="connsiteX6" fmla="*/ 345503 w 378577"/>
                <a:gd name="connsiteY6" fmla="*/ 36186 h 274513"/>
                <a:gd name="connsiteX7" fmla="*/ 378577 w 378577"/>
                <a:gd name="connsiteY7" fmla="*/ 98443 h 274513"/>
                <a:gd name="connsiteX8" fmla="*/ 294919 w 378577"/>
                <a:gd name="connsiteY8" fmla="*/ 89690 h 274513"/>
                <a:gd name="connsiteX9" fmla="*/ 184997 w 378577"/>
                <a:gd name="connsiteY9" fmla="*/ 274513 h 274513"/>
                <a:gd name="connsiteX10" fmla="*/ 84802 w 378577"/>
                <a:gd name="connsiteY10" fmla="*/ 105253 h 274513"/>
                <a:gd name="connsiteX11" fmla="*/ 14763 w 378577"/>
                <a:gd name="connsiteY11" fmla="*/ 89688 h 274513"/>
                <a:gd name="connsiteX12" fmla="*/ 171 w 378577"/>
                <a:gd name="connsiteY12" fmla="*/ 94552 h 274513"/>
                <a:gd name="connsiteX13" fmla="*/ 63401 w 378577"/>
                <a:gd name="connsiteY13" fmla="*/ 16730 h 274513"/>
                <a:gd name="connsiteX0" fmla="*/ 78821 w 393997"/>
                <a:gd name="connsiteY0" fmla="*/ 16730 h 274513"/>
                <a:gd name="connsiteX1" fmla="*/ 166370 w 393997"/>
                <a:gd name="connsiteY1" fmla="*/ 152917 h 274513"/>
                <a:gd name="connsiteX2" fmla="*/ 200417 w 393997"/>
                <a:gd name="connsiteY2" fmla="*/ 186964 h 274513"/>
                <a:gd name="connsiteX3" fmla="*/ 258783 w 393997"/>
                <a:gd name="connsiteY3" fmla="*/ 84824 h 274513"/>
                <a:gd name="connsiteX4" fmla="*/ 287966 w 393997"/>
                <a:gd name="connsiteY4" fmla="*/ 7003 h 274513"/>
                <a:gd name="connsiteX5" fmla="*/ 312285 w 393997"/>
                <a:gd name="connsiteY5" fmla="*/ 7003 h 274513"/>
                <a:gd name="connsiteX6" fmla="*/ 360923 w 393997"/>
                <a:gd name="connsiteY6" fmla="*/ 36186 h 274513"/>
                <a:gd name="connsiteX7" fmla="*/ 393997 w 393997"/>
                <a:gd name="connsiteY7" fmla="*/ 98443 h 274513"/>
                <a:gd name="connsiteX8" fmla="*/ 310339 w 393997"/>
                <a:gd name="connsiteY8" fmla="*/ 89690 h 274513"/>
                <a:gd name="connsiteX9" fmla="*/ 200417 w 393997"/>
                <a:gd name="connsiteY9" fmla="*/ 274513 h 274513"/>
                <a:gd name="connsiteX10" fmla="*/ 100222 w 393997"/>
                <a:gd name="connsiteY10" fmla="*/ 105253 h 274513"/>
                <a:gd name="connsiteX11" fmla="*/ 30183 w 393997"/>
                <a:gd name="connsiteY11" fmla="*/ 89688 h 274513"/>
                <a:gd name="connsiteX12" fmla="*/ 27 w 393997"/>
                <a:gd name="connsiteY12" fmla="*/ 102334 h 274513"/>
                <a:gd name="connsiteX13" fmla="*/ 78821 w 393997"/>
                <a:gd name="connsiteY13" fmla="*/ 16730 h 274513"/>
                <a:gd name="connsiteX0" fmla="*/ 78960 w 394136"/>
                <a:gd name="connsiteY0" fmla="*/ 16730 h 274513"/>
                <a:gd name="connsiteX1" fmla="*/ 166509 w 394136"/>
                <a:gd name="connsiteY1" fmla="*/ 152917 h 274513"/>
                <a:gd name="connsiteX2" fmla="*/ 200556 w 394136"/>
                <a:gd name="connsiteY2" fmla="*/ 186964 h 274513"/>
                <a:gd name="connsiteX3" fmla="*/ 258922 w 394136"/>
                <a:gd name="connsiteY3" fmla="*/ 84824 h 274513"/>
                <a:gd name="connsiteX4" fmla="*/ 288105 w 394136"/>
                <a:gd name="connsiteY4" fmla="*/ 7003 h 274513"/>
                <a:gd name="connsiteX5" fmla="*/ 312424 w 394136"/>
                <a:gd name="connsiteY5" fmla="*/ 7003 h 274513"/>
                <a:gd name="connsiteX6" fmla="*/ 361062 w 394136"/>
                <a:gd name="connsiteY6" fmla="*/ 36186 h 274513"/>
                <a:gd name="connsiteX7" fmla="*/ 394136 w 394136"/>
                <a:gd name="connsiteY7" fmla="*/ 98443 h 274513"/>
                <a:gd name="connsiteX8" fmla="*/ 310478 w 394136"/>
                <a:gd name="connsiteY8" fmla="*/ 89690 h 274513"/>
                <a:gd name="connsiteX9" fmla="*/ 200556 w 394136"/>
                <a:gd name="connsiteY9" fmla="*/ 274513 h 274513"/>
                <a:gd name="connsiteX10" fmla="*/ 100361 w 394136"/>
                <a:gd name="connsiteY10" fmla="*/ 105253 h 274513"/>
                <a:gd name="connsiteX11" fmla="*/ 166 w 394136"/>
                <a:gd name="connsiteY11" fmla="*/ 102334 h 274513"/>
                <a:gd name="connsiteX12" fmla="*/ 78960 w 394136"/>
                <a:gd name="connsiteY12" fmla="*/ 16730 h 274513"/>
                <a:gd name="connsiteX0" fmla="*/ 78960 w 394136"/>
                <a:gd name="connsiteY0" fmla="*/ 16730 h 274513"/>
                <a:gd name="connsiteX1" fmla="*/ 166509 w 394136"/>
                <a:gd name="connsiteY1" fmla="*/ 152917 h 274513"/>
                <a:gd name="connsiteX2" fmla="*/ 200556 w 394136"/>
                <a:gd name="connsiteY2" fmla="*/ 186964 h 274513"/>
                <a:gd name="connsiteX3" fmla="*/ 258922 w 394136"/>
                <a:gd name="connsiteY3" fmla="*/ 84824 h 274513"/>
                <a:gd name="connsiteX4" fmla="*/ 288105 w 394136"/>
                <a:gd name="connsiteY4" fmla="*/ 7003 h 274513"/>
                <a:gd name="connsiteX5" fmla="*/ 312424 w 394136"/>
                <a:gd name="connsiteY5" fmla="*/ 7003 h 274513"/>
                <a:gd name="connsiteX6" fmla="*/ 361062 w 394136"/>
                <a:gd name="connsiteY6" fmla="*/ 36186 h 274513"/>
                <a:gd name="connsiteX7" fmla="*/ 394136 w 394136"/>
                <a:gd name="connsiteY7" fmla="*/ 98443 h 274513"/>
                <a:gd name="connsiteX8" fmla="*/ 310478 w 394136"/>
                <a:gd name="connsiteY8" fmla="*/ 89690 h 274513"/>
                <a:gd name="connsiteX9" fmla="*/ 200556 w 394136"/>
                <a:gd name="connsiteY9" fmla="*/ 274513 h 274513"/>
                <a:gd name="connsiteX10" fmla="*/ 100361 w 394136"/>
                <a:gd name="connsiteY10" fmla="*/ 105253 h 274513"/>
                <a:gd name="connsiteX11" fmla="*/ 166 w 394136"/>
                <a:gd name="connsiteY11" fmla="*/ 102334 h 274513"/>
                <a:gd name="connsiteX12" fmla="*/ 78960 w 394136"/>
                <a:gd name="connsiteY12" fmla="*/ 16730 h 274513"/>
                <a:gd name="connsiteX0" fmla="*/ 78960 w 394136"/>
                <a:gd name="connsiteY0" fmla="*/ 16730 h 274513"/>
                <a:gd name="connsiteX1" fmla="*/ 166509 w 394136"/>
                <a:gd name="connsiteY1" fmla="*/ 152917 h 274513"/>
                <a:gd name="connsiteX2" fmla="*/ 200556 w 394136"/>
                <a:gd name="connsiteY2" fmla="*/ 186964 h 274513"/>
                <a:gd name="connsiteX3" fmla="*/ 258922 w 394136"/>
                <a:gd name="connsiteY3" fmla="*/ 84824 h 274513"/>
                <a:gd name="connsiteX4" fmla="*/ 288105 w 394136"/>
                <a:gd name="connsiteY4" fmla="*/ 7003 h 274513"/>
                <a:gd name="connsiteX5" fmla="*/ 312424 w 394136"/>
                <a:gd name="connsiteY5" fmla="*/ 7003 h 274513"/>
                <a:gd name="connsiteX6" fmla="*/ 361062 w 394136"/>
                <a:gd name="connsiteY6" fmla="*/ 36186 h 274513"/>
                <a:gd name="connsiteX7" fmla="*/ 394136 w 394136"/>
                <a:gd name="connsiteY7" fmla="*/ 98443 h 274513"/>
                <a:gd name="connsiteX8" fmla="*/ 310478 w 394136"/>
                <a:gd name="connsiteY8" fmla="*/ 89690 h 274513"/>
                <a:gd name="connsiteX9" fmla="*/ 200556 w 394136"/>
                <a:gd name="connsiteY9" fmla="*/ 274513 h 274513"/>
                <a:gd name="connsiteX10" fmla="*/ 100361 w 394136"/>
                <a:gd name="connsiteY10" fmla="*/ 105253 h 274513"/>
                <a:gd name="connsiteX11" fmla="*/ 166 w 394136"/>
                <a:gd name="connsiteY11" fmla="*/ 102334 h 274513"/>
                <a:gd name="connsiteX12" fmla="*/ 78960 w 394136"/>
                <a:gd name="connsiteY12" fmla="*/ 16730 h 274513"/>
                <a:gd name="connsiteX0" fmla="*/ 78794 w 393970"/>
                <a:gd name="connsiteY0" fmla="*/ 16730 h 274513"/>
                <a:gd name="connsiteX1" fmla="*/ 166343 w 393970"/>
                <a:gd name="connsiteY1" fmla="*/ 152917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66343 w 393970"/>
                <a:gd name="connsiteY1" fmla="*/ 152917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8561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8561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2726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2726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730 h 274513"/>
                <a:gd name="connsiteX1" fmla="*/ 152726 w 393970"/>
                <a:gd name="connsiteY1" fmla="*/ 108172 h 274513"/>
                <a:gd name="connsiteX2" fmla="*/ 200390 w 393970"/>
                <a:gd name="connsiteY2" fmla="*/ 186964 h 274513"/>
                <a:gd name="connsiteX3" fmla="*/ 258756 w 393970"/>
                <a:gd name="connsiteY3" fmla="*/ 84824 h 274513"/>
                <a:gd name="connsiteX4" fmla="*/ 287939 w 393970"/>
                <a:gd name="connsiteY4" fmla="*/ 7003 h 274513"/>
                <a:gd name="connsiteX5" fmla="*/ 312258 w 393970"/>
                <a:gd name="connsiteY5" fmla="*/ 7003 h 274513"/>
                <a:gd name="connsiteX6" fmla="*/ 360896 w 393970"/>
                <a:gd name="connsiteY6" fmla="*/ 36186 h 274513"/>
                <a:gd name="connsiteX7" fmla="*/ 393970 w 393970"/>
                <a:gd name="connsiteY7" fmla="*/ 98443 h 274513"/>
                <a:gd name="connsiteX8" fmla="*/ 310312 w 393970"/>
                <a:gd name="connsiteY8" fmla="*/ 89690 h 274513"/>
                <a:gd name="connsiteX9" fmla="*/ 200390 w 393970"/>
                <a:gd name="connsiteY9" fmla="*/ 274513 h 274513"/>
                <a:gd name="connsiteX10" fmla="*/ 100195 w 393970"/>
                <a:gd name="connsiteY10" fmla="*/ 105253 h 274513"/>
                <a:gd name="connsiteX11" fmla="*/ 0 w 393970"/>
                <a:gd name="connsiteY11" fmla="*/ 102334 h 274513"/>
                <a:gd name="connsiteX12" fmla="*/ 78794 w 393970"/>
                <a:gd name="connsiteY12" fmla="*/ 16730 h 274513"/>
                <a:gd name="connsiteX0" fmla="*/ 78794 w 393970"/>
                <a:gd name="connsiteY0" fmla="*/ 16312 h 274095"/>
                <a:gd name="connsiteX1" fmla="*/ 152726 w 393970"/>
                <a:gd name="connsiteY1" fmla="*/ 107754 h 274095"/>
                <a:gd name="connsiteX2" fmla="*/ 200390 w 393970"/>
                <a:gd name="connsiteY2" fmla="*/ 186546 h 274095"/>
                <a:gd name="connsiteX3" fmla="*/ 249029 w 393970"/>
                <a:gd name="connsiteY3" fmla="*/ 78569 h 274095"/>
                <a:gd name="connsiteX4" fmla="*/ 287939 w 393970"/>
                <a:gd name="connsiteY4" fmla="*/ 6585 h 274095"/>
                <a:gd name="connsiteX5" fmla="*/ 312258 w 393970"/>
                <a:gd name="connsiteY5" fmla="*/ 6585 h 274095"/>
                <a:gd name="connsiteX6" fmla="*/ 360896 w 393970"/>
                <a:gd name="connsiteY6" fmla="*/ 35768 h 274095"/>
                <a:gd name="connsiteX7" fmla="*/ 393970 w 393970"/>
                <a:gd name="connsiteY7" fmla="*/ 98025 h 274095"/>
                <a:gd name="connsiteX8" fmla="*/ 310312 w 393970"/>
                <a:gd name="connsiteY8" fmla="*/ 89272 h 274095"/>
                <a:gd name="connsiteX9" fmla="*/ 200390 w 393970"/>
                <a:gd name="connsiteY9" fmla="*/ 274095 h 274095"/>
                <a:gd name="connsiteX10" fmla="*/ 100195 w 393970"/>
                <a:gd name="connsiteY10" fmla="*/ 104835 h 274095"/>
                <a:gd name="connsiteX11" fmla="*/ 0 w 393970"/>
                <a:gd name="connsiteY11" fmla="*/ 101916 h 274095"/>
                <a:gd name="connsiteX12" fmla="*/ 78794 w 393970"/>
                <a:gd name="connsiteY12" fmla="*/ 16312 h 274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3970" h="274095">
                  <a:moveTo>
                    <a:pt x="78794" y="16312"/>
                  </a:moveTo>
                  <a:cubicBezTo>
                    <a:pt x="104248" y="17285"/>
                    <a:pt x="134405" y="67709"/>
                    <a:pt x="152726" y="107754"/>
                  </a:cubicBezTo>
                  <a:cubicBezTo>
                    <a:pt x="171047" y="147799"/>
                    <a:pt x="183042" y="166769"/>
                    <a:pt x="200390" y="186546"/>
                  </a:cubicBezTo>
                  <a:cubicBezTo>
                    <a:pt x="211900" y="157689"/>
                    <a:pt x="234438" y="108562"/>
                    <a:pt x="249029" y="78569"/>
                  </a:cubicBezTo>
                  <a:cubicBezTo>
                    <a:pt x="263620" y="48576"/>
                    <a:pt x="277401" y="18582"/>
                    <a:pt x="287939" y="6585"/>
                  </a:cubicBezTo>
                  <a:cubicBezTo>
                    <a:pt x="298477" y="-5412"/>
                    <a:pt x="300099" y="1721"/>
                    <a:pt x="312258" y="6585"/>
                  </a:cubicBezTo>
                  <a:cubicBezTo>
                    <a:pt x="324418" y="11449"/>
                    <a:pt x="347277" y="20528"/>
                    <a:pt x="360896" y="35768"/>
                  </a:cubicBezTo>
                  <a:cubicBezTo>
                    <a:pt x="374515" y="51008"/>
                    <a:pt x="390081" y="74517"/>
                    <a:pt x="393970" y="98025"/>
                  </a:cubicBezTo>
                  <a:cubicBezTo>
                    <a:pt x="355062" y="90406"/>
                    <a:pt x="342251" y="84569"/>
                    <a:pt x="310312" y="89272"/>
                  </a:cubicBezTo>
                  <a:cubicBezTo>
                    <a:pt x="280318" y="119265"/>
                    <a:pt x="244164" y="205681"/>
                    <a:pt x="200390" y="274095"/>
                  </a:cubicBezTo>
                  <a:cubicBezTo>
                    <a:pt x="174124" y="214112"/>
                    <a:pt x="128567" y="135639"/>
                    <a:pt x="100195" y="104835"/>
                  </a:cubicBezTo>
                  <a:cubicBezTo>
                    <a:pt x="66797" y="76139"/>
                    <a:pt x="40530" y="91380"/>
                    <a:pt x="0" y="101916"/>
                  </a:cubicBezTo>
                  <a:cubicBezTo>
                    <a:pt x="17833" y="63817"/>
                    <a:pt x="53340" y="15339"/>
                    <a:pt x="78794" y="163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9" name="Group 118"/>
          <p:cNvGrpSpPr/>
          <p:nvPr/>
        </p:nvGrpSpPr>
        <p:grpSpPr>
          <a:xfrm>
            <a:off x="5611258" y="4385417"/>
            <a:ext cx="1566767" cy="1530711"/>
            <a:chOff x="5186888" y="3971505"/>
            <a:chExt cx="1710677" cy="1671310"/>
          </a:xfrm>
        </p:grpSpPr>
        <p:sp>
          <p:nvSpPr>
            <p:cNvPr id="120" name="Freeform 119"/>
            <p:cNvSpPr/>
            <p:nvPr/>
          </p:nvSpPr>
          <p:spPr>
            <a:xfrm>
              <a:off x="5186888" y="3971505"/>
              <a:ext cx="1710677" cy="1594714"/>
            </a:xfrm>
            <a:custGeom>
              <a:avLst/>
              <a:gdLst>
                <a:gd name="connsiteX0" fmla="*/ 135705 w 2544508"/>
                <a:gd name="connsiteY0" fmla="*/ 2232087 h 2258950"/>
                <a:gd name="connsiteX1" fmla="*/ 194826 w 2544508"/>
                <a:gd name="connsiteY1" fmla="*/ 1834008 h 2258950"/>
                <a:gd name="connsiteX2" fmla="*/ 242122 w 2544508"/>
                <a:gd name="connsiteY2" fmla="*/ 1692118 h 2258950"/>
                <a:gd name="connsiteX3" fmla="*/ 356422 w 2544508"/>
                <a:gd name="connsiteY3" fmla="*/ 1636939 h 2258950"/>
                <a:gd name="connsiteX4" fmla="*/ 990985 w 2544508"/>
                <a:gd name="connsiteY4" fmla="*/ 1455635 h 2258950"/>
                <a:gd name="connsiteX5" fmla="*/ 987043 w 2544508"/>
                <a:gd name="connsiteY5" fmla="*/ 1459577 h 2258950"/>
                <a:gd name="connsiteX6" fmla="*/ 1038281 w 2544508"/>
                <a:gd name="connsiteY6" fmla="*/ 1364983 h 2258950"/>
                <a:gd name="connsiteX7" fmla="*/ 1026457 w 2544508"/>
                <a:gd name="connsiteY7" fmla="*/ 1254625 h 2258950"/>
                <a:gd name="connsiteX8" fmla="*/ 963395 w 2544508"/>
                <a:gd name="connsiteY8" fmla="*/ 1160032 h 2258950"/>
                <a:gd name="connsiteX9" fmla="*/ 916098 w 2544508"/>
                <a:gd name="connsiteY9" fmla="*/ 1053614 h 2258950"/>
                <a:gd name="connsiteX10" fmla="*/ 908216 w 2544508"/>
                <a:gd name="connsiteY10" fmla="*/ 970846 h 2258950"/>
                <a:gd name="connsiteX11" fmla="*/ 872743 w 2544508"/>
                <a:gd name="connsiteY11" fmla="*/ 939314 h 2258950"/>
                <a:gd name="connsiteX12" fmla="*/ 821505 w 2544508"/>
                <a:gd name="connsiteY12" fmla="*/ 852604 h 2258950"/>
                <a:gd name="connsiteX13" fmla="*/ 809681 w 2544508"/>
                <a:gd name="connsiteY13" fmla="*/ 742246 h 2258950"/>
                <a:gd name="connsiteX14" fmla="*/ 829388 w 2544508"/>
                <a:gd name="connsiteY14" fmla="*/ 687066 h 2258950"/>
                <a:gd name="connsiteX15" fmla="*/ 817564 w 2544508"/>
                <a:gd name="connsiteY15" fmla="*/ 596414 h 2258950"/>
                <a:gd name="connsiteX16" fmla="*/ 805740 w 2544508"/>
                <a:gd name="connsiteY16" fmla="*/ 501821 h 2258950"/>
                <a:gd name="connsiteX17" fmla="*/ 837271 w 2544508"/>
                <a:gd name="connsiteY17" fmla="*/ 332342 h 2258950"/>
                <a:gd name="connsiteX18" fmla="*/ 888509 w 2544508"/>
                <a:gd name="connsiteY18" fmla="*/ 210159 h 2258950"/>
                <a:gd name="connsiteX19" fmla="*/ 983102 w 2544508"/>
                <a:gd name="connsiteY19" fmla="*/ 127390 h 2258950"/>
                <a:gd name="connsiteX20" fmla="*/ 1191995 w 2544508"/>
                <a:gd name="connsiteY20" fmla="*/ 20973 h 2258950"/>
                <a:gd name="connsiteX21" fmla="*/ 1404829 w 2544508"/>
                <a:gd name="connsiteY21" fmla="*/ 1266 h 2258950"/>
                <a:gd name="connsiteX22" fmla="*/ 1574309 w 2544508"/>
                <a:gd name="connsiteY22" fmla="*/ 40680 h 2258950"/>
                <a:gd name="connsiteX23" fmla="*/ 1688609 w 2544508"/>
                <a:gd name="connsiteY23" fmla="*/ 99801 h 2258950"/>
                <a:gd name="connsiteX24" fmla="*/ 1731964 w 2544508"/>
                <a:gd name="connsiteY24" fmla="*/ 154980 h 2258950"/>
                <a:gd name="connsiteX25" fmla="*/ 1728022 w 2544508"/>
                <a:gd name="connsiteY25" fmla="*/ 233808 h 2258950"/>
                <a:gd name="connsiteX26" fmla="*/ 1763495 w 2544508"/>
                <a:gd name="connsiteY26" fmla="*/ 249573 h 2258950"/>
                <a:gd name="connsiteX27" fmla="*/ 1838381 w 2544508"/>
                <a:gd name="connsiteY27" fmla="*/ 308694 h 2258950"/>
                <a:gd name="connsiteX28" fmla="*/ 1865971 w 2544508"/>
                <a:gd name="connsiteY28" fmla="*/ 430877 h 2258950"/>
                <a:gd name="connsiteX29" fmla="*/ 1877795 w 2544508"/>
                <a:gd name="connsiteY29" fmla="*/ 600356 h 2258950"/>
                <a:gd name="connsiteX30" fmla="*/ 1858088 w 2544508"/>
                <a:gd name="connsiteY30" fmla="*/ 694949 h 2258950"/>
                <a:gd name="connsiteX31" fmla="*/ 1881736 w 2544508"/>
                <a:gd name="connsiteY31" fmla="*/ 758011 h 2258950"/>
                <a:gd name="connsiteX32" fmla="*/ 1838381 w 2544508"/>
                <a:gd name="connsiteY32" fmla="*/ 899901 h 2258950"/>
                <a:gd name="connsiteX33" fmla="*/ 1787143 w 2544508"/>
                <a:gd name="connsiteY33" fmla="*/ 966904 h 2258950"/>
                <a:gd name="connsiteX34" fmla="*/ 1787143 w 2544508"/>
                <a:gd name="connsiteY34" fmla="*/ 966904 h 2258950"/>
                <a:gd name="connsiteX35" fmla="*/ 1763495 w 2544508"/>
                <a:gd name="connsiteY35" fmla="*/ 986611 h 2258950"/>
                <a:gd name="connsiteX36" fmla="*/ 1739847 w 2544508"/>
                <a:gd name="connsiteY36" fmla="*/ 1128501 h 2258950"/>
                <a:gd name="connsiteX37" fmla="*/ 1668902 w 2544508"/>
                <a:gd name="connsiteY37" fmla="*/ 1258566 h 2258950"/>
                <a:gd name="connsiteX38" fmla="*/ 1645253 w 2544508"/>
                <a:gd name="connsiteY38" fmla="*/ 1309804 h 2258950"/>
                <a:gd name="connsiteX39" fmla="*/ 1661019 w 2544508"/>
                <a:gd name="connsiteY39" fmla="*/ 1408339 h 2258950"/>
                <a:gd name="connsiteX40" fmla="*/ 1728022 w 2544508"/>
                <a:gd name="connsiteY40" fmla="*/ 1491108 h 2258950"/>
                <a:gd name="connsiteX41" fmla="*/ 1984212 w 2544508"/>
                <a:gd name="connsiteY41" fmla="*/ 1550228 h 2258950"/>
                <a:gd name="connsiteX42" fmla="*/ 2212812 w 2544508"/>
                <a:gd name="connsiteY42" fmla="*/ 1609349 h 2258950"/>
                <a:gd name="connsiteX43" fmla="*/ 2346819 w 2544508"/>
                <a:gd name="connsiteY43" fmla="*/ 1652704 h 2258950"/>
                <a:gd name="connsiteX44" fmla="*/ 2461119 w 2544508"/>
                <a:gd name="connsiteY44" fmla="*/ 1696059 h 2258950"/>
                <a:gd name="connsiteX45" fmla="*/ 2496591 w 2544508"/>
                <a:gd name="connsiteY45" fmla="*/ 1849773 h 2258950"/>
                <a:gd name="connsiteX46" fmla="*/ 2524181 w 2544508"/>
                <a:gd name="connsiteY46" fmla="*/ 2050783 h 2258950"/>
                <a:gd name="connsiteX47" fmla="*/ 2543888 w 2544508"/>
                <a:gd name="connsiteY47" fmla="*/ 2232087 h 2258950"/>
                <a:gd name="connsiteX48" fmla="*/ 2539947 w 2544508"/>
                <a:gd name="connsiteY48" fmla="*/ 2232087 h 2258950"/>
                <a:gd name="connsiteX49" fmla="*/ 194826 w 2544508"/>
                <a:gd name="connsiteY49" fmla="*/ 2224204 h 2258950"/>
                <a:gd name="connsiteX50" fmla="*/ 135705 w 2544508"/>
                <a:gd name="connsiteY50" fmla="*/ 2232087 h 2258950"/>
                <a:gd name="connsiteX0" fmla="*/ 0 w 2408803"/>
                <a:gd name="connsiteY0" fmla="*/ 2232087 h 2261428"/>
                <a:gd name="connsiteX1" fmla="*/ 59121 w 2408803"/>
                <a:gd name="connsiteY1" fmla="*/ 1834008 h 2261428"/>
                <a:gd name="connsiteX2" fmla="*/ 106417 w 2408803"/>
                <a:gd name="connsiteY2" fmla="*/ 1692118 h 2261428"/>
                <a:gd name="connsiteX3" fmla="*/ 220717 w 2408803"/>
                <a:gd name="connsiteY3" fmla="*/ 1636939 h 2261428"/>
                <a:gd name="connsiteX4" fmla="*/ 855280 w 2408803"/>
                <a:gd name="connsiteY4" fmla="*/ 1455635 h 2261428"/>
                <a:gd name="connsiteX5" fmla="*/ 851338 w 2408803"/>
                <a:gd name="connsiteY5" fmla="*/ 1459577 h 2261428"/>
                <a:gd name="connsiteX6" fmla="*/ 902576 w 2408803"/>
                <a:gd name="connsiteY6" fmla="*/ 1364983 h 2261428"/>
                <a:gd name="connsiteX7" fmla="*/ 890752 w 2408803"/>
                <a:gd name="connsiteY7" fmla="*/ 1254625 h 2261428"/>
                <a:gd name="connsiteX8" fmla="*/ 827690 w 2408803"/>
                <a:gd name="connsiteY8" fmla="*/ 1160032 h 2261428"/>
                <a:gd name="connsiteX9" fmla="*/ 780393 w 2408803"/>
                <a:gd name="connsiteY9" fmla="*/ 1053614 h 2261428"/>
                <a:gd name="connsiteX10" fmla="*/ 772511 w 2408803"/>
                <a:gd name="connsiteY10" fmla="*/ 970846 h 2261428"/>
                <a:gd name="connsiteX11" fmla="*/ 737038 w 2408803"/>
                <a:gd name="connsiteY11" fmla="*/ 939314 h 2261428"/>
                <a:gd name="connsiteX12" fmla="*/ 685800 w 2408803"/>
                <a:gd name="connsiteY12" fmla="*/ 852604 h 2261428"/>
                <a:gd name="connsiteX13" fmla="*/ 673976 w 2408803"/>
                <a:gd name="connsiteY13" fmla="*/ 742246 h 2261428"/>
                <a:gd name="connsiteX14" fmla="*/ 693683 w 2408803"/>
                <a:gd name="connsiteY14" fmla="*/ 687066 h 2261428"/>
                <a:gd name="connsiteX15" fmla="*/ 681859 w 2408803"/>
                <a:gd name="connsiteY15" fmla="*/ 596414 h 2261428"/>
                <a:gd name="connsiteX16" fmla="*/ 670035 w 2408803"/>
                <a:gd name="connsiteY16" fmla="*/ 501821 h 2261428"/>
                <a:gd name="connsiteX17" fmla="*/ 701566 w 2408803"/>
                <a:gd name="connsiteY17" fmla="*/ 332342 h 2261428"/>
                <a:gd name="connsiteX18" fmla="*/ 752804 w 2408803"/>
                <a:gd name="connsiteY18" fmla="*/ 210159 h 2261428"/>
                <a:gd name="connsiteX19" fmla="*/ 847397 w 2408803"/>
                <a:gd name="connsiteY19" fmla="*/ 127390 h 2261428"/>
                <a:gd name="connsiteX20" fmla="*/ 1056290 w 2408803"/>
                <a:gd name="connsiteY20" fmla="*/ 20973 h 2261428"/>
                <a:gd name="connsiteX21" fmla="*/ 1269124 w 2408803"/>
                <a:gd name="connsiteY21" fmla="*/ 1266 h 2261428"/>
                <a:gd name="connsiteX22" fmla="*/ 1438604 w 2408803"/>
                <a:gd name="connsiteY22" fmla="*/ 40680 h 2261428"/>
                <a:gd name="connsiteX23" fmla="*/ 1552904 w 2408803"/>
                <a:gd name="connsiteY23" fmla="*/ 99801 h 2261428"/>
                <a:gd name="connsiteX24" fmla="*/ 1596259 w 2408803"/>
                <a:gd name="connsiteY24" fmla="*/ 154980 h 2261428"/>
                <a:gd name="connsiteX25" fmla="*/ 1592317 w 2408803"/>
                <a:gd name="connsiteY25" fmla="*/ 233808 h 2261428"/>
                <a:gd name="connsiteX26" fmla="*/ 1627790 w 2408803"/>
                <a:gd name="connsiteY26" fmla="*/ 249573 h 2261428"/>
                <a:gd name="connsiteX27" fmla="*/ 1702676 w 2408803"/>
                <a:gd name="connsiteY27" fmla="*/ 308694 h 2261428"/>
                <a:gd name="connsiteX28" fmla="*/ 1730266 w 2408803"/>
                <a:gd name="connsiteY28" fmla="*/ 430877 h 2261428"/>
                <a:gd name="connsiteX29" fmla="*/ 1742090 w 2408803"/>
                <a:gd name="connsiteY29" fmla="*/ 600356 h 2261428"/>
                <a:gd name="connsiteX30" fmla="*/ 1722383 w 2408803"/>
                <a:gd name="connsiteY30" fmla="*/ 694949 h 2261428"/>
                <a:gd name="connsiteX31" fmla="*/ 1746031 w 2408803"/>
                <a:gd name="connsiteY31" fmla="*/ 758011 h 2261428"/>
                <a:gd name="connsiteX32" fmla="*/ 1702676 w 2408803"/>
                <a:gd name="connsiteY32" fmla="*/ 899901 h 2261428"/>
                <a:gd name="connsiteX33" fmla="*/ 1651438 w 2408803"/>
                <a:gd name="connsiteY33" fmla="*/ 966904 h 2261428"/>
                <a:gd name="connsiteX34" fmla="*/ 1651438 w 2408803"/>
                <a:gd name="connsiteY34" fmla="*/ 966904 h 2261428"/>
                <a:gd name="connsiteX35" fmla="*/ 1627790 w 2408803"/>
                <a:gd name="connsiteY35" fmla="*/ 986611 h 2261428"/>
                <a:gd name="connsiteX36" fmla="*/ 1604142 w 2408803"/>
                <a:gd name="connsiteY36" fmla="*/ 1128501 h 2261428"/>
                <a:gd name="connsiteX37" fmla="*/ 1533197 w 2408803"/>
                <a:gd name="connsiteY37" fmla="*/ 1258566 h 2261428"/>
                <a:gd name="connsiteX38" fmla="*/ 1509548 w 2408803"/>
                <a:gd name="connsiteY38" fmla="*/ 1309804 h 2261428"/>
                <a:gd name="connsiteX39" fmla="*/ 1525314 w 2408803"/>
                <a:gd name="connsiteY39" fmla="*/ 1408339 h 2261428"/>
                <a:gd name="connsiteX40" fmla="*/ 1592317 w 2408803"/>
                <a:gd name="connsiteY40" fmla="*/ 1491108 h 2261428"/>
                <a:gd name="connsiteX41" fmla="*/ 1848507 w 2408803"/>
                <a:gd name="connsiteY41" fmla="*/ 1550228 h 2261428"/>
                <a:gd name="connsiteX42" fmla="*/ 2077107 w 2408803"/>
                <a:gd name="connsiteY42" fmla="*/ 1609349 h 2261428"/>
                <a:gd name="connsiteX43" fmla="*/ 2211114 w 2408803"/>
                <a:gd name="connsiteY43" fmla="*/ 1652704 h 2261428"/>
                <a:gd name="connsiteX44" fmla="*/ 2325414 w 2408803"/>
                <a:gd name="connsiteY44" fmla="*/ 1696059 h 2261428"/>
                <a:gd name="connsiteX45" fmla="*/ 2360886 w 2408803"/>
                <a:gd name="connsiteY45" fmla="*/ 1849773 h 2261428"/>
                <a:gd name="connsiteX46" fmla="*/ 2388476 w 2408803"/>
                <a:gd name="connsiteY46" fmla="*/ 2050783 h 2261428"/>
                <a:gd name="connsiteX47" fmla="*/ 2408183 w 2408803"/>
                <a:gd name="connsiteY47" fmla="*/ 2232087 h 2261428"/>
                <a:gd name="connsiteX48" fmla="*/ 2404242 w 2408803"/>
                <a:gd name="connsiteY48" fmla="*/ 2232087 h 2261428"/>
                <a:gd name="connsiteX49" fmla="*/ 59121 w 2408803"/>
                <a:gd name="connsiteY49" fmla="*/ 2224204 h 2261428"/>
                <a:gd name="connsiteX50" fmla="*/ 0 w 2408803"/>
                <a:gd name="connsiteY50" fmla="*/ 2232087 h 2261428"/>
                <a:gd name="connsiteX0" fmla="*/ 241 w 2409044"/>
                <a:gd name="connsiteY0" fmla="*/ 2232087 h 2245516"/>
                <a:gd name="connsiteX1" fmla="*/ 59362 w 2409044"/>
                <a:gd name="connsiteY1" fmla="*/ 1834008 h 2245516"/>
                <a:gd name="connsiteX2" fmla="*/ 106658 w 2409044"/>
                <a:gd name="connsiteY2" fmla="*/ 1692118 h 2245516"/>
                <a:gd name="connsiteX3" fmla="*/ 220958 w 2409044"/>
                <a:gd name="connsiteY3" fmla="*/ 1636939 h 2245516"/>
                <a:gd name="connsiteX4" fmla="*/ 855521 w 2409044"/>
                <a:gd name="connsiteY4" fmla="*/ 1455635 h 2245516"/>
                <a:gd name="connsiteX5" fmla="*/ 851579 w 2409044"/>
                <a:gd name="connsiteY5" fmla="*/ 1459577 h 2245516"/>
                <a:gd name="connsiteX6" fmla="*/ 902817 w 2409044"/>
                <a:gd name="connsiteY6" fmla="*/ 1364983 h 2245516"/>
                <a:gd name="connsiteX7" fmla="*/ 890993 w 2409044"/>
                <a:gd name="connsiteY7" fmla="*/ 1254625 h 2245516"/>
                <a:gd name="connsiteX8" fmla="*/ 827931 w 2409044"/>
                <a:gd name="connsiteY8" fmla="*/ 1160032 h 2245516"/>
                <a:gd name="connsiteX9" fmla="*/ 780634 w 2409044"/>
                <a:gd name="connsiteY9" fmla="*/ 1053614 h 2245516"/>
                <a:gd name="connsiteX10" fmla="*/ 772752 w 2409044"/>
                <a:gd name="connsiteY10" fmla="*/ 970846 h 2245516"/>
                <a:gd name="connsiteX11" fmla="*/ 737279 w 2409044"/>
                <a:gd name="connsiteY11" fmla="*/ 939314 h 2245516"/>
                <a:gd name="connsiteX12" fmla="*/ 686041 w 2409044"/>
                <a:gd name="connsiteY12" fmla="*/ 852604 h 2245516"/>
                <a:gd name="connsiteX13" fmla="*/ 674217 w 2409044"/>
                <a:gd name="connsiteY13" fmla="*/ 742246 h 2245516"/>
                <a:gd name="connsiteX14" fmla="*/ 693924 w 2409044"/>
                <a:gd name="connsiteY14" fmla="*/ 687066 h 2245516"/>
                <a:gd name="connsiteX15" fmla="*/ 682100 w 2409044"/>
                <a:gd name="connsiteY15" fmla="*/ 596414 h 2245516"/>
                <a:gd name="connsiteX16" fmla="*/ 670276 w 2409044"/>
                <a:gd name="connsiteY16" fmla="*/ 501821 h 2245516"/>
                <a:gd name="connsiteX17" fmla="*/ 701807 w 2409044"/>
                <a:gd name="connsiteY17" fmla="*/ 332342 h 2245516"/>
                <a:gd name="connsiteX18" fmla="*/ 753045 w 2409044"/>
                <a:gd name="connsiteY18" fmla="*/ 210159 h 2245516"/>
                <a:gd name="connsiteX19" fmla="*/ 847638 w 2409044"/>
                <a:gd name="connsiteY19" fmla="*/ 127390 h 2245516"/>
                <a:gd name="connsiteX20" fmla="*/ 1056531 w 2409044"/>
                <a:gd name="connsiteY20" fmla="*/ 20973 h 2245516"/>
                <a:gd name="connsiteX21" fmla="*/ 1269365 w 2409044"/>
                <a:gd name="connsiteY21" fmla="*/ 1266 h 2245516"/>
                <a:gd name="connsiteX22" fmla="*/ 1438845 w 2409044"/>
                <a:gd name="connsiteY22" fmla="*/ 40680 h 2245516"/>
                <a:gd name="connsiteX23" fmla="*/ 1553145 w 2409044"/>
                <a:gd name="connsiteY23" fmla="*/ 99801 h 2245516"/>
                <a:gd name="connsiteX24" fmla="*/ 1596500 w 2409044"/>
                <a:gd name="connsiteY24" fmla="*/ 154980 h 2245516"/>
                <a:gd name="connsiteX25" fmla="*/ 1592558 w 2409044"/>
                <a:gd name="connsiteY25" fmla="*/ 233808 h 2245516"/>
                <a:gd name="connsiteX26" fmla="*/ 1628031 w 2409044"/>
                <a:gd name="connsiteY26" fmla="*/ 249573 h 2245516"/>
                <a:gd name="connsiteX27" fmla="*/ 1702917 w 2409044"/>
                <a:gd name="connsiteY27" fmla="*/ 308694 h 2245516"/>
                <a:gd name="connsiteX28" fmla="*/ 1730507 w 2409044"/>
                <a:gd name="connsiteY28" fmla="*/ 430877 h 2245516"/>
                <a:gd name="connsiteX29" fmla="*/ 1742331 w 2409044"/>
                <a:gd name="connsiteY29" fmla="*/ 600356 h 2245516"/>
                <a:gd name="connsiteX30" fmla="*/ 1722624 w 2409044"/>
                <a:gd name="connsiteY30" fmla="*/ 694949 h 2245516"/>
                <a:gd name="connsiteX31" fmla="*/ 1746272 w 2409044"/>
                <a:gd name="connsiteY31" fmla="*/ 758011 h 2245516"/>
                <a:gd name="connsiteX32" fmla="*/ 1702917 w 2409044"/>
                <a:gd name="connsiteY32" fmla="*/ 899901 h 2245516"/>
                <a:gd name="connsiteX33" fmla="*/ 1651679 w 2409044"/>
                <a:gd name="connsiteY33" fmla="*/ 966904 h 2245516"/>
                <a:gd name="connsiteX34" fmla="*/ 1651679 w 2409044"/>
                <a:gd name="connsiteY34" fmla="*/ 966904 h 2245516"/>
                <a:gd name="connsiteX35" fmla="*/ 1628031 w 2409044"/>
                <a:gd name="connsiteY35" fmla="*/ 986611 h 2245516"/>
                <a:gd name="connsiteX36" fmla="*/ 1604383 w 2409044"/>
                <a:gd name="connsiteY36" fmla="*/ 1128501 h 2245516"/>
                <a:gd name="connsiteX37" fmla="*/ 1533438 w 2409044"/>
                <a:gd name="connsiteY37" fmla="*/ 1258566 h 2245516"/>
                <a:gd name="connsiteX38" fmla="*/ 1509789 w 2409044"/>
                <a:gd name="connsiteY38" fmla="*/ 1309804 h 2245516"/>
                <a:gd name="connsiteX39" fmla="*/ 1525555 w 2409044"/>
                <a:gd name="connsiteY39" fmla="*/ 1408339 h 2245516"/>
                <a:gd name="connsiteX40" fmla="*/ 1592558 w 2409044"/>
                <a:gd name="connsiteY40" fmla="*/ 1491108 h 2245516"/>
                <a:gd name="connsiteX41" fmla="*/ 1848748 w 2409044"/>
                <a:gd name="connsiteY41" fmla="*/ 1550228 h 2245516"/>
                <a:gd name="connsiteX42" fmla="*/ 2077348 w 2409044"/>
                <a:gd name="connsiteY42" fmla="*/ 1609349 h 2245516"/>
                <a:gd name="connsiteX43" fmla="*/ 2211355 w 2409044"/>
                <a:gd name="connsiteY43" fmla="*/ 1652704 h 2245516"/>
                <a:gd name="connsiteX44" fmla="*/ 2325655 w 2409044"/>
                <a:gd name="connsiteY44" fmla="*/ 1696059 h 2245516"/>
                <a:gd name="connsiteX45" fmla="*/ 2361127 w 2409044"/>
                <a:gd name="connsiteY45" fmla="*/ 1849773 h 2245516"/>
                <a:gd name="connsiteX46" fmla="*/ 2388717 w 2409044"/>
                <a:gd name="connsiteY46" fmla="*/ 2050783 h 2245516"/>
                <a:gd name="connsiteX47" fmla="*/ 2408424 w 2409044"/>
                <a:gd name="connsiteY47" fmla="*/ 2232087 h 2245516"/>
                <a:gd name="connsiteX48" fmla="*/ 2404483 w 2409044"/>
                <a:gd name="connsiteY48" fmla="*/ 2232087 h 2245516"/>
                <a:gd name="connsiteX49" fmla="*/ 59362 w 2409044"/>
                <a:gd name="connsiteY49" fmla="*/ 2224204 h 2245516"/>
                <a:gd name="connsiteX50" fmla="*/ 241 w 2409044"/>
                <a:gd name="connsiteY50" fmla="*/ 2232087 h 2245516"/>
                <a:gd name="connsiteX0" fmla="*/ 62062 w 2470865"/>
                <a:gd name="connsiteY0" fmla="*/ 2232087 h 2262785"/>
                <a:gd name="connsiteX1" fmla="*/ 121183 w 2470865"/>
                <a:gd name="connsiteY1" fmla="*/ 1834008 h 2262785"/>
                <a:gd name="connsiteX2" fmla="*/ 168479 w 2470865"/>
                <a:gd name="connsiteY2" fmla="*/ 1692118 h 2262785"/>
                <a:gd name="connsiteX3" fmla="*/ 282779 w 2470865"/>
                <a:gd name="connsiteY3" fmla="*/ 1636939 h 2262785"/>
                <a:gd name="connsiteX4" fmla="*/ 917342 w 2470865"/>
                <a:gd name="connsiteY4" fmla="*/ 1455635 h 2262785"/>
                <a:gd name="connsiteX5" fmla="*/ 913400 w 2470865"/>
                <a:gd name="connsiteY5" fmla="*/ 1459577 h 2262785"/>
                <a:gd name="connsiteX6" fmla="*/ 964638 w 2470865"/>
                <a:gd name="connsiteY6" fmla="*/ 1364983 h 2262785"/>
                <a:gd name="connsiteX7" fmla="*/ 952814 w 2470865"/>
                <a:gd name="connsiteY7" fmla="*/ 1254625 h 2262785"/>
                <a:gd name="connsiteX8" fmla="*/ 889752 w 2470865"/>
                <a:gd name="connsiteY8" fmla="*/ 1160032 h 2262785"/>
                <a:gd name="connsiteX9" fmla="*/ 842455 w 2470865"/>
                <a:gd name="connsiteY9" fmla="*/ 1053614 h 2262785"/>
                <a:gd name="connsiteX10" fmla="*/ 834573 w 2470865"/>
                <a:gd name="connsiteY10" fmla="*/ 970846 h 2262785"/>
                <a:gd name="connsiteX11" fmla="*/ 799100 w 2470865"/>
                <a:gd name="connsiteY11" fmla="*/ 939314 h 2262785"/>
                <a:gd name="connsiteX12" fmla="*/ 747862 w 2470865"/>
                <a:gd name="connsiteY12" fmla="*/ 852604 h 2262785"/>
                <a:gd name="connsiteX13" fmla="*/ 736038 w 2470865"/>
                <a:gd name="connsiteY13" fmla="*/ 742246 h 2262785"/>
                <a:gd name="connsiteX14" fmla="*/ 755745 w 2470865"/>
                <a:gd name="connsiteY14" fmla="*/ 687066 h 2262785"/>
                <a:gd name="connsiteX15" fmla="*/ 743921 w 2470865"/>
                <a:gd name="connsiteY15" fmla="*/ 596414 h 2262785"/>
                <a:gd name="connsiteX16" fmla="*/ 732097 w 2470865"/>
                <a:gd name="connsiteY16" fmla="*/ 501821 h 2262785"/>
                <a:gd name="connsiteX17" fmla="*/ 763628 w 2470865"/>
                <a:gd name="connsiteY17" fmla="*/ 332342 h 2262785"/>
                <a:gd name="connsiteX18" fmla="*/ 814866 w 2470865"/>
                <a:gd name="connsiteY18" fmla="*/ 210159 h 2262785"/>
                <a:gd name="connsiteX19" fmla="*/ 909459 w 2470865"/>
                <a:gd name="connsiteY19" fmla="*/ 127390 h 2262785"/>
                <a:gd name="connsiteX20" fmla="*/ 1118352 w 2470865"/>
                <a:gd name="connsiteY20" fmla="*/ 20973 h 2262785"/>
                <a:gd name="connsiteX21" fmla="*/ 1331186 w 2470865"/>
                <a:gd name="connsiteY21" fmla="*/ 1266 h 2262785"/>
                <a:gd name="connsiteX22" fmla="*/ 1500666 w 2470865"/>
                <a:gd name="connsiteY22" fmla="*/ 40680 h 2262785"/>
                <a:gd name="connsiteX23" fmla="*/ 1614966 w 2470865"/>
                <a:gd name="connsiteY23" fmla="*/ 99801 h 2262785"/>
                <a:gd name="connsiteX24" fmla="*/ 1658321 w 2470865"/>
                <a:gd name="connsiteY24" fmla="*/ 154980 h 2262785"/>
                <a:gd name="connsiteX25" fmla="*/ 1654379 w 2470865"/>
                <a:gd name="connsiteY25" fmla="*/ 233808 h 2262785"/>
                <a:gd name="connsiteX26" fmla="*/ 1689852 w 2470865"/>
                <a:gd name="connsiteY26" fmla="*/ 249573 h 2262785"/>
                <a:gd name="connsiteX27" fmla="*/ 1764738 w 2470865"/>
                <a:gd name="connsiteY27" fmla="*/ 308694 h 2262785"/>
                <a:gd name="connsiteX28" fmla="*/ 1792328 w 2470865"/>
                <a:gd name="connsiteY28" fmla="*/ 430877 h 2262785"/>
                <a:gd name="connsiteX29" fmla="*/ 1804152 w 2470865"/>
                <a:gd name="connsiteY29" fmla="*/ 600356 h 2262785"/>
                <a:gd name="connsiteX30" fmla="*/ 1784445 w 2470865"/>
                <a:gd name="connsiteY30" fmla="*/ 694949 h 2262785"/>
                <a:gd name="connsiteX31" fmla="*/ 1808093 w 2470865"/>
                <a:gd name="connsiteY31" fmla="*/ 758011 h 2262785"/>
                <a:gd name="connsiteX32" fmla="*/ 1764738 w 2470865"/>
                <a:gd name="connsiteY32" fmla="*/ 899901 h 2262785"/>
                <a:gd name="connsiteX33" fmla="*/ 1713500 w 2470865"/>
                <a:gd name="connsiteY33" fmla="*/ 966904 h 2262785"/>
                <a:gd name="connsiteX34" fmla="*/ 1713500 w 2470865"/>
                <a:gd name="connsiteY34" fmla="*/ 966904 h 2262785"/>
                <a:gd name="connsiteX35" fmla="*/ 1689852 w 2470865"/>
                <a:gd name="connsiteY35" fmla="*/ 986611 h 2262785"/>
                <a:gd name="connsiteX36" fmla="*/ 1666204 w 2470865"/>
                <a:gd name="connsiteY36" fmla="*/ 1128501 h 2262785"/>
                <a:gd name="connsiteX37" fmla="*/ 1595259 w 2470865"/>
                <a:gd name="connsiteY37" fmla="*/ 1258566 h 2262785"/>
                <a:gd name="connsiteX38" fmla="*/ 1571610 w 2470865"/>
                <a:gd name="connsiteY38" fmla="*/ 1309804 h 2262785"/>
                <a:gd name="connsiteX39" fmla="*/ 1587376 w 2470865"/>
                <a:gd name="connsiteY39" fmla="*/ 1408339 h 2262785"/>
                <a:gd name="connsiteX40" fmla="*/ 1654379 w 2470865"/>
                <a:gd name="connsiteY40" fmla="*/ 1491108 h 2262785"/>
                <a:gd name="connsiteX41" fmla="*/ 1910569 w 2470865"/>
                <a:gd name="connsiteY41" fmla="*/ 1550228 h 2262785"/>
                <a:gd name="connsiteX42" fmla="*/ 2139169 w 2470865"/>
                <a:gd name="connsiteY42" fmla="*/ 1609349 h 2262785"/>
                <a:gd name="connsiteX43" fmla="*/ 2273176 w 2470865"/>
                <a:gd name="connsiteY43" fmla="*/ 1652704 h 2262785"/>
                <a:gd name="connsiteX44" fmla="*/ 2387476 w 2470865"/>
                <a:gd name="connsiteY44" fmla="*/ 1696059 h 2262785"/>
                <a:gd name="connsiteX45" fmla="*/ 2422948 w 2470865"/>
                <a:gd name="connsiteY45" fmla="*/ 1849773 h 2262785"/>
                <a:gd name="connsiteX46" fmla="*/ 2450538 w 2470865"/>
                <a:gd name="connsiteY46" fmla="*/ 2050783 h 2262785"/>
                <a:gd name="connsiteX47" fmla="*/ 2470245 w 2470865"/>
                <a:gd name="connsiteY47" fmla="*/ 2232087 h 2262785"/>
                <a:gd name="connsiteX48" fmla="*/ 2466304 w 2470865"/>
                <a:gd name="connsiteY48" fmla="*/ 2232087 h 2262785"/>
                <a:gd name="connsiteX49" fmla="*/ 1090762 w 2470865"/>
                <a:gd name="connsiteY49" fmla="*/ 2228145 h 2262785"/>
                <a:gd name="connsiteX50" fmla="*/ 62062 w 2470865"/>
                <a:gd name="connsiteY50" fmla="*/ 2232087 h 2262785"/>
                <a:gd name="connsiteX0" fmla="*/ 18957 w 2427760"/>
                <a:gd name="connsiteY0" fmla="*/ 2232087 h 2256644"/>
                <a:gd name="connsiteX1" fmla="*/ 78078 w 2427760"/>
                <a:gd name="connsiteY1" fmla="*/ 1834008 h 2256644"/>
                <a:gd name="connsiteX2" fmla="*/ 125374 w 2427760"/>
                <a:gd name="connsiteY2" fmla="*/ 1692118 h 2256644"/>
                <a:gd name="connsiteX3" fmla="*/ 239674 w 2427760"/>
                <a:gd name="connsiteY3" fmla="*/ 1636939 h 2256644"/>
                <a:gd name="connsiteX4" fmla="*/ 874237 w 2427760"/>
                <a:gd name="connsiteY4" fmla="*/ 1455635 h 2256644"/>
                <a:gd name="connsiteX5" fmla="*/ 870295 w 2427760"/>
                <a:gd name="connsiteY5" fmla="*/ 1459577 h 2256644"/>
                <a:gd name="connsiteX6" fmla="*/ 921533 w 2427760"/>
                <a:gd name="connsiteY6" fmla="*/ 1364983 h 2256644"/>
                <a:gd name="connsiteX7" fmla="*/ 909709 w 2427760"/>
                <a:gd name="connsiteY7" fmla="*/ 1254625 h 2256644"/>
                <a:gd name="connsiteX8" fmla="*/ 846647 w 2427760"/>
                <a:gd name="connsiteY8" fmla="*/ 1160032 h 2256644"/>
                <a:gd name="connsiteX9" fmla="*/ 799350 w 2427760"/>
                <a:gd name="connsiteY9" fmla="*/ 1053614 h 2256644"/>
                <a:gd name="connsiteX10" fmla="*/ 791468 w 2427760"/>
                <a:gd name="connsiteY10" fmla="*/ 970846 h 2256644"/>
                <a:gd name="connsiteX11" fmla="*/ 755995 w 2427760"/>
                <a:gd name="connsiteY11" fmla="*/ 939314 h 2256644"/>
                <a:gd name="connsiteX12" fmla="*/ 704757 w 2427760"/>
                <a:gd name="connsiteY12" fmla="*/ 852604 h 2256644"/>
                <a:gd name="connsiteX13" fmla="*/ 692933 w 2427760"/>
                <a:gd name="connsiteY13" fmla="*/ 742246 h 2256644"/>
                <a:gd name="connsiteX14" fmla="*/ 712640 w 2427760"/>
                <a:gd name="connsiteY14" fmla="*/ 687066 h 2256644"/>
                <a:gd name="connsiteX15" fmla="*/ 700816 w 2427760"/>
                <a:gd name="connsiteY15" fmla="*/ 596414 h 2256644"/>
                <a:gd name="connsiteX16" fmla="*/ 688992 w 2427760"/>
                <a:gd name="connsiteY16" fmla="*/ 501821 h 2256644"/>
                <a:gd name="connsiteX17" fmla="*/ 720523 w 2427760"/>
                <a:gd name="connsiteY17" fmla="*/ 332342 h 2256644"/>
                <a:gd name="connsiteX18" fmla="*/ 771761 w 2427760"/>
                <a:gd name="connsiteY18" fmla="*/ 210159 h 2256644"/>
                <a:gd name="connsiteX19" fmla="*/ 866354 w 2427760"/>
                <a:gd name="connsiteY19" fmla="*/ 127390 h 2256644"/>
                <a:gd name="connsiteX20" fmla="*/ 1075247 w 2427760"/>
                <a:gd name="connsiteY20" fmla="*/ 20973 h 2256644"/>
                <a:gd name="connsiteX21" fmla="*/ 1288081 w 2427760"/>
                <a:gd name="connsiteY21" fmla="*/ 1266 h 2256644"/>
                <a:gd name="connsiteX22" fmla="*/ 1457561 w 2427760"/>
                <a:gd name="connsiteY22" fmla="*/ 40680 h 2256644"/>
                <a:gd name="connsiteX23" fmla="*/ 1571861 w 2427760"/>
                <a:gd name="connsiteY23" fmla="*/ 99801 h 2256644"/>
                <a:gd name="connsiteX24" fmla="*/ 1615216 w 2427760"/>
                <a:gd name="connsiteY24" fmla="*/ 154980 h 2256644"/>
                <a:gd name="connsiteX25" fmla="*/ 1611274 w 2427760"/>
                <a:gd name="connsiteY25" fmla="*/ 233808 h 2256644"/>
                <a:gd name="connsiteX26" fmla="*/ 1646747 w 2427760"/>
                <a:gd name="connsiteY26" fmla="*/ 249573 h 2256644"/>
                <a:gd name="connsiteX27" fmla="*/ 1721633 w 2427760"/>
                <a:gd name="connsiteY27" fmla="*/ 308694 h 2256644"/>
                <a:gd name="connsiteX28" fmla="*/ 1749223 w 2427760"/>
                <a:gd name="connsiteY28" fmla="*/ 430877 h 2256644"/>
                <a:gd name="connsiteX29" fmla="*/ 1761047 w 2427760"/>
                <a:gd name="connsiteY29" fmla="*/ 600356 h 2256644"/>
                <a:gd name="connsiteX30" fmla="*/ 1741340 w 2427760"/>
                <a:gd name="connsiteY30" fmla="*/ 694949 h 2256644"/>
                <a:gd name="connsiteX31" fmla="*/ 1764988 w 2427760"/>
                <a:gd name="connsiteY31" fmla="*/ 758011 h 2256644"/>
                <a:gd name="connsiteX32" fmla="*/ 1721633 w 2427760"/>
                <a:gd name="connsiteY32" fmla="*/ 899901 h 2256644"/>
                <a:gd name="connsiteX33" fmla="*/ 1670395 w 2427760"/>
                <a:gd name="connsiteY33" fmla="*/ 966904 h 2256644"/>
                <a:gd name="connsiteX34" fmla="*/ 1670395 w 2427760"/>
                <a:gd name="connsiteY34" fmla="*/ 966904 h 2256644"/>
                <a:gd name="connsiteX35" fmla="*/ 1646747 w 2427760"/>
                <a:gd name="connsiteY35" fmla="*/ 986611 h 2256644"/>
                <a:gd name="connsiteX36" fmla="*/ 1623099 w 2427760"/>
                <a:gd name="connsiteY36" fmla="*/ 1128501 h 2256644"/>
                <a:gd name="connsiteX37" fmla="*/ 1552154 w 2427760"/>
                <a:gd name="connsiteY37" fmla="*/ 1258566 h 2256644"/>
                <a:gd name="connsiteX38" fmla="*/ 1528505 w 2427760"/>
                <a:gd name="connsiteY38" fmla="*/ 1309804 h 2256644"/>
                <a:gd name="connsiteX39" fmla="*/ 1544271 w 2427760"/>
                <a:gd name="connsiteY39" fmla="*/ 1408339 h 2256644"/>
                <a:gd name="connsiteX40" fmla="*/ 1611274 w 2427760"/>
                <a:gd name="connsiteY40" fmla="*/ 1491108 h 2256644"/>
                <a:gd name="connsiteX41" fmla="*/ 1867464 w 2427760"/>
                <a:gd name="connsiteY41" fmla="*/ 1550228 h 2256644"/>
                <a:gd name="connsiteX42" fmla="*/ 2096064 w 2427760"/>
                <a:gd name="connsiteY42" fmla="*/ 1609349 h 2256644"/>
                <a:gd name="connsiteX43" fmla="*/ 2230071 w 2427760"/>
                <a:gd name="connsiteY43" fmla="*/ 1652704 h 2256644"/>
                <a:gd name="connsiteX44" fmla="*/ 2344371 w 2427760"/>
                <a:gd name="connsiteY44" fmla="*/ 1696059 h 2256644"/>
                <a:gd name="connsiteX45" fmla="*/ 2379843 w 2427760"/>
                <a:gd name="connsiteY45" fmla="*/ 1849773 h 2256644"/>
                <a:gd name="connsiteX46" fmla="*/ 2407433 w 2427760"/>
                <a:gd name="connsiteY46" fmla="*/ 2050783 h 2256644"/>
                <a:gd name="connsiteX47" fmla="*/ 2427140 w 2427760"/>
                <a:gd name="connsiteY47" fmla="*/ 2232087 h 2256644"/>
                <a:gd name="connsiteX48" fmla="*/ 2423199 w 2427760"/>
                <a:gd name="connsiteY48" fmla="*/ 2232087 h 2256644"/>
                <a:gd name="connsiteX49" fmla="*/ 440685 w 2427760"/>
                <a:gd name="connsiteY49" fmla="*/ 2208438 h 2256644"/>
                <a:gd name="connsiteX50" fmla="*/ 18957 w 2427760"/>
                <a:gd name="connsiteY50" fmla="*/ 2232087 h 2256644"/>
                <a:gd name="connsiteX0" fmla="*/ 18957 w 2427760"/>
                <a:gd name="connsiteY0" fmla="*/ 2232087 h 2255961"/>
                <a:gd name="connsiteX1" fmla="*/ 78078 w 2427760"/>
                <a:gd name="connsiteY1" fmla="*/ 1834008 h 2255961"/>
                <a:gd name="connsiteX2" fmla="*/ 125374 w 2427760"/>
                <a:gd name="connsiteY2" fmla="*/ 1692118 h 2255961"/>
                <a:gd name="connsiteX3" fmla="*/ 239674 w 2427760"/>
                <a:gd name="connsiteY3" fmla="*/ 1636939 h 2255961"/>
                <a:gd name="connsiteX4" fmla="*/ 874237 w 2427760"/>
                <a:gd name="connsiteY4" fmla="*/ 1455635 h 2255961"/>
                <a:gd name="connsiteX5" fmla="*/ 870295 w 2427760"/>
                <a:gd name="connsiteY5" fmla="*/ 1459577 h 2255961"/>
                <a:gd name="connsiteX6" fmla="*/ 921533 w 2427760"/>
                <a:gd name="connsiteY6" fmla="*/ 1364983 h 2255961"/>
                <a:gd name="connsiteX7" fmla="*/ 909709 w 2427760"/>
                <a:gd name="connsiteY7" fmla="*/ 1254625 h 2255961"/>
                <a:gd name="connsiteX8" fmla="*/ 846647 w 2427760"/>
                <a:gd name="connsiteY8" fmla="*/ 1160032 h 2255961"/>
                <a:gd name="connsiteX9" fmla="*/ 799350 w 2427760"/>
                <a:gd name="connsiteY9" fmla="*/ 1053614 h 2255961"/>
                <a:gd name="connsiteX10" fmla="*/ 791468 w 2427760"/>
                <a:gd name="connsiteY10" fmla="*/ 970846 h 2255961"/>
                <a:gd name="connsiteX11" fmla="*/ 755995 w 2427760"/>
                <a:gd name="connsiteY11" fmla="*/ 939314 h 2255961"/>
                <a:gd name="connsiteX12" fmla="*/ 704757 w 2427760"/>
                <a:gd name="connsiteY12" fmla="*/ 852604 h 2255961"/>
                <a:gd name="connsiteX13" fmla="*/ 692933 w 2427760"/>
                <a:gd name="connsiteY13" fmla="*/ 742246 h 2255961"/>
                <a:gd name="connsiteX14" fmla="*/ 712640 w 2427760"/>
                <a:gd name="connsiteY14" fmla="*/ 687066 h 2255961"/>
                <a:gd name="connsiteX15" fmla="*/ 700816 w 2427760"/>
                <a:gd name="connsiteY15" fmla="*/ 596414 h 2255961"/>
                <a:gd name="connsiteX16" fmla="*/ 688992 w 2427760"/>
                <a:gd name="connsiteY16" fmla="*/ 501821 h 2255961"/>
                <a:gd name="connsiteX17" fmla="*/ 720523 w 2427760"/>
                <a:gd name="connsiteY17" fmla="*/ 332342 h 2255961"/>
                <a:gd name="connsiteX18" fmla="*/ 771761 w 2427760"/>
                <a:gd name="connsiteY18" fmla="*/ 210159 h 2255961"/>
                <a:gd name="connsiteX19" fmla="*/ 866354 w 2427760"/>
                <a:gd name="connsiteY19" fmla="*/ 127390 h 2255961"/>
                <a:gd name="connsiteX20" fmla="*/ 1075247 w 2427760"/>
                <a:gd name="connsiteY20" fmla="*/ 20973 h 2255961"/>
                <a:gd name="connsiteX21" fmla="*/ 1288081 w 2427760"/>
                <a:gd name="connsiteY21" fmla="*/ 1266 h 2255961"/>
                <a:gd name="connsiteX22" fmla="*/ 1457561 w 2427760"/>
                <a:gd name="connsiteY22" fmla="*/ 40680 h 2255961"/>
                <a:gd name="connsiteX23" fmla="*/ 1571861 w 2427760"/>
                <a:gd name="connsiteY23" fmla="*/ 99801 h 2255961"/>
                <a:gd name="connsiteX24" fmla="*/ 1615216 w 2427760"/>
                <a:gd name="connsiteY24" fmla="*/ 154980 h 2255961"/>
                <a:gd name="connsiteX25" fmla="*/ 1611274 w 2427760"/>
                <a:gd name="connsiteY25" fmla="*/ 233808 h 2255961"/>
                <a:gd name="connsiteX26" fmla="*/ 1646747 w 2427760"/>
                <a:gd name="connsiteY26" fmla="*/ 249573 h 2255961"/>
                <a:gd name="connsiteX27" fmla="*/ 1721633 w 2427760"/>
                <a:gd name="connsiteY27" fmla="*/ 308694 h 2255961"/>
                <a:gd name="connsiteX28" fmla="*/ 1749223 w 2427760"/>
                <a:gd name="connsiteY28" fmla="*/ 430877 h 2255961"/>
                <a:gd name="connsiteX29" fmla="*/ 1761047 w 2427760"/>
                <a:gd name="connsiteY29" fmla="*/ 600356 h 2255961"/>
                <a:gd name="connsiteX30" fmla="*/ 1741340 w 2427760"/>
                <a:gd name="connsiteY30" fmla="*/ 694949 h 2255961"/>
                <a:gd name="connsiteX31" fmla="*/ 1764988 w 2427760"/>
                <a:gd name="connsiteY31" fmla="*/ 758011 h 2255961"/>
                <a:gd name="connsiteX32" fmla="*/ 1721633 w 2427760"/>
                <a:gd name="connsiteY32" fmla="*/ 899901 h 2255961"/>
                <a:gd name="connsiteX33" fmla="*/ 1670395 w 2427760"/>
                <a:gd name="connsiteY33" fmla="*/ 966904 h 2255961"/>
                <a:gd name="connsiteX34" fmla="*/ 1670395 w 2427760"/>
                <a:gd name="connsiteY34" fmla="*/ 966904 h 2255961"/>
                <a:gd name="connsiteX35" fmla="*/ 1646747 w 2427760"/>
                <a:gd name="connsiteY35" fmla="*/ 986611 h 2255961"/>
                <a:gd name="connsiteX36" fmla="*/ 1623099 w 2427760"/>
                <a:gd name="connsiteY36" fmla="*/ 1128501 h 2255961"/>
                <a:gd name="connsiteX37" fmla="*/ 1552154 w 2427760"/>
                <a:gd name="connsiteY37" fmla="*/ 1258566 h 2255961"/>
                <a:gd name="connsiteX38" fmla="*/ 1528505 w 2427760"/>
                <a:gd name="connsiteY38" fmla="*/ 1309804 h 2255961"/>
                <a:gd name="connsiteX39" fmla="*/ 1544271 w 2427760"/>
                <a:gd name="connsiteY39" fmla="*/ 1408339 h 2255961"/>
                <a:gd name="connsiteX40" fmla="*/ 1611274 w 2427760"/>
                <a:gd name="connsiteY40" fmla="*/ 1491108 h 2255961"/>
                <a:gd name="connsiteX41" fmla="*/ 1867464 w 2427760"/>
                <a:gd name="connsiteY41" fmla="*/ 1550228 h 2255961"/>
                <a:gd name="connsiteX42" fmla="*/ 2096064 w 2427760"/>
                <a:gd name="connsiteY42" fmla="*/ 1609349 h 2255961"/>
                <a:gd name="connsiteX43" fmla="*/ 2230071 w 2427760"/>
                <a:gd name="connsiteY43" fmla="*/ 1652704 h 2255961"/>
                <a:gd name="connsiteX44" fmla="*/ 2344371 w 2427760"/>
                <a:gd name="connsiteY44" fmla="*/ 1696059 h 2255961"/>
                <a:gd name="connsiteX45" fmla="*/ 2379843 w 2427760"/>
                <a:gd name="connsiteY45" fmla="*/ 1849773 h 2255961"/>
                <a:gd name="connsiteX46" fmla="*/ 2407433 w 2427760"/>
                <a:gd name="connsiteY46" fmla="*/ 2050783 h 2255961"/>
                <a:gd name="connsiteX47" fmla="*/ 2427140 w 2427760"/>
                <a:gd name="connsiteY47" fmla="*/ 2232087 h 2255961"/>
                <a:gd name="connsiteX48" fmla="*/ 2423199 w 2427760"/>
                <a:gd name="connsiteY48" fmla="*/ 2232087 h 2255961"/>
                <a:gd name="connsiteX49" fmla="*/ 440685 w 2427760"/>
                <a:gd name="connsiteY49" fmla="*/ 2208438 h 2255961"/>
                <a:gd name="connsiteX50" fmla="*/ 18957 w 2427760"/>
                <a:gd name="connsiteY50" fmla="*/ 2232087 h 2255961"/>
                <a:gd name="connsiteX0" fmla="*/ 76709 w 2485512"/>
                <a:gd name="connsiteY0" fmla="*/ 2232087 h 2264696"/>
                <a:gd name="connsiteX1" fmla="*/ 135830 w 2485512"/>
                <a:gd name="connsiteY1" fmla="*/ 1834008 h 2264696"/>
                <a:gd name="connsiteX2" fmla="*/ 183126 w 2485512"/>
                <a:gd name="connsiteY2" fmla="*/ 1692118 h 2264696"/>
                <a:gd name="connsiteX3" fmla="*/ 297426 w 2485512"/>
                <a:gd name="connsiteY3" fmla="*/ 1636939 h 2264696"/>
                <a:gd name="connsiteX4" fmla="*/ 931989 w 2485512"/>
                <a:gd name="connsiteY4" fmla="*/ 1455635 h 2264696"/>
                <a:gd name="connsiteX5" fmla="*/ 928047 w 2485512"/>
                <a:gd name="connsiteY5" fmla="*/ 1459577 h 2264696"/>
                <a:gd name="connsiteX6" fmla="*/ 979285 w 2485512"/>
                <a:gd name="connsiteY6" fmla="*/ 1364983 h 2264696"/>
                <a:gd name="connsiteX7" fmla="*/ 967461 w 2485512"/>
                <a:gd name="connsiteY7" fmla="*/ 1254625 h 2264696"/>
                <a:gd name="connsiteX8" fmla="*/ 904399 w 2485512"/>
                <a:gd name="connsiteY8" fmla="*/ 1160032 h 2264696"/>
                <a:gd name="connsiteX9" fmla="*/ 857102 w 2485512"/>
                <a:gd name="connsiteY9" fmla="*/ 1053614 h 2264696"/>
                <a:gd name="connsiteX10" fmla="*/ 849220 w 2485512"/>
                <a:gd name="connsiteY10" fmla="*/ 970846 h 2264696"/>
                <a:gd name="connsiteX11" fmla="*/ 813747 w 2485512"/>
                <a:gd name="connsiteY11" fmla="*/ 939314 h 2264696"/>
                <a:gd name="connsiteX12" fmla="*/ 762509 w 2485512"/>
                <a:gd name="connsiteY12" fmla="*/ 852604 h 2264696"/>
                <a:gd name="connsiteX13" fmla="*/ 750685 w 2485512"/>
                <a:gd name="connsiteY13" fmla="*/ 742246 h 2264696"/>
                <a:gd name="connsiteX14" fmla="*/ 770392 w 2485512"/>
                <a:gd name="connsiteY14" fmla="*/ 687066 h 2264696"/>
                <a:gd name="connsiteX15" fmla="*/ 758568 w 2485512"/>
                <a:gd name="connsiteY15" fmla="*/ 596414 h 2264696"/>
                <a:gd name="connsiteX16" fmla="*/ 746744 w 2485512"/>
                <a:gd name="connsiteY16" fmla="*/ 501821 h 2264696"/>
                <a:gd name="connsiteX17" fmla="*/ 778275 w 2485512"/>
                <a:gd name="connsiteY17" fmla="*/ 332342 h 2264696"/>
                <a:gd name="connsiteX18" fmla="*/ 829513 w 2485512"/>
                <a:gd name="connsiteY18" fmla="*/ 210159 h 2264696"/>
                <a:gd name="connsiteX19" fmla="*/ 924106 w 2485512"/>
                <a:gd name="connsiteY19" fmla="*/ 127390 h 2264696"/>
                <a:gd name="connsiteX20" fmla="*/ 1132999 w 2485512"/>
                <a:gd name="connsiteY20" fmla="*/ 20973 h 2264696"/>
                <a:gd name="connsiteX21" fmla="*/ 1345833 w 2485512"/>
                <a:gd name="connsiteY21" fmla="*/ 1266 h 2264696"/>
                <a:gd name="connsiteX22" fmla="*/ 1515313 w 2485512"/>
                <a:gd name="connsiteY22" fmla="*/ 40680 h 2264696"/>
                <a:gd name="connsiteX23" fmla="*/ 1629613 w 2485512"/>
                <a:gd name="connsiteY23" fmla="*/ 99801 h 2264696"/>
                <a:gd name="connsiteX24" fmla="*/ 1672968 w 2485512"/>
                <a:gd name="connsiteY24" fmla="*/ 154980 h 2264696"/>
                <a:gd name="connsiteX25" fmla="*/ 1669026 w 2485512"/>
                <a:gd name="connsiteY25" fmla="*/ 233808 h 2264696"/>
                <a:gd name="connsiteX26" fmla="*/ 1704499 w 2485512"/>
                <a:gd name="connsiteY26" fmla="*/ 249573 h 2264696"/>
                <a:gd name="connsiteX27" fmla="*/ 1779385 w 2485512"/>
                <a:gd name="connsiteY27" fmla="*/ 308694 h 2264696"/>
                <a:gd name="connsiteX28" fmla="*/ 1806975 w 2485512"/>
                <a:gd name="connsiteY28" fmla="*/ 430877 h 2264696"/>
                <a:gd name="connsiteX29" fmla="*/ 1818799 w 2485512"/>
                <a:gd name="connsiteY29" fmla="*/ 600356 h 2264696"/>
                <a:gd name="connsiteX30" fmla="*/ 1799092 w 2485512"/>
                <a:gd name="connsiteY30" fmla="*/ 694949 h 2264696"/>
                <a:gd name="connsiteX31" fmla="*/ 1822740 w 2485512"/>
                <a:gd name="connsiteY31" fmla="*/ 758011 h 2264696"/>
                <a:gd name="connsiteX32" fmla="*/ 1779385 w 2485512"/>
                <a:gd name="connsiteY32" fmla="*/ 899901 h 2264696"/>
                <a:gd name="connsiteX33" fmla="*/ 1728147 w 2485512"/>
                <a:gd name="connsiteY33" fmla="*/ 966904 h 2264696"/>
                <a:gd name="connsiteX34" fmla="*/ 1728147 w 2485512"/>
                <a:gd name="connsiteY34" fmla="*/ 966904 h 2264696"/>
                <a:gd name="connsiteX35" fmla="*/ 1704499 w 2485512"/>
                <a:gd name="connsiteY35" fmla="*/ 986611 h 2264696"/>
                <a:gd name="connsiteX36" fmla="*/ 1680851 w 2485512"/>
                <a:gd name="connsiteY36" fmla="*/ 1128501 h 2264696"/>
                <a:gd name="connsiteX37" fmla="*/ 1609906 w 2485512"/>
                <a:gd name="connsiteY37" fmla="*/ 1258566 h 2264696"/>
                <a:gd name="connsiteX38" fmla="*/ 1586257 w 2485512"/>
                <a:gd name="connsiteY38" fmla="*/ 1309804 h 2264696"/>
                <a:gd name="connsiteX39" fmla="*/ 1602023 w 2485512"/>
                <a:gd name="connsiteY39" fmla="*/ 1408339 h 2264696"/>
                <a:gd name="connsiteX40" fmla="*/ 1669026 w 2485512"/>
                <a:gd name="connsiteY40" fmla="*/ 1491108 h 2264696"/>
                <a:gd name="connsiteX41" fmla="*/ 1925216 w 2485512"/>
                <a:gd name="connsiteY41" fmla="*/ 1550228 h 2264696"/>
                <a:gd name="connsiteX42" fmla="*/ 2153816 w 2485512"/>
                <a:gd name="connsiteY42" fmla="*/ 1609349 h 2264696"/>
                <a:gd name="connsiteX43" fmla="*/ 2287823 w 2485512"/>
                <a:gd name="connsiteY43" fmla="*/ 1652704 h 2264696"/>
                <a:gd name="connsiteX44" fmla="*/ 2402123 w 2485512"/>
                <a:gd name="connsiteY44" fmla="*/ 1696059 h 2264696"/>
                <a:gd name="connsiteX45" fmla="*/ 2437595 w 2485512"/>
                <a:gd name="connsiteY45" fmla="*/ 1849773 h 2264696"/>
                <a:gd name="connsiteX46" fmla="*/ 2465185 w 2485512"/>
                <a:gd name="connsiteY46" fmla="*/ 2050783 h 2264696"/>
                <a:gd name="connsiteX47" fmla="*/ 2484892 w 2485512"/>
                <a:gd name="connsiteY47" fmla="*/ 2232087 h 2264696"/>
                <a:gd name="connsiteX48" fmla="*/ 2480951 w 2485512"/>
                <a:gd name="connsiteY48" fmla="*/ 2232087 h 2264696"/>
                <a:gd name="connsiteX49" fmla="*/ 1306420 w 2485512"/>
                <a:gd name="connsiteY49" fmla="*/ 2236027 h 2264696"/>
                <a:gd name="connsiteX50" fmla="*/ 76709 w 2485512"/>
                <a:gd name="connsiteY50" fmla="*/ 2232087 h 2264696"/>
                <a:gd name="connsiteX0" fmla="*/ 4 w 2408807"/>
                <a:gd name="connsiteY0" fmla="*/ 2232087 h 2254305"/>
                <a:gd name="connsiteX1" fmla="*/ 59125 w 2408807"/>
                <a:gd name="connsiteY1" fmla="*/ 1834008 h 2254305"/>
                <a:gd name="connsiteX2" fmla="*/ 106421 w 2408807"/>
                <a:gd name="connsiteY2" fmla="*/ 1692118 h 2254305"/>
                <a:gd name="connsiteX3" fmla="*/ 220721 w 2408807"/>
                <a:gd name="connsiteY3" fmla="*/ 1636939 h 2254305"/>
                <a:gd name="connsiteX4" fmla="*/ 855284 w 2408807"/>
                <a:gd name="connsiteY4" fmla="*/ 1455635 h 2254305"/>
                <a:gd name="connsiteX5" fmla="*/ 851342 w 2408807"/>
                <a:gd name="connsiteY5" fmla="*/ 1459577 h 2254305"/>
                <a:gd name="connsiteX6" fmla="*/ 902580 w 2408807"/>
                <a:gd name="connsiteY6" fmla="*/ 1364983 h 2254305"/>
                <a:gd name="connsiteX7" fmla="*/ 890756 w 2408807"/>
                <a:gd name="connsiteY7" fmla="*/ 1254625 h 2254305"/>
                <a:gd name="connsiteX8" fmla="*/ 827694 w 2408807"/>
                <a:gd name="connsiteY8" fmla="*/ 1160032 h 2254305"/>
                <a:gd name="connsiteX9" fmla="*/ 780397 w 2408807"/>
                <a:gd name="connsiteY9" fmla="*/ 1053614 h 2254305"/>
                <a:gd name="connsiteX10" fmla="*/ 772515 w 2408807"/>
                <a:gd name="connsiteY10" fmla="*/ 970846 h 2254305"/>
                <a:gd name="connsiteX11" fmla="*/ 737042 w 2408807"/>
                <a:gd name="connsiteY11" fmla="*/ 939314 h 2254305"/>
                <a:gd name="connsiteX12" fmla="*/ 685804 w 2408807"/>
                <a:gd name="connsiteY12" fmla="*/ 852604 h 2254305"/>
                <a:gd name="connsiteX13" fmla="*/ 673980 w 2408807"/>
                <a:gd name="connsiteY13" fmla="*/ 742246 h 2254305"/>
                <a:gd name="connsiteX14" fmla="*/ 693687 w 2408807"/>
                <a:gd name="connsiteY14" fmla="*/ 687066 h 2254305"/>
                <a:gd name="connsiteX15" fmla="*/ 681863 w 2408807"/>
                <a:gd name="connsiteY15" fmla="*/ 596414 h 2254305"/>
                <a:gd name="connsiteX16" fmla="*/ 670039 w 2408807"/>
                <a:gd name="connsiteY16" fmla="*/ 501821 h 2254305"/>
                <a:gd name="connsiteX17" fmla="*/ 701570 w 2408807"/>
                <a:gd name="connsiteY17" fmla="*/ 332342 h 2254305"/>
                <a:gd name="connsiteX18" fmla="*/ 752808 w 2408807"/>
                <a:gd name="connsiteY18" fmla="*/ 210159 h 2254305"/>
                <a:gd name="connsiteX19" fmla="*/ 847401 w 2408807"/>
                <a:gd name="connsiteY19" fmla="*/ 127390 h 2254305"/>
                <a:gd name="connsiteX20" fmla="*/ 1056294 w 2408807"/>
                <a:gd name="connsiteY20" fmla="*/ 20973 h 2254305"/>
                <a:gd name="connsiteX21" fmla="*/ 1269128 w 2408807"/>
                <a:gd name="connsiteY21" fmla="*/ 1266 h 2254305"/>
                <a:gd name="connsiteX22" fmla="*/ 1438608 w 2408807"/>
                <a:gd name="connsiteY22" fmla="*/ 40680 h 2254305"/>
                <a:gd name="connsiteX23" fmla="*/ 1552908 w 2408807"/>
                <a:gd name="connsiteY23" fmla="*/ 99801 h 2254305"/>
                <a:gd name="connsiteX24" fmla="*/ 1596263 w 2408807"/>
                <a:gd name="connsiteY24" fmla="*/ 154980 h 2254305"/>
                <a:gd name="connsiteX25" fmla="*/ 1592321 w 2408807"/>
                <a:gd name="connsiteY25" fmla="*/ 233808 h 2254305"/>
                <a:gd name="connsiteX26" fmla="*/ 1627794 w 2408807"/>
                <a:gd name="connsiteY26" fmla="*/ 249573 h 2254305"/>
                <a:gd name="connsiteX27" fmla="*/ 1702680 w 2408807"/>
                <a:gd name="connsiteY27" fmla="*/ 308694 h 2254305"/>
                <a:gd name="connsiteX28" fmla="*/ 1730270 w 2408807"/>
                <a:gd name="connsiteY28" fmla="*/ 430877 h 2254305"/>
                <a:gd name="connsiteX29" fmla="*/ 1742094 w 2408807"/>
                <a:gd name="connsiteY29" fmla="*/ 600356 h 2254305"/>
                <a:gd name="connsiteX30" fmla="*/ 1722387 w 2408807"/>
                <a:gd name="connsiteY30" fmla="*/ 694949 h 2254305"/>
                <a:gd name="connsiteX31" fmla="*/ 1746035 w 2408807"/>
                <a:gd name="connsiteY31" fmla="*/ 758011 h 2254305"/>
                <a:gd name="connsiteX32" fmla="*/ 1702680 w 2408807"/>
                <a:gd name="connsiteY32" fmla="*/ 899901 h 2254305"/>
                <a:gd name="connsiteX33" fmla="*/ 1651442 w 2408807"/>
                <a:gd name="connsiteY33" fmla="*/ 966904 h 2254305"/>
                <a:gd name="connsiteX34" fmla="*/ 1651442 w 2408807"/>
                <a:gd name="connsiteY34" fmla="*/ 966904 h 2254305"/>
                <a:gd name="connsiteX35" fmla="*/ 1627794 w 2408807"/>
                <a:gd name="connsiteY35" fmla="*/ 986611 h 2254305"/>
                <a:gd name="connsiteX36" fmla="*/ 1604146 w 2408807"/>
                <a:gd name="connsiteY36" fmla="*/ 1128501 h 2254305"/>
                <a:gd name="connsiteX37" fmla="*/ 1533201 w 2408807"/>
                <a:gd name="connsiteY37" fmla="*/ 1258566 h 2254305"/>
                <a:gd name="connsiteX38" fmla="*/ 1509552 w 2408807"/>
                <a:gd name="connsiteY38" fmla="*/ 1309804 h 2254305"/>
                <a:gd name="connsiteX39" fmla="*/ 1525318 w 2408807"/>
                <a:gd name="connsiteY39" fmla="*/ 1408339 h 2254305"/>
                <a:gd name="connsiteX40" fmla="*/ 1592321 w 2408807"/>
                <a:gd name="connsiteY40" fmla="*/ 1491108 h 2254305"/>
                <a:gd name="connsiteX41" fmla="*/ 1848511 w 2408807"/>
                <a:gd name="connsiteY41" fmla="*/ 1550228 h 2254305"/>
                <a:gd name="connsiteX42" fmla="*/ 2077111 w 2408807"/>
                <a:gd name="connsiteY42" fmla="*/ 1609349 h 2254305"/>
                <a:gd name="connsiteX43" fmla="*/ 2211118 w 2408807"/>
                <a:gd name="connsiteY43" fmla="*/ 1652704 h 2254305"/>
                <a:gd name="connsiteX44" fmla="*/ 2325418 w 2408807"/>
                <a:gd name="connsiteY44" fmla="*/ 1696059 h 2254305"/>
                <a:gd name="connsiteX45" fmla="*/ 2360890 w 2408807"/>
                <a:gd name="connsiteY45" fmla="*/ 1849773 h 2254305"/>
                <a:gd name="connsiteX46" fmla="*/ 2388480 w 2408807"/>
                <a:gd name="connsiteY46" fmla="*/ 2050783 h 2254305"/>
                <a:gd name="connsiteX47" fmla="*/ 2408187 w 2408807"/>
                <a:gd name="connsiteY47" fmla="*/ 2232087 h 2254305"/>
                <a:gd name="connsiteX48" fmla="*/ 2404246 w 2408807"/>
                <a:gd name="connsiteY48" fmla="*/ 2232087 h 2254305"/>
                <a:gd name="connsiteX49" fmla="*/ 1229715 w 2408807"/>
                <a:gd name="connsiteY49" fmla="*/ 2236027 h 2254305"/>
                <a:gd name="connsiteX50" fmla="*/ 4 w 2408807"/>
                <a:gd name="connsiteY50" fmla="*/ 2232087 h 2254305"/>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51338 w 2408803"/>
                <a:gd name="connsiteY5" fmla="*/ 145957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592317 w 2408803"/>
                <a:gd name="connsiteY25" fmla="*/ 233808 h 2245516"/>
                <a:gd name="connsiteX26" fmla="*/ 1627790 w 2408803"/>
                <a:gd name="connsiteY26" fmla="*/ 249573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92317 w 2408803"/>
                <a:gd name="connsiteY40" fmla="*/ 1491108 h 2245516"/>
                <a:gd name="connsiteX41" fmla="*/ 1848507 w 2408803"/>
                <a:gd name="connsiteY41" fmla="*/ 1550228 h 2245516"/>
                <a:gd name="connsiteX42" fmla="*/ 2077107 w 2408803"/>
                <a:gd name="connsiteY42" fmla="*/ 1609349 h 2245516"/>
                <a:gd name="connsiteX43" fmla="*/ 2211114 w 2408803"/>
                <a:gd name="connsiteY43" fmla="*/ 1652704 h 2245516"/>
                <a:gd name="connsiteX44" fmla="*/ 2325414 w 2408803"/>
                <a:gd name="connsiteY44" fmla="*/ 1696059 h 2245516"/>
                <a:gd name="connsiteX45" fmla="*/ 2360886 w 2408803"/>
                <a:gd name="connsiteY45" fmla="*/ 1849773 h 2245516"/>
                <a:gd name="connsiteX46" fmla="*/ 2388476 w 2408803"/>
                <a:gd name="connsiteY46" fmla="*/ 2050783 h 2245516"/>
                <a:gd name="connsiteX47" fmla="*/ 2408183 w 2408803"/>
                <a:gd name="connsiteY47" fmla="*/ 2232087 h 2245516"/>
                <a:gd name="connsiteX48" fmla="*/ 2404242 w 2408803"/>
                <a:gd name="connsiteY48" fmla="*/ 2232087 h 2245516"/>
                <a:gd name="connsiteX49" fmla="*/ 1229711 w 2408803"/>
                <a:gd name="connsiteY49" fmla="*/ 2236027 h 2245516"/>
                <a:gd name="connsiteX50" fmla="*/ 0 w 2408803"/>
                <a:gd name="connsiteY50"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51338 w 2408803"/>
                <a:gd name="connsiteY5" fmla="*/ 145957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27790 w 2408803"/>
                <a:gd name="connsiteY26" fmla="*/ 249573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92317 w 2408803"/>
                <a:gd name="connsiteY40" fmla="*/ 1491108 h 2245516"/>
                <a:gd name="connsiteX41" fmla="*/ 1848507 w 2408803"/>
                <a:gd name="connsiteY41" fmla="*/ 1550228 h 2245516"/>
                <a:gd name="connsiteX42" fmla="*/ 2077107 w 2408803"/>
                <a:gd name="connsiteY42" fmla="*/ 1609349 h 2245516"/>
                <a:gd name="connsiteX43" fmla="*/ 2211114 w 2408803"/>
                <a:gd name="connsiteY43" fmla="*/ 1652704 h 2245516"/>
                <a:gd name="connsiteX44" fmla="*/ 2325414 w 2408803"/>
                <a:gd name="connsiteY44" fmla="*/ 1696059 h 2245516"/>
                <a:gd name="connsiteX45" fmla="*/ 2360886 w 2408803"/>
                <a:gd name="connsiteY45" fmla="*/ 1849773 h 2245516"/>
                <a:gd name="connsiteX46" fmla="*/ 2388476 w 2408803"/>
                <a:gd name="connsiteY46" fmla="*/ 2050783 h 2245516"/>
                <a:gd name="connsiteX47" fmla="*/ 2408183 w 2408803"/>
                <a:gd name="connsiteY47" fmla="*/ 2232087 h 2245516"/>
                <a:gd name="connsiteX48" fmla="*/ 2404242 w 2408803"/>
                <a:gd name="connsiteY48" fmla="*/ 2232087 h 2245516"/>
                <a:gd name="connsiteX49" fmla="*/ 1229711 w 2408803"/>
                <a:gd name="connsiteY49" fmla="*/ 2236027 h 2245516"/>
                <a:gd name="connsiteX50" fmla="*/ 0 w 2408803"/>
                <a:gd name="connsiteY50"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51338 w 2408803"/>
                <a:gd name="connsiteY5" fmla="*/ 145957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92317 w 2408803"/>
                <a:gd name="connsiteY40" fmla="*/ 1491108 h 2245516"/>
                <a:gd name="connsiteX41" fmla="*/ 1848507 w 2408803"/>
                <a:gd name="connsiteY41" fmla="*/ 1550228 h 2245516"/>
                <a:gd name="connsiteX42" fmla="*/ 2077107 w 2408803"/>
                <a:gd name="connsiteY42" fmla="*/ 1609349 h 2245516"/>
                <a:gd name="connsiteX43" fmla="*/ 2211114 w 2408803"/>
                <a:gd name="connsiteY43" fmla="*/ 1652704 h 2245516"/>
                <a:gd name="connsiteX44" fmla="*/ 2325414 w 2408803"/>
                <a:gd name="connsiteY44" fmla="*/ 1696059 h 2245516"/>
                <a:gd name="connsiteX45" fmla="*/ 2360886 w 2408803"/>
                <a:gd name="connsiteY45" fmla="*/ 1849773 h 2245516"/>
                <a:gd name="connsiteX46" fmla="*/ 2388476 w 2408803"/>
                <a:gd name="connsiteY46" fmla="*/ 2050783 h 2245516"/>
                <a:gd name="connsiteX47" fmla="*/ 2408183 w 2408803"/>
                <a:gd name="connsiteY47" fmla="*/ 2232087 h 2245516"/>
                <a:gd name="connsiteX48" fmla="*/ 2404242 w 2408803"/>
                <a:gd name="connsiteY48" fmla="*/ 2232087 h 2245516"/>
                <a:gd name="connsiteX49" fmla="*/ 1229711 w 2408803"/>
                <a:gd name="connsiteY49" fmla="*/ 2236027 h 2245516"/>
                <a:gd name="connsiteX50" fmla="*/ 0 w 2408803"/>
                <a:gd name="connsiteY50"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981404 w 2408803"/>
                <a:gd name="connsiteY5" fmla="*/ 1467460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92317 w 2408803"/>
                <a:gd name="connsiteY40" fmla="*/ 1491108 h 2245516"/>
                <a:gd name="connsiteX41" fmla="*/ 1848507 w 2408803"/>
                <a:gd name="connsiteY41" fmla="*/ 1550228 h 2245516"/>
                <a:gd name="connsiteX42" fmla="*/ 2077107 w 2408803"/>
                <a:gd name="connsiteY42" fmla="*/ 1609349 h 2245516"/>
                <a:gd name="connsiteX43" fmla="*/ 2211114 w 2408803"/>
                <a:gd name="connsiteY43" fmla="*/ 1652704 h 2245516"/>
                <a:gd name="connsiteX44" fmla="*/ 2325414 w 2408803"/>
                <a:gd name="connsiteY44" fmla="*/ 1696059 h 2245516"/>
                <a:gd name="connsiteX45" fmla="*/ 2360886 w 2408803"/>
                <a:gd name="connsiteY45" fmla="*/ 1849773 h 2245516"/>
                <a:gd name="connsiteX46" fmla="*/ 2388476 w 2408803"/>
                <a:gd name="connsiteY46" fmla="*/ 2050783 h 2245516"/>
                <a:gd name="connsiteX47" fmla="*/ 2408183 w 2408803"/>
                <a:gd name="connsiteY47" fmla="*/ 2232087 h 2245516"/>
                <a:gd name="connsiteX48" fmla="*/ 2404242 w 2408803"/>
                <a:gd name="connsiteY48" fmla="*/ 2232087 h 2245516"/>
                <a:gd name="connsiteX49" fmla="*/ 1229711 w 2408803"/>
                <a:gd name="connsiteY49" fmla="*/ 2236027 h 2245516"/>
                <a:gd name="connsiteX50" fmla="*/ 0 w 2408803"/>
                <a:gd name="connsiteY50"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78929 w 2408803"/>
                <a:gd name="connsiteY5" fmla="*/ 140045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92317 w 2408803"/>
                <a:gd name="connsiteY40" fmla="*/ 1491108 h 2245516"/>
                <a:gd name="connsiteX41" fmla="*/ 1848507 w 2408803"/>
                <a:gd name="connsiteY41" fmla="*/ 1550228 h 2245516"/>
                <a:gd name="connsiteX42" fmla="*/ 2077107 w 2408803"/>
                <a:gd name="connsiteY42" fmla="*/ 1609349 h 2245516"/>
                <a:gd name="connsiteX43" fmla="*/ 2211114 w 2408803"/>
                <a:gd name="connsiteY43" fmla="*/ 1652704 h 2245516"/>
                <a:gd name="connsiteX44" fmla="*/ 2325414 w 2408803"/>
                <a:gd name="connsiteY44" fmla="*/ 1696059 h 2245516"/>
                <a:gd name="connsiteX45" fmla="*/ 2360886 w 2408803"/>
                <a:gd name="connsiteY45" fmla="*/ 1849773 h 2245516"/>
                <a:gd name="connsiteX46" fmla="*/ 2388476 w 2408803"/>
                <a:gd name="connsiteY46" fmla="*/ 2050783 h 2245516"/>
                <a:gd name="connsiteX47" fmla="*/ 2408183 w 2408803"/>
                <a:gd name="connsiteY47" fmla="*/ 2232087 h 2245516"/>
                <a:gd name="connsiteX48" fmla="*/ 2404242 w 2408803"/>
                <a:gd name="connsiteY48" fmla="*/ 2232087 h 2245516"/>
                <a:gd name="connsiteX49" fmla="*/ 1229711 w 2408803"/>
                <a:gd name="connsiteY49" fmla="*/ 2236027 h 2245516"/>
                <a:gd name="connsiteX50" fmla="*/ 0 w 2408803"/>
                <a:gd name="connsiteY50"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78929 w 2408803"/>
                <a:gd name="connsiteY5" fmla="*/ 140045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92317 w 2408803"/>
                <a:gd name="connsiteY40" fmla="*/ 1491108 h 2245516"/>
                <a:gd name="connsiteX41" fmla="*/ 1848507 w 2408803"/>
                <a:gd name="connsiteY41" fmla="*/ 1550228 h 2245516"/>
                <a:gd name="connsiteX42" fmla="*/ 2077107 w 2408803"/>
                <a:gd name="connsiteY42" fmla="*/ 1609349 h 2245516"/>
                <a:gd name="connsiteX43" fmla="*/ 2211114 w 2408803"/>
                <a:gd name="connsiteY43" fmla="*/ 1652704 h 2245516"/>
                <a:gd name="connsiteX44" fmla="*/ 2325414 w 2408803"/>
                <a:gd name="connsiteY44" fmla="*/ 1696059 h 2245516"/>
                <a:gd name="connsiteX45" fmla="*/ 2360886 w 2408803"/>
                <a:gd name="connsiteY45" fmla="*/ 1849773 h 2245516"/>
                <a:gd name="connsiteX46" fmla="*/ 2388476 w 2408803"/>
                <a:gd name="connsiteY46" fmla="*/ 2050783 h 2245516"/>
                <a:gd name="connsiteX47" fmla="*/ 2408183 w 2408803"/>
                <a:gd name="connsiteY47" fmla="*/ 2232087 h 2245516"/>
                <a:gd name="connsiteX48" fmla="*/ 2404242 w 2408803"/>
                <a:gd name="connsiteY48" fmla="*/ 2232087 h 2245516"/>
                <a:gd name="connsiteX49" fmla="*/ 1229711 w 2408803"/>
                <a:gd name="connsiteY49" fmla="*/ 2236027 h 2245516"/>
                <a:gd name="connsiteX50" fmla="*/ 0 w 2408803"/>
                <a:gd name="connsiteY50"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78929 w 2408803"/>
                <a:gd name="connsiteY5" fmla="*/ 140045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48962 w 2408803"/>
                <a:gd name="connsiteY40" fmla="*/ 1439871 h 2245516"/>
                <a:gd name="connsiteX41" fmla="*/ 1592317 w 2408803"/>
                <a:gd name="connsiteY41" fmla="*/ 1491108 h 2245516"/>
                <a:gd name="connsiteX42" fmla="*/ 1848507 w 2408803"/>
                <a:gd name="connsiteY42" fmla="*/ 1550228 h 2245516"/>
                <a:gd name="connsiteX43" fmla="*/ 2077107 w 2408803"/>
                <a:gd name="connsiteY43" fmla="*/ 1609349 h 2245516"/>
                <a:gd name="connsiteX44" fmla="*/ 2211114 w 2408803"/>
                <a:gd name="connsiteY44" fmla="*/ 1652704 h 2245516"/>
                <a:gd name="connsiteX45" fmla="*/ 2325414 w 2408803"/>
                <a:gd name="connsiteY45" fmla="*/ 1696059 h 2245516"/>
                <a:gd name="connsiteX46" fmla="*/ 2360886 w 2408803"/>
                <a:gd name="connsiteY46" fmla="*/ 1849773 h 2245516"/>
                <a:gd name="connsiteX47" fmla="*/ 2388476 w 2408803"/>
                <a:gd name="connsiteY47" fmla="*/ 2050783 h 2245516"/>
                <a:gd name="connsiteX48" fmla="*/ 2408183 w 2408803"/>
                <a:gd name="connsiteY48" fmla="*/ 2232087 h 2245516"/>
                <a:gd name="connsiteX49" fmla="*/ 2404242 w 2408803"/>
                <a:gd name="connsiteY49" fmla="*/ 2232087 h 2245516"/>
                <a:gd name="connsiteX50" fmla="*/ 1229711 w 2408803"/>
                <a:gd name="connsiteY50" fmla="*/ 2236027 h 2245516"/>
                <a:gd name="connsiteX51" fmla="*/ 0 w 2408803"/>
                <a:gd name="connsiteY51"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78929 w 2408803"/>
                <a:gd name="connsiteY5" fmla="*/ 140045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48962 w 2408803"/>
                <a:gd name="connsiteY40" fmla="*/ 1439871 h 2245516"/>
                <a:gd name="connsiteX41" fmla="*/ 1600199 w 2408803"/>
                <a:gd name="connsiteY41" fmla="*/ 1479284 h 2245516"/>
                <a:gd name="connsiteX42" fmla="*/ 1848507 w 2408803"/>
                <a:gd name="connsiteY42" fmla="*/ 1550228 h 2245516"/>
                <a:gd name="connsiteX43" fmla="*/ 2077107 w 2408803"/>
                <a:gd name="connsiteY43" fmla="*/ 1609349 h 2245516"/>
                <a:gd name="connsiteX44" fmla="*/ 2211114 w 2408803"/>
                <a:gd name="connsiteY44" fmla="*/ 1652704 h 2245516"/>
                <a:gd name="connsiteX45" fmla="*/ 2325414 w 2408803"/>
                <a:gd name="connsiteY45" fmla="*/ 1696059 h 2245516"/>
                <a:gd name="connsiteX46" fmla="*/ 2360886 w 2408803"/>
                <a:gd name="connsiteY46" fmla="*/ 1849773 h 2245516"/>
                <a:gd name="connsiteX47" fmla="*/ 2388476 w 2408803"/>
                <a:gd name="connsiteY47" fmla="*/ 2050783 h 2245516"/>
                <a:gd name="connsiteX48" fmla="*/ 2408183 w 2408803"/>
                <a:gd name="connsiteY48" fmla="*/ 2232087 h 2245516"/>
                <a:gd name="connsiteX49" fmla="*/ 2404242 w 2408803"/>
                <a:gd name="connsiteY49" fmla="*/ 2232087 h 2245516"/>
                <a:gd name="connsiteX50" fmla="*/ 1229711 w 2408803"/>
                <a:gd name="connsiteY50" fmla="*/ 2236027 h 2245516"/>
                <a:gd name="connsiteX51" fmla="*/ 0 w 2408803"/>
                <a:gd name="connsiteY51" fmla="*/ 2232087 h 2245516"/>
                <a:gd name="connsiteX0" fmla="*/ 0 w 2408803"/>
                <a:gd name="connsiteY0" fmla="*/ 2232087 h 2245516"/>
                <a:gd name="connsiteX1" fmla="*/ 59121 w 2408803"/>
                <a:gd name="connsiteY1" fmla="*/ 1834008 h 2245516"/>
                <a:gd name="connsiteX2" fmla="*/ 106417 w 2408803"/>
                <a:gd name="connsiteY2" fmla="*/ 1692118 h 2245516"/>
                <a:gd name="connsiteX3" fmla="*/ 220717 w 2408803"/>
                <a:gd name="connsiteY3" fmla="*/ 1636939 h 2245516"/>
                <a:gd name="connsiteX4" fmla="*/ 855280 w 2408803"/>
                <a:gd name="connsiteY4" fmla="*/ 1455635 h 2245516"/>
                <a:gd name="connsiteX5" fmla="*/ 878929 w 2408803"/>
                <a:gd name="connsiteY5" fmla="*/ 1400457 h 2245516"/>
                <a:gd name="connsiteX6" fmla="*/ 902576 w 2408803"/>
                <a:gd name="connsiteY6" fmla="*/ 1364983 h 2245516"/>
                <a:gd name="connsiteX7" fmla="*/ 890752 w 2408803"/>
                <a:gd name="connsiteY7" fmla="*/ 1254625 h 2245516"/>
                <a:gd name="connsiteX8" fmla="*/ 827690 w 2408803"/>
                <a:gd name="connsiteY8" fmla="*/ 1160032 h 2245516"/>
                <a:gd name="connsiteX9" fmla="*/ 780393 w 2408803"/>
                <a:gd name="connsiteY9" fmla="*/ 1053614 h 2245516"/>
                <a:gd name="connsiteX10" fmla="*/ 772511 w 2408803"/>
                <a:gd name="connsiteY10" fmla="*/ 970846 h 2245516"/>
                <a:gd name="connsiteX11" fmla="*/ 737038 w 2408803"/>
                <a:gd name="connsiteY11" fmla="*/ 939314 h 2245516"/>
                <a:gd name="connsiteX12" fmla="*/ 685800 w 2408803"/>
                <a:gd name="connsiteY12" fmla="*/ 852604 h 2245516"/>
                <a:gd name="connsiteX13" fmla="*/ 673976 w 2408803"/>
                <a:gd name="connsiteY13" fmla="*/ 742246 h 2245516"/>
                <a:gd name="connsiteX14" fmla="*/ 693683 w 2408803"/>
                <a:gd name="connsiteY14" fmla="*/ 687066 h 2245516"/>
                <a:gd name="connsiteX15" fmla="*/ 681859 w 2408803"/>
                <a:gd name="connsiteY15" fmla="*/ 596414 h 2245516"/>
                <a:gd name="connsiteX16" fmla="*/ 670035 w 2408803"/>
                <a:gd name="connsiteY16" fmla="*/ 501821 h 2245516"/>
                <a:gd name="connsiteX17" fmla="*/ 701566 w 2408803"/>
                <a:gd name="connsiteY17" fmla="*/ 332342 h 2245516"/>
                <a:gd name="connsiteX18" fmla="*/ 752804 w 2408803"/>
                <a:gd name="connsiteY18" fmla="*/ 210159 h 2245516"/>
                <a:gd name="connsiteX19" fmla="*/ 847397 w 2408803"/>
                <a:gd name="connsiteY19" fmla="*/ 127390 h 2245516"/>
                <a:gd name="connsiteX20" fmla="*/ 1056290 w 2408803"/>
                <a:gd name="connsiteY20" fmla="*/ 20973 h 2245516"/>
                <a:gd name="connsiteX21" fmla="*/ 1269124 w 2408803"/>
                <a:gd name="connsiteY21" fmla="*/ 1266 h 2245516"/>
                <a:gd name="connsiteX22" fmla="*/ 1438604 w 2408803"/>
                <a:gd name="connsiteY22" fmla="*/ 40680 h 2245516"/>
                <a:gd name="connsiteX23" fmla="*/ 1552904 w 2408803"/>
                <a:gd name="connsiteY23" fmla="*/ 99801 h 2245516"/>
                <a:gd name="connsiteX24" fmla="*/ 1596259 w 2408803"/>
                <a:gd name="connsiteY24" fmla="*/ 154980 h 2245516"/>
                <a:gd name="connsiteX25" fmla="*/ 1608082 w 2408803"/>
                <a:gd name="connsiteY25" fmla="*/ 214101 h 2245516"/>
                <a:gd name="connsiteX26" fmla="*/ 1655380 w 2408803"/>
                <a:gd name="connsiteY26" fmla="*/ 237749 h 2245516"/>
                <a:gd name="connsiteX27" fmla="*/ 1702676 w 2408803"/>
                <a:gd name="connsiteY27" fmla="*/ 308694 h 2245516"/>
                <a:gd name="connsiteX28" fmla="*/ 1730266 w 2408803"/>
                <a:gd name="connsiteY28" fmla="*/ 430877 h 2245516"/>
                <a:gd name="connsiteX29" fmla="*/ 1742090 w 2408803"/>
                <a:gd name="connsiteY29" fmla="*/ 600356 h 2245516"/>
                <a:gd name="connsiteX30" fmla="*/ 1722383 w 2408803"/>
                <a:gd name="connsiteY30" fmla="*/ 694949 h 2245516"/>
                <a:gd name="connsiteX31" fmla="*/ 1746031 w 2408803"/>
                <a:gd name="connsiteY31" fmla="*/ 758011 h 2245516"/>
                <a:gd name="connsiteX32" fmla="*/ 1702676 w 2408803"/>
                <a:gd name="connsiteY32" fmla="*/ 899901 h 2245516"/>
                <a:gd name="connsiteX33" fmla="*/ 1651438 w 2408803"/>
                <a:gd name="connsiteY33" fmla="*/ 966904 h 2245516"/>
                <a:gd name="connsiteX34" fmla="*/ 1651438 w 2408803"/>
                <a:gd name="connsiteY34" fmla="*/ 966904 h 2245516"/>
                <a:gd name="connsiteX35" fmla="*/ 1627790 w 2408803"/>
                <a:gd name="connsiteY35" fmla="*/ 986611 h 2245516"/>
                <a:gd name="connsiteX36" fmla="*/ 1604142 w 2408803"/>
                <a:gd name="connsiteY36" fmla="*/ 1128501 h 2245516"/>
                <a:gd name="connsiteX37" fmla="*/ 1533197 w 2408803"/>
                <a:gd name="connsiteY37" fmla="*/ 1258566 h 2245516"/>
                <a:gd name="connsiteX38" fmla="*/ 1509548 w 2408803"/>
                <a:gd name="connsiteY38" fmla="*/ 1309804 h 2245516"/>
                <a:gd name="connsiteX39" fmla="*/ 1525314 w 2408803"/>
                <a:gd name="connsiteY39" fmla="*/ 1408339 h 2245516"/>
                <a:gd name="connsiteX40" fmla="*/ 1560786 w 2408803"/>
                <a:gd name="connsiteY40" fmla="*/ 1424106 h 2245516"/>
                <a:gd name="connsiteX41" fmla="*/ 1600199 w 2408803"/>
                <a:gd name="connsiteY41" fmla="*/ 1479284 h 2245516"/>
                <a:gd name="connsiteX42" fmla="*/ 1848507 w 2408803"/>
                <a:gd name="connsiteY42" fmla="*/ 1550228 h 2245516"/>
                <a:gd name="connsiteX43" fmla="*/ 2077107 w 2408803"/>
                <a:gd name="connsiteY43" fmla="*/ 1609349 h 2245516"/>
                <a:gd name="connsiteX44" fmla="*/ 2211114 w 2408803"/>
                <a:gd name="connsiteY44" fmla="*/ 1652704 h 2245516"/>
                <a:gd name="connsiteX45" fmla="*/ 2325414 w 2408803"/>
                <a:gd name="connsiteY45" fmla="*/ 1696059 h 2245516"/>
                <a:gd name="connsiteX46" fmla="*/ 2360886 w 2408803"/>
                <a:gd name="connsiteY46" fmla="*/ 1849773 h 2245516"/>
                <a:gd name="connsiteX47" fmla="*/ 2388476 w 2408803"/>
                <a:gd name="connsiteY47" fmla="*/ 2050783 h 2245516"/>
                <a:gd name="connsiteX48" fmla="*/ 2408183 w 2408803"/>
                <a:gd name="connsiteY48" fmla="*/ 2232087 h 2245516"/>
                <a:gd name="connsiteX49" fmla="*/ 2404242 w 2408803"/>
                <a:gd name="connsiteY49" fmla="*/ 2232087 h 2245516"/>
                <a:gd name="connsiteX50" fmla="*/ 1229711 w 2408803"/>
                <a:gd name="connsiteY50" fmla="*/ 2236027 h 2245516"/>
                <a:gd name="connsiteX51" fmla="*/ 0 w 2408803"/>
                <a:gd name="connsiteY51" fmla="*/ 2232087 h 2245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408803" h="2245516">
                  <a:moveTo>
                    <a:pt x="0" y="2232087"/>
                  </a:moveTo>
                  <a:cubicBezTo>
                    <a:pt x="1971" y="2188732"/>
                    <a:pt x="41385" y="1924003"/>
                    <a:pt x="59121" y="1834008"/>
                  </a:cubicBezTo>
                  <a:cubicBezTo>
                    <a:pt x="76857" y="1744013"/>
                    <a:pt x="79484" y="1724963"/>
                    <a:pt x="106417" y="1692118"/>
                  </a:cubicBezTo>
                  <a:cubicBezTo>
                    <a:pt x="133350" y="1659273"/>
                    <a:pt x="95907" y="1676353"/>
                    <a:pt x="220717" y="1636939"/>
                  </a:cubicBezTo>
                  <a:cubicBezTo>
                    <a:pt x="345527" y="1597525"/>
                    <a:pt x="844112" y="1463518"/>
                    <a:pt x="855280" y="1455635"/>
                  </a:cubicBezTo>
                  <a:cubicBezTo>
                    <a:pt x="866448" y="1447752"/>
                    <a:pt x="871046" y="1415566"/>
                    <a:pt x="878929" y="1400457"/>
                  </a:cubicBezTo>
                  <a:cubicBezTo>
                    <a:pt x="886812" y="1385348"/>
                    <a:pt x="900606" y="1389288"/>
                    <a:pt x="902576" y="1364983"/>
                  </a:cubicBezTo>
                  <a:cubicBezTo>
                    <a:pt x="904546" y="1340678"/>
                    <a:pt x="903233" y="1288783"/>
                    <a:pt x="890752" y="1254625"/>
                  </a:cubicBezTo>
                  <a:cubicBezTo>
                    <a:pt x="878271" y="1220467"/>
                    <a:pt x="846083" y="1193534"/>
                    <a:pt x="827690" y="1160032"/>
                  </a:cubicBezTo>
                  <a:cubicBezTo>
                    <a:pt x="809297" y="1126530"/>
                    <a:pt x="789589" y="1085145"/>
                    <a:pt x="780393" y="1053614"/>
                  </a:cubicBezTo>
                  <a:cubicBezTo>
                    <a:pt x="771197" y="1022083"/>
                    <a:pt x="779737" y="989896"/>
                    <a:pt x="772511" y="970846"/>
                  </a:cubicBezTo>
                  <a:cubicBezTo>
                    <a:pt x="765285" y="951796"/>
                    <a:pt x="751490" y="959021"/>
                    <a:pt x="737038" y="939314"/>
                  </a:cubicBezTo>
                  <a:cubicBezTo>
                    <a:pt x="722586" y="919607"/>
                    <a:pt x="696310" y="885449"/>
                    <a:pt x="685800" y="852604"/>
                  </a:cubicBezTo>
                  <a:cubicBezTo>
                    <a:pt x="675290" y="819759"/>
                    <a:pt x="672662" y="769836"/>
                    <a:pt x="673976" y="742246"/>
                  </a:cubicBezTo>
                  <a:cubicBezTo>
                    <a:pt x="675290" y="714656"/>
                    <a:pt x="692369" y="711371"/>
                    <a:pt x="693683" y="687066"/>
                  </a:cubicBezTo>
                  <a:cubicBezTo>
                    <a:pt x="694997" y="662761"/>
                    <a:pt x="685800" y="627288"/>
                    <a:pt x="681859" y="596414"/>
                  </a:cubicBezTo>
                  <a:cubicBezTo>
                    <a:pt x="677918" y="565540"/>
                    <a:pt x="666751" y="545833"/>
                    <a:pt x="670035" y="501821"/>
                  </a:cubicBezTo>
                  <a:cubicBezTo>
                    <a:pt x="673319" y="457809"/>
                    <a:pt x="687771" y="380952"/>
                    <a:pt x="701566" y="332342"/>
                  </a:cubicBezTo>
                  <a:cubicBezTo>
                    <a:pt x="715361" y="283732"/>
                    <a:pt x="728499" y="244318"/>
                    <a:pt x="752804" y="210159"/>
                  </a:cubicBezTo>
                  <a:cubicBezTo>
                    <a:pt x="777109" y="176000"/>
                    <a:pt x="796816" y="158921"/>
                    <a:pt x="847397" y="127390"/>
                  </a:cubicBezTo>
                  <a:cubicBezTo>
                    <a:pt x="897978" y="95859"/>
                    <a:pt x="986002" y="41994"/>
                    <a:pt x="1056290" y="20973"/>
                  </a:cubicBezTo>
                  <a:cubicBezTo>
                    <a:pt x="1126578" y="-48"/>
                    <a:pt x="1205405" y="-2019"/>
                    <a:pt x="1269124" y="1266"/>
                  </a:cubicBezTo>
                  <a:cubicBezTo>
                    <a:pt x="1332843" y="4550"/>
                    <a:pt x="1391307" y="24257"/>
                    <a:pt x="1438604" y="40680"/>
                  </a:cubicBezTo>
                  <a:cubicBezTo>
                    <a:pt x="1485901" y="57102"/>
                    <a:pt x="1526628" y="80751"/>
                    <a:pt x="1552904" y="99801"/>
                  </a:cubicBezTo>
                  <a:cubicBezTo>
                    <a:pt x="1579180" y="118851"/>
                    <a:pt x="1587063" y="135930"/>
                    <a:pt x="1596259" y="154980"/>
                  </a:cubicBezTo>
                  <a:cubicBezTo>
                    <a:pt x="1605455" y="174030"/>
                    <a:pt x="1598229" y="200306"/>
                    <a:pt x="1608082" y="214101"/>
                  </a:cubicBezTo>
                  <a:cubicBezTo>
                    <a:pt x="1617935" y="227896"/>
                    <a:pt x="1639614" y="221984"/>
                    <a:pt x="1655380" y="237749"/>
                  </a:cubicBezTo>
                  <a:cubicBezTo>
                    <a:pt x="1671146" y="253514"/>
                    <a:pt x="1690195" y="276506"/>
                    <a:pt x="1702676" y="308694"/>
                  </a:cubicBezTo>
                  <a:cubicBezTo>
                    <a:pt x="1715157" y="340882"/>
                    <a:pt x="1723697" y="382267"/>
                    <a:pt x="1730266" y="430877"/>
                  </a:cubicBezTo>
                  <a:cubicBezTo>
                    <a:pt x="1736835" y="479487"/>
                    <a:pt x="1743404" y="556344"/>
                    <a:pt x="1742090" y="600356"/>
                  </a:cubicBezTo>
                  <a:cubicBezTo>
                    <a:pt x="1740776" y="644368"/>
                    <a:pt x="1721726" y="668673"/>
                    <a:pt x="1722383" y="694949"/>
                  </a:cubicBezTo>
                  <a:cubicBezTo>
                    <a:pt x="1723040" y="721225"/>
                    <a:pt x="1749315" y="723852"/>
                    <a:pt x="1746031" y="758011"/>
                  </a:cubicBezTo>
                  <a:cubicBezTo>
                    <a:pt x="1742747" y="792170"/>
                    <a:pt x="1718441" y="865086"/>
                    <a:pt x="1702676" y="899901"/>
                  </a:cubicBezTo>
                  <a:cubicBezTo>
                    <a:pt x="1686911" y="934716"/>
                    <a:pt x="1651438" y="966904"/>
                    <a:pt x="1651438" y="966904"/>
                  </a:cubicBezTo>
                  <a:lnTo>
                    <a:pt x="1651438" y="966904"/>
                  </a:lnTo>
                  <a:cubicBezTo>
                    <a:pt x="1647497" y="970188"/>
                    <a:pt x="1635673" y="959678"/>
                    <a:pt x="1627790" y="986611"/>
                  </a:cubicBezTo>
                  <a:cubicBezTo>
                    <a:pt x="1619907" y="1013544"/>
                    <a:pt x="1619907" y="1083175"/>
                    <a:pt x="1604142" y="1128501"/>
                  </a:cubicBezTo>
                  <a:cubicBezTo>
                    <a:pt x="1588377" y="1173827"/>
                    <a:pt x="1548963" y="1228349"/>
                    <a:pt x="1533197" y="1258566"/>
                  </a:cubicBezTo>
                  <a:cubicBezTo>
                    <a:pt x="1517431" y="1288783"/>
                    <a:pt x="1510862" y="1284842"/>
                    <a:pt x="1509548" y="1309804"/>
                  </a:cubicBezTo>
                  <a:cubicBezTo>
                    <a:pt x="1508234" y="1334766"/>
                    <a:pt x="1516774" y="1389289"/>
                    <a:pt x="1525314" y="1408339"/>
                  </a:cubicBezTo>
                  <a:cubicBezTo>
                    <a:pt x="1533854" y="1427389"/>
                    <a:pt x="1549619" y="1410311"/>
                    <a:pt x="1560786" y="1424106"/>
                  </a:cubicBezTo>
                  <a:cubicBezTo>
                    <a:pt x="1571953" y="1437901"/>
                    <a:pt x="1552245" y="1458264"/>
                    <a:pt x="1600199" y="1479284"/>
                  </a:cubicBezTo>
                  <a:cubicBezTo>
                    <a:pt x="1648153" y="1500304"/>
                    <a:pt x="1769022" y="1528551"/>
                    <a:pt x="1848507" y="1550228"/>
                  </a:cubicBezTo>
                  <a:cubicBezTo>
                    <a:pt x="1927992" y="1571906"/>
                    <a:pt x="2016673" y="1592270"/>
                    <a:pt x="2077107" y="1609349"/>
                  </a:cubicBezTo>
                  <a:cubicBezTo>
                    <a:pt x="2137542" y="1626428"/>
                    <a:pt x="2169729" y="1638252"/>
                    <a:pt x="2211114" y="1652704"/>
                  </a:cubicBezTo>
                  <a:cubicBezTo>
                    <a:pt x="2252499" y="1667156"/>
                    <a:pt x="2300452" y="1663214"/>
                    <a:pt x="2325414" y="1696059"/>
                  </a:cubicBezTo>
                  <a:cubicBezTo>
                    <a:pt x="2350376" y="1728904"/>
                    <a:pt x="2350376" y="1790652"/>
                    <a:pt x="2360886" y="1849773"/>
                  </a:cubicBezTo>
                  <a:cubicBezTo>
                    <a:pt x="2371396" y="1908894"/>
                    <a:pt x="2380593" y="1987064"/>
                    <a:pt x="2388476" y="2050783"/>
                  </a:cubicBezTo>
                  <a:cubicBezTo>
                    <a:pt x="2396359" y="2114502"/>
                    <a:pt x="2405555" y="2201870"/>
                    <a:pt x="2408183" y="2232087"/>
                  </a:cubicBezTo>
                  <a:cubicBezTo>
                    <a:pt x="2410811" y="2262304"/>
                    <a:pt x="2404242" y="2232087"/>
                    <a:pt x="2404242" y="2232087"/>
                  </a:cubicBezTo>
                  <a:lnTo>
                    <a:pt x="1229711" y="2236027"/>
                  </a:lnTo>
                  <a:cubicBezTo>
                    <a:pt x="951187" y="2243253"/>
                    <a:pt x="614855" y="2234057"/>
                    <a:pt x="0" y="223208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20"/>
            <p:cNvSpPr/>
            <p:nvPr/>
          </p:nvSpPr>
          <p:spPr>
            <a:xfrm>
              <a:off x="5824980" y="5025839"/>
              <a:ext cx="172407" cy="61697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0 h 611879"/>
                <a:gd name="connsiteX1" fmla="*/ 105427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957 w 152237"/>
                <a:gd name="connsiteY0" fmla="*/ 0 h 616976"/>
                <a:gd name="connsiteX1" fmla="*/ 95087 w 152237"/>
                <a:gd name="connsiteY1" fmla="*/ 90768 h 616976"/>
                <a:gd name="connsiteX2" fmla="*/ 108534 w 152237"/>
                <a:gd name="connsiteY2" fmla="*/ 158003 h 616976"/>
                <a:gd name="connsiteX3" fmla="*/ 152237 w 152237"/>
                <a:gd name="connsiteY3" fmla="*/ 184897 h 616976"/>
                <a:gd name="connsiteX4" fmla="*/ 95087 w 152237"/>
                <a:gd name="connsiteY4" fmla="*/ 564777 h 616976"/>
                <a:gd name="connsiteX5" fmla="*/ 64831 w 152237"/>
                <a:gd name="connsiteY5" fmla="*/ 554691 h 616976"/>
                <a:gd name="connsiteX6" fmla="*/ 957 w 152237"/>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428" h="616976">
                  <a:moveTo>
                    <a:pt x="957" y="0"/>
                  </a:moveTo>
                  <a:cubicBezTo>
                    <a:pt x="36815" y="65555"/>
                    <a:pt x="45781" y="66115"/>
                    <a:pt x="95087" y="90768"/>
                  </a:cubicBezTo>
                  <a:cubicBezTo>
                    <a:pt x="104052" y="145676"/>
                    <a:pt x="101810" y="183217"/>
                    <a:pt x="135428" y="208429"/>
                  </a:cubicBezTo>
                  <a:cubicBezTo>
                    <a:pt x="132066" y="277905"/>
                    <a:pt x="111896" y="504826"/>
                    <a:pt x="95087" y="564777"/>
                  </a:cubicBezTo>
                  <a:cubicBezTo>
                    <a:pt x="78278" y="624728"/>
                    <a:pt x="81080" y="647139"/>
                    <a:pt x="64831" y="554691"/>
                  </a:cubicBezTo>
                  <a:cubicBezTo>
                    <a:pt x="48582" y="462243"/>
                    <a:pt x="-8008" y="75640"/>
                    <a:pt x="9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21"/>
            <p:cNvSpPr/>
            <p:nvPr/>
          </p:nvSpPr>
          <p:spPr>
            <a:xfrm flipH="1">
              <a:off x="6084434" y="5005568"/>
              <a:ext cx="176497" cy="60821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15512 w 152492"/>
                <a:gd name="connsiteY2" fmla="*/ 169911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21993 h 633872"/>
                <a:gd name="connsiteX1" fmla="*/ 105427 w 152492"/>
                <a:gd name="connsiteY1" fmla="*/ 112761 h 633872"/>
                <a:gd name="connsiteX2" fmla="*/ 108789 w 152492"/>
                <a:gd name="connsiteY2" fmla="*/ 179996 h 633872"/>
                <a:gd name="connsiteX3" fmla="*/ 152492 w 152492"/>
                <a:gd name="connsiteY3" fmla="*/ 206890 h 633872"/>
                <a:gd name="connsiteX4" fmla="*/ 95342 w 152492"/>
                <a:gd name="connsiteY4" fmla="*/ 586770 h 633872"/>
                <a:gd name="connsiteX5" fmla="*/ 51639 w 152492"/>
                <a:gd name="connsiteY5" fmla="*/ 566599 h 633872"/>
                <a:gd name="connsiteX6" fmla="*/ 1212 w 152492"/>
                <a:gd name="connsiteY6" fmla="*/ 21993 h 633872"/>
                <a:gd name="connsiteX0" fmla="*/ 1212 w 152492"/>
                <a:gd name="connsiteY0" fmla="*/ 0 h 611879"/>
                <a:gd name="connsiteX1" fmla="*/ 105427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1212 w 152492"/>
                <a:gd name="connsiteY0" fmla="*/ 0 h 611879"/>
                <a:gd name="connsiteX1" fmla="*/ 95342 w 152492"/>
                <a:gd name="connsiteY1" fmla="*/ 90768 h 611879"/>
                <a:gd name="connsiteX2" fmla="*/ 108789 w 152492"/>
                <a:gd name="connsiteY2" fmla="*/ 158003 h 611879"/>
                <a:gd name="connsiteX3" fmla="*/ 152492 w 152492"/>
                <a:gd name="connsiteY3" fmla="*/ 184897 h 611879"/>
                <a:gd name="connsiteX4" fmla="*/ 95342 w 152492"/>
                <a:gd name="connsiteY4" fmla="*/ 564777 h 611879"/>
                <a:gd name="connsiteX5" fmla="*/ 51639 w 152492"/>
                <a:gd name="connsiteY5" fmla="*/ 544606 h 611879"/>
                <a:gd name="connsiteX6" fmla="*/ 1212 w 152492"/>
                <a:gd name="connsiteY6" fmla="*/ 0 h 611879"/>
                <a:gd name="connsiteX0" fmla="*/ 957 w 152237"/>
                <a:gd name="connsiteY0" fmla="*/ 0 h 616976"/>
                <a:gd name="connsiteX1" fmla="*/ 95087 w 152237"/>
                <a:gd name="connsiteY1" fmla="*/ 90768 h 616976"/>
                <a:gd name="connsiteX2" fmla="*/ 108534 w 152237"/>
                <a:gd name="connsiteY2" fmla="*/ 158003 h 616976"/>
                <a:gd name="connsiteX3" fmla="*/ 152237 w 152237"/>
                <a:gd name="connsiteY3" fmla="*/ 184897 h 616976"/>
                <a:gd name="connsiteX4" fmla="*/ 95087 w 152237"/>
                <a:gd name="connsiteY4" fmla="*/ 564777 h 616976"/>
                <a:gd name="connsiteX5" fmla="*/ 64831 w 152237"/>
                <a:gd name="connsiteY5" fmla="*/ 554691 h 616976"/>
                <a:gd name="connsiteX6" fmla="*/ 957 w 152237"/>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08534 w 135428"/>
                <a:gd name="connsiteY2" fmla="*/ 158003 h 616976"/>
                <a:gd name="connsiteX3" fmla="*/ 135428 w 135428"/>
                <a:gd name="connsiteY3" fmla="*/ 208429 h 616976"/>
                <a:gd name="connsiteX4" fmla="*/ 95087 w 135428"/>
                <a:gd name="connsiteY4" fmla="*/ 564777 h 616976"/>
                <a:gd name="connsiteX5" fmla="*/ 64831 w 135428"/>
                <a:gd name="connsiteY5" fmla="*/ 554691 h 616976"/>
                <a:gd name="connsiteX6" fmla="*/ 957 w 135428"/>
                <a:gd name="connsiteY6"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95087 w 135428"/>
                <a:gd name="connsiteY1" fmla="*/ 90768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957 w 135428"/>
                <a:gd name="connsiteY0" fmla="*/ 0 h 616976"/>
                <a:gd name="connsiteX1" fmla="*/ 85052 w 135428"/>
                <a:gd name="connsiteY1" fmla="*/ 94129 h 616976"/>
                <a:gd name="connsiteX2" fmla="*/ 135428 w 135428"/>
                <a:gd name="connsiteY2" fmla="*/ 208429 h 616976"/>
                <a:gd name="connsiteX3" fmla="*/ 95087 w 135428"/>
                <a:gd name="connsiteY3" fmla="*/ 564777 h 616976"/>
                <a:gd name="connsiteX4" fmla="*/ 64831 w 135428"/>
                <a:gd name="connsiteY4" fmla="*/ 554691 h 616976"/>
                <a:gd name="connsiteX5" fmla="*/ 957 w 135428"/>
                <a:gd name="connsiteY5" fmla="*/ 0 h 616976"/>
                <a:gd name="connsiteX0" fmla="*/ 680 w 165258"/>
                <a:gd name="connsiteY0" fmla="*/ 0 h 631958"/>
                <a:gd name="connsiteX1" fmla="*/ 114882 w 165258"/>
                <a:gd name="connsiteY1" fmla="*/ 107576 h 631958"/>
                <a:gd name="connsiteX2" fmla="*/ 165258 w 165258"/>
                <a:gd name="connsiteY2" fmla="*/ 221876 h 631958"/>
                <a:gd name="connsiteX3" fmla="*/ 124917 w 165258"/>
                <a:gd name="connsiteY3" fmla="*/ 578224 h 631958"/>
                <a:gd name="connsiteX4" fmla="*/ 94661 w 165258"/>
                <a:gd name="connsiteY4" fmla="*/ 568138 h 631958"/>
                <a:gd name="connsiteX5" fmla="*/ 680 w 165258"/>
                <a:gd name="connsiteY5" fmla="*/ 0 h 631958"/>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5647"/>
                <a:gd name="connsiteY0" fmla="*/ 0 h 641425"/>
                <a:gd name="connsiteX1" fmla="*/ 115271 w 165647"/>
                <a:gd name="connsiteY1" fmla="*/ 107576 h 641425"/>
                <a:gd name="connsiteX2" fmla="*/ 165647 w 165647"/>
                <a:gd name="connsiteY2" fmla="*/ 221876 h 641425"/>
                <a:gd name="connsiteX3" fmla="*/ 125306 w 165647"/>
                <a:gd name="connsiteY3" fmla="*/ 578224 h 641425"/>
                <a:gd name="connsiteX4" fmla="*/ 95050 w 165647"/>
                <a:gd name="connsiteY4" fmla="*/ 568138 h 641425"/>
                <a:gd name="connsiteX5" fmla="*/ 1069 w 165647"/>
                <a:gd name="connsiteY5" fmla="*/ 0 h 641425"/>
                <a:gd name="connsiteX0" fmla="*/ 1069 w 166511"/>
                <a:gd name="connsiteY0" fmla="*/ 0 h 630644"/>
                <a:gd name="connsiteX1" fmla="*/ 115271 w 166511"/>
                <a:gd name="connsiteY1" fmla="*/ 107576 h 630644"/>
                <a:gd name="connsiteX2" fmla="*/ 165647 w 166511"/>
                <a:gd name="connsiteY2" fmla="*/ 221876 h 630644"/>
                <a:gd name="connsiteX3" fmla="*/ 143686 w 166511"/>
                <a:gd name="connsiteY3" fmla="*/ 416005 h 630644"/>
                <a:gd name="connsiteX4" fmla="*/ 125306 w 166511"/>
                <a:gd name="connsiteY4" fmla="*/ 578224 h 630644"/>
                <a:gd name="connsiteX5" fmla="*/ 95050 w 166511"/>
                <a:gd name="connsiteY5" fmla="*/ 568138 h 630644"/>
                <a:gd name="connsiteX6" fmla="*/ 1069 w 166511"/>
                <a:gd name="connsiteY6" fmla="*/ 0 h 630644"/>
                <a:gd name="connsiteX0" fmla="*/ 5716 w 171158"/>
                <a:gd name="connsiteY0" fmla="*/ 0 h 601393"/>
                <a:gd name="connsiteX1" fmla="*/ 119918 w 171158"/>
                <a:gd name="connsiteY1" fmla="*/ 107576 h 601393"/>
                <a:gd name="connsiteX2" fmla="*/ 170294 w 171158"/>
                <a:gd name="connsiteY2" fmla="*/ 221876 h 601393"/>
                <a:gd name="connsiteX3" fmla="*/ 148333 w 171158"/>
                <a:gd name="connsiteY3" fmla="*/ 416005 h 601393"/>
                <a:gd name="connsiteX4" fmla="*/ 129953 w 171158"/>
                <a:gd name="connsiteY4" fmla="*/ 578224 h 601393"/>
                <a:gd name="connsiteX5" fmla="*/ 99697 w 171158"/>
                <a:gd name="connsiteY5" fmla="*/ 568138 h 601393"/>
                <a:gd name="connsiteX6" fmla="*/ 22713 w 171158"/>
                <a:gd name="connsiteY6" fmla="*/ 276115 h 601393"/>
                <a:gd name="connsiteX7" fmla="*/ 5716 w 171158"/>
                <a:gd name="connsiteY7" fmla="*/ 0 h 601393"/>
                <a:gd name="connsiteX0" fmla="*/ 4248 w 179875"/>
                <a:gd name="connsiteY0" fmla="*/ 0 h 608216"/>
                <a:gd name="connsiteX1" fmla="*/ 128635 w 179875"/>
                <a:gd name="connsiteY1" fmla="*/ 114399 h 608216"/>
                <a:gd name="connsiteX2" fmla="*/ 179011 w 179875"/>
                <a:gd name="connsiteY2" fmla="*/ 228699 h 608216"/>
                <a:gd name="connsiteX3" fmla="*/ 157050 w 179875"/>
                <a:gd name="connsiteY3" fmla="*/ 422828 h 608216"/>
                <a:gd name="connsiteX4" fmla="*/ 138670 w 179875"/>
                <a:gd name="connsiteY4" fmla="*/ 585047 h 608216"/>
                <a:gd name="connsiteX5" fmla="*/ 108414 w 179875"/>
                <a:gd name="connsiteY5" fmla="*/ 574961 h 608216"/>
                <a:gd name="connsiteX6" fmla="*/ 31430 w 179875"/>
                <a:gd name="connsiteY6" fmla="*/ 282938 h 608216"/>
                <a:gd name="connsiteX7" fmla="*/ 4248 w 179875"/>
                <a:gd name="connsiteY7" fmla="*/ 0 h 608216"/>
                <a:gd name="connsiteX0" fmla="*/ 0 w 175627"/>
                <a:gd name="connsiteY0" fmla="*/ 0 h 608216"/>
                <a:gd name="connsiteX1" fmla="*/ 124387 w 175627"/>
                <a:gd name="connsiteY1" fmla="*/ 114399 h 608216"/>
                <a:gd name="connsiteX2" fmla="*/ 174763 w 175627"/>
                <a:gd name="connsiteY2" fmla="*/ 228699 h 608216"/>
                <a:gd name="connsiteX3" fmla="*/ 152802 w 175627"/>
                <a:gd name="connsiteY3" fmla="*/ 422828 h 608216"/>
                <a:gd name="connsiteX4" fmla="*/ 134422 w 175627"/>
                <a:gd name="connsiteY4" fmla="*/ 585047 h 608216"/>
                <a:gd name="connsiteX5" fmla="*/ 104166 w 175627"/>
                <a:gd name="connsiteY5" fmla="*/ 574961 h 608216"/>
                <a:gd name="connsiteX6" fmla="*/ 27182 w 175627"/>
                <a:gd name="connsiteY6" fmla="*/ 282938 h 608216"/>
                <a:gd name="connsiteX7" fmla="*/ 0 w 175627"/>
                <a:gd name="connsiteY7"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 name="connsiteX0" fmla="*/ 0 w 175627"/>
                <a:gd name="connsiteY0" fmla="*/ 0 h 608216"/>
                <a:gd name="connsiteX1" fmla="*/ 124387 w 175627"/>
                <a:gd name="connsiteY1" fmla="*/ 114399 h 608216"/>
                <a:gd name="connsiteX2" fmla="*/ 129035 w 175627"/>
                <a:gd name="connsiteY2" fmla="*/ 173757 h 608216"/>
                <a:gd name="connsiteX3" fmla="*/ 174763 w 175627"/>
                <a:gd name="connsiteY3" fmla="*/ 228699 h 608216"/>
                <a:gd name="connsiteX4" fmla="*/ 152802 w 175627"/>
                <a:gd name="connsiteY4" fmla="*/ 422828 h 608216"/>
                <a:gd name="connsiteX5" fmla="*/ 134422 w 175627"/>
                <a:gd name="connsiteY5" fmla="*/ 585047 h 608216"/>
                <a:gd name="connsiteX6" fmla="*/ 104166 w 175627"/>
                <a:gd name="connsiteY6" fmla="*/ 574961 h 608216"/>
                <a:gd name="connsiteX7" fmla="*/ 27182 w 175627"/>
                <a:gd name="connsiteY7" fmla="*/ 282938 h 608216"/>
                <a:gd name="connsiteX8" fmla="*/ 0 w 175627"/>
                <a:gd name="connsiteY8" fmla="*/ 0 h 608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627" h="608216">
                  <a:moveTo>
                    <a:pt x="0" y="0"/>
                  </a:moveTo>
                  <a:cubicBezTo>
                    <a:pt x="35858" y="65555"/>
                    <a:pt x="98847" y="86334"/>
                    <a:pt x="124387" y="114399"/>
                  </a:cubicBezTo>
                  <a:cubicBezTo>
                    <a:pt x="120428" y="142221"/>
                    <a:pt x="120639" y="154707"/>
                    <a:pt x="129035" y="173757"/>
                  </a:cubicBezTo>
                  <a:cubicBezTo>
                    <a:pt x="137431" y="192807"/>
                    <a:pt x="152129" y="206522"/>
                    <a:pt x="174763" y="228699"/>
                  </a:cubicBezTo>
                  <a:cubicBezTo>
                    <a:pt x="180065" y="280673"/>
                    <a:pt x="159526" y="363437"/>
                    <a:pt x="152802" y="422828"/>
                  </a:cubicBezTo>
                  <a:cubicBezTo>
                    <a:pt x="146079" y="482219"/>
                    <a:pt x="143094" y="560260"/>
                    <a:pt x="134422" y="585047"/>
                  </a:cubicBezTo>
                  <a:cubicBezTo>
                    <a:pt x="125750" y="609834"/>
                    <a:pt x="122039" y="625312"/>
                    <a:pt x="104166" y="574961"/>
                  </a:cubicBezTo>
                  <a:cubicBezTo>
                    <a:pt x="86293" y="524610"/>
                    <a:pt x="42845" y="377628"/>
                    <a:pt x="27182" y="282938"/>
                  </a:cubicBezTo>
                  <a:cubicBezTo>
                    <a:pt x="11519" y="188248"/>
                    <a:pt x="9262" y="68464"/>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99061887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randombar(horizontal)">
                                      <p:cBhvr>
                                        <p:cTn id="7" dur="500"/>
                                        <p:tgtEl>
                                          <p:spTgt spid="11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strips(upRight)">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randombar(horizontal)">
                                      <p:cBhvr>
                                        <p:cTn id="17" dur="500"/>
                                        <p:tgtEl>
                                          <p:spTgt spid="11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9"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strips(upLeft)">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randombar(horizontal)">
                                      <p:cBhvr>
                                        <p:cTn id="27" dur="500"/>
                                        <p:tgtEl>
                                          <p:spTgt spid="110"/>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3"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strips(upRight)">
                                      <p:cBhvr>
                                        <p:cTn id="32" dur="500"/>
                                        <p:tgtEl>
                                          <p:spTgt spid="67"/>
                                        </p:tgtEl>
                                      </p:cBhvr>
                                    </p:animEffect>
                                  </p:childTnLst>
                                </p:cTn>
                              </p:par>
                              <p:par>
                                <p:cTn id="33" presetID="18" presetClass="entr" presetSubtype="3"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strips(upRight)">
                                      <p:cBhvr>
                                        <p:cTn id="35" dur="5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100"/>
                                        </p:tgtEl>
                                        <p:attrNameLst>
                                          <p:attrName>style.visibility</p:attrName>
                                        </p:attrNameLst>
                                      </p:cBhvr>
                                      <p:to>
                                        <p:strVal val="visible"/>
                                      </p:to>
                                    </p:set>
                                    <p:animEffect transition="in" filter="randombar(horizontal)">
                                      <p:cBhvr>
                                        <p:cTn id="40" dur="500"/>
                                        <p:tgtEl>
                                          <p:spTgt spid="100"/>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9" fill="hold" nodeType="click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strips(upLeft)">
                                      <p:cBhvr>
                                        <p:cTn id="45" dur="500"/>
                                        <p:tgtEl>
                                          <p:spTgt spid="68"/>
                                        </p:tgtEl>
                                      </p:cBhvr>
                                    </p:animEffect>
                                  </p:childTnLst>
                                </p:cTn>
                              </p:par>
                              <p:par>
                                <p:cTn id="46" presetID="18" presetClass="entr" presetSubtype="9"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strips(upLeft)">
                                      <p:cBhvr>
                                        <p:cTn id="48" dur="500"/>
                                        <p:tgtEl>
                                          <p:spTgt spid="43"/>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randombar(horizontal)">
                                      <p:cBhvr>
                                        <p:cTn id="53" dur="500"/>
                                        <p:tgtEl>
                                          <p:spTgt spid="105"/>
                                        </p:tgtEl>
                                      </p:cBhvr>
                                    </p:animEffect>
                                  </p:childTnLst>
                                </p:cTn>
                              </p:par>
                            </p:childTnLst>
                          </p:cTn>
                        </p:par>
                      </p:childTnLst>
                    </p:cTn>
                  </p:par>
                  <p:par>
                    <p:cTn id="54" fill="hold">
                      <p:stCondLst>
                        <p:cond delay="indefinite"/>
                      </p:stCondLst>
                      <p:childTnLst>
                        <p:par>
                          <p:cTn id="55" fill="hold">
                            <p:stCondLst>
                              <p:cond delay="0"/>
                            </p:stCondLst>
                            <p:childTnLst>
                              <p:par>
                                <p:cTn id="56" presetID="18" presetClass="entr" presetSubtype="9"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strips(upLeft)">
                                      <p:cBhvr>
                                        <p:cTn id="58" dur="500"/>
                                        <p:tgtEl>
                                          <p:spTgt spid="64"/>
                                        </p:tgtEl>
                                      </p:cBhvr>
                                    </p:animEffect>
                                  </p:childTnLst>
                                </p:cTn>
                              </p:par>
                              <p:par>
                                <p:cTn id="59" presetID="18" presetClass="entr" presetSubtype="9" fill="hold"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strips(upLeft)">
                                      <p:cBhvr>
                                        <p:cTn id="61" dur="500"/>
                                        <p:tgtEl>
                                          <p:spTgt spid="69"/>
                                        </p:tgtEl>
                                      </p:cBhvr>
                                    </p:animEffect>
                                  </p:childTnLst>
                                </p:cTn>
                              </p:par>
                            </p:childTnLst>
                          </p:cTn>
                        </p:par>
                      </p:childTnLst>
                    </p:cTn>
                  </p:par>
                  <p:par>
                    <p:cTn id="62" fill="hold">
                      <p:stCondLst>
                        <p:cond delay="indefinite"/>
                      </p:stCondLst>
                      <p:childTnLst>
                        <p:par>
                          <p:cTn id="63" fill="hold">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86"/>
                                        </p:tgtEl>
                                        <p:attrNameLst>
                                          <p:attrName>style.visibility</p:attrName>
                                        </p:attrNameLst>
                                      </p:cBhvr>
                                      <p:to>
                                        <p:strVal val="visible"/>
                                      </p:to>
                                    </p:set>
                                    <p:anim calcmode="lin" valueType="num">
                                      <p:cBhvr additive="base">
                                        <p:cTn id="66" dur="500"/>
                                        <p:tgtEl>
                                          <p:spTgt spid="86"/>
                                        </p:tgtEl>
                                        <p:attrNameLst>
                                          <p:attrName>ppt_y</p:attrName>
                                        </p:attrNameLst>
                                      </p:cBhvr>
                                      <p:tavLst>
                                        <p:tav tm="0">
                                          <p:val>
                                            <p:strVal val="#ppt_y+#ppt_h*1.125000"/>
                                          </p:val>
                                        </p:tav>
                                        <p:tav tm="100000">
                                          <p:val>
                                            <p:strVal val="#ppt_y"/>
                                          </p:val>
                                        </p:tav>
                                      </p:tavLst>
                                    </p:anim>
                                    <p:animEffect transition="in" filter="wipe(up)">
                                      <p:cBhvr>
                                        <p:cTn id="67" dur="500"/>
                                        <p:tgtEl>
                                          <p:spTgt spid="86"/>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500"/>
                                        <p:tgtEl>
                                          <p:spTgt spid="87"/>
                                        </p:tgtEl>
                                        <p:attrNameLst>
                                          <p:attrName>ppt_y</p:attrName>
                                        </p:attrNameLst>
                                      </p:cBhvr>
                                      <p:tavLst>
                                        <p:tav tm="0">
                                          <p:val>
                                            <p:strVal val="#ppt_y+#ppt_h*1.125000"/>
                                          </p:val>
                                        </p:tav>
                                        <p:tav tm="100000">
                                          <p:val>
                                            <p:strVal val="#ppt_y"/>
                                          </p:val>
                                        </p:tav>
                                      </p:tavLst>
                                    </p:anim>
                                    <p:animEffect transition="in" filter="wipe(up)">
                                      <p:cBhvr>
                                        <p:cTn id="71" dur="500"/>
                                        <p:tgtEl>
                                          <p:spTgt spid="87"/>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89"/>
                                        </p:tgtEl>
                                        <p:attrNameLst>
                                          <p:attrName>style.visibility</p:attrName>
                                        </p:attrNameLst>
                                      </p:cBhvr>
                                      <p:to>
                                        <p:strVal val="visible"/>
                                      </p:to>
                                    </p:set>
                                    <p:anim calcmode="lin" valueType="num">
                                      <p:cBhvr additive="base">
                                        <p:cTn id="74" dur="500"/>
                                        <p:tgtEl>
                                          <p:spTgt spid="89"/>
                                        </p:tgtEl>
                                        <p:attrNameLst>
                                          <p:attrName>ppt_y</p:attrName>
                                        </p:attrNameLst>
                                      </p:cBhvr>
                                      <p:tavLst>
                                        <p:tav tm="0">
                                          <p:val>
                                            <p:strVal val="#ppt_y+#ppt_h*1.125000"/>
                                          </p:val>
                                        </p:tav>
                                        <p:tav tm="100000">
                                          <p:val>
                                            <p:strVal val="#ppt_y"/>
                                          </p:val>
                                        </p:tav>
                                      </p:tavLst>
                                    </p:anim>
                                    <p:animEffect transition="in" filter="wipe(up)">
                                      <p:cBhvr>
                                        <p:cTn id="75" dur="500"/>
                                        <p:tgtEl>
                                          <p:spTgt spid="89"/>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p:tgtEl>
                                          <p:spTgt spid="90"/>
                                        </p:tgtEl>
                                        <p:attrNameLst>
                                          <p:attrName>ppt_y</p:attrName>
                                        </p:attrNameLst>
                                      </p:cBhvr>
                                      <p:tavLst>
                                        <p:tav tm="0">
                                          <p:val>
                                            <p:strVal val="#ppt_y+#ppt_h*1.125000"/>
                                          </p:val>
                                        </p:tav>
                                        <p:tav tm="100000">
                                          <p:val>
                                            <p:strVal val="#ppt_y"/>
                                          </p:val>
                                        </p:tav>
                                      </p:tavLst>
                                    </p:anim>
                                    <p:animEffect transition="in" filter="wipe(up)">
                                      <p:cBhvr>
                                        <p:cTn id="79" dur="500"/>
                                        <p:tgtEl>
                                          <p:spTgt spid="90"/>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additive="base">
                                        <p:cTn id="82" dur="500"/>
                                        <p:tgtEl>
                                          <p:spTgt spid="92"/>
                                        </p:tgtEl>
                                        <p:attrNameLst>
                                          <p:attrName>ppt_y</p:attrName>
                                        </p:attrNameLst>
                                      </p:cBhvr>
                                      <p:tavLst>
                                        <p:tav tm="0">
                                          <p:val>
                                            <p:strVal val="#ppt_y+#ppt_h*1.125000"/>
                                          </p:val>
                                        </p:tav>
                                        <p:tav tm="100000">
                                          <p:val>
                                            <p:strVal val="#ppt_y"/>
                                          </p:val>
                                        </p:tav>
                                      </p:tavLst>
                                    </p:anim>
                                    <p:animEffect transition="in" filter="wipe(up)">
                                      <p:cBhvr>
                                        <p:cTn id="83" dur="500"/>
                                        <p:tgtEl>
                                          <p:spTgt spid="92"/>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93"/>
                                        </p:tgtEl>
                                        <p:attrNameLst>
                                          <p:attrName>style.visibility</p:attrName>
                                        </p:attrNameLst>
                                      </p:cBhvr>
                                      <p:to>
                                        <p:strVal val="visible"/>
                                      </p:to>
                                    </p:set>
                                    <p:anim calcmode="lin" valueType="num">
                                      <p:cBhvr additive="base">
                                        <p:cTn id="86" dur="500"/>
                                        <p:tgtEl>
                                          <p:spTgt spid="93"/>
                                        </p:tgtEl>
                                        <p:attrNameLst>
                                          <p:attrName>ppt_y</p:attrName>
                                        </p:attrNameLst>
                                      </p:cBhvr>
                                      <p:tavLst>
                                        <p:tav tm="0">
                                          <p:val>
                                            <p:strVal val="#ppt_y+#ppt_h*1.125000"/>
                                          </p:val>
                                        </p:tav>
                                        <p:tav tm="100000">
                                          <p:val>
                                            <p:strVal val="#ppt_y"/>
                                          </p:val>
                                        </p:tav>
                                      </p:tavLst>
                                    </p:anim>
                                    <p:animEffect transition="in" filter="wipe(up)">
                                      <p:cBhvr>
                                        <p:cTn id="87" dur="500"/>
                                        <p:tgtEl>
                                          <p:spTgt spid="93"/>
                                        </p:tgtEl>
                                      </p:cBhvr>
                                    </p:animEffect>
                                  </p:childTnLst>
                                </p:cTn>
                              </p:par>
                              <p:par>
                                <p:cTn id="88" presetID="12" presetClass="entr" presetSubtype="4" fill="hold" grpId="0" nodeType="with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p:tgtEl>
                                          <p:spTgt spid="95"/>
                                        </p:tgtEl>
                                        <p:attrNameLst>
                                          <p:attrName>ppt_y</p:attrName>
                                        </p:attrNameLst>
                                      </p:cBhvr>
                                      <p:tavLst>
                                        <p:tav tm="0">
                                          <p:val>
                                            <p:strVal val="#ppt_y+#ppt_h*1.125000"/>
                                          </p:val>
                                        </p:tav>
                                        <p:tav tm="100000">
                                          <p:val>
                                            <p:strVal val="#ppt_y"/>
                                          </p:val>
                                        </p:tav>
                                      </p:tavLst>
                                    </p:anim>
                                    <p:animEffect transition="in" filter="wipe(up)">
                                      <p:cBhvr>
                                        <p:cTn id="91" dur="500"/>
                                        <p:tgtEl>
                                          <p:spTgt spid="95"/>
                                        </p:tgtEl>
                                      </p:cBhvr>
                                    </p:animEffect>
                                  </p:childTnLst>
                                </p:cTn>
                              </p:par>
                              <p:par>
                                <p:cTn id="92" presetID="12" presetClass="entr" presetSubtype="4" fill="hold" grpId="0" nodeType="withEffect">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p:tgtEl>
                                          <p:spTgt spid="96"/>
                                        </p:tgtEl>
                                        <p:attrNameLst>
                                          <p:attrName>ppt_y</p:attrName>
                                        </p:attrNameLst>
                                      </p:cBhvr>
                                      <p:tavLst>
                                        <p:tav tm="0">
                                          <p:val>
                                            <p:strVal val="#ppt_y+#ppt_h*1.125000"/>
                                          </p:val>
                                        </p:tav>
                                        <p:tav tm="100000">
                                          <p:val>
                                            <p:strVal val="#ppt_y"/>
                                          </p:val>
                                        </p:tav>
                                      </p:tavLst>
                                    </p:anim>
                                    <p:animEffect transition="in" filter="wipe(up)">
                                      <p:cBhvr>
                                        <p:cTn id="95" dur="500"/>
                                        <p:tgtEl>
                                          <p:spTgt spid="96"/>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98"/>
                                        </p:tgtEl>
                                        <p:attrNameLst>
                                          <p:attrName>style.visibility</p:attrName>
                                        </p:attrNameLst>
                                      </p:cBhvr>
                                      <p:to>
                                        <p:strVal val="visible"/>
                                      </p:to>
                                    </p:set>
                                    <p:anim calcmode="lin" valueType="num">
                                      <p:cBhvr additive="base">
                                        <p:cTn id="98" dur="500"/>
                                        <p:tgtEl>
                                          <p:spTgt spid="98"/>
                                        </p:tgtEl>
                                        <p:attrNameLst>
                                          <p:attrName>ppt_y</p:attrName>
                                        </p:attrNameLst>
                                      </p:cBhvr>
                                      <p:tavLst>
                                        <p:tav tm="0">
                                          <p:val>
                                            <p:strVal val="#ppt_y+#ppt_h*1.125000"/>
                                          </p:val>
                                        </p:tav>
                                        <p:tav tm="100000">
                                          <p:val>
                                            <p:strVal val="#ppt_y"/>
                                          </p:val>
                                        </p:tav>
                                      </p:tavLst>
                                    </p:anim>
                                    <p:animEffect transition="in" filter="wipe(up)">
                                      <p:cBhvr>
                                        <p:cTn id="99" dur="500"/>
                                        <p:tgtEl>
                                          <p:spTgt spid="98"/>
                                        </p:tgtEl>
                                      </p:cBhvr>
                                    </p:animEffect>
                                  </p:childTnLst>
                                </p:cTn>
                              </p:par>
                              <p:par>
                                <p:cTn id="100" presetID="12" presetClass="entr" presetSubtype="4" fill="hold" grpId="0" nodeType="with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additive="base">
                                        <p:cTn id="102" dur="500"/>
                                        <p:tgtEl>
                                          <p:spTgt spid="99"/>
                                        </p:tgtEl>
                                        <p:attrNameLst>
                                          <p:attrName>ppt_y</p:attrName>
                                        </p:attrNameLst>
                                      </p:cBhvr>
                                      <p:tavLst>
                                        <p:tav tm="0">
                                          <p:val>
                                            <p:strVal val="#ppt_y+#ppt_h*1.125000"/>
                                          </p:val>
                                        </p:tav>
                                        <p:tav tm="100000">
                                          <p:val>
                                            <p:strVal val="#ppt_y"/>
                                          </p:val>
                                        </p:tav>
                                      </p:tavLst>
                                    </p:anim>
                                    <p:animEffect transition="in" filter="wipe(up)">
                                      <p:cBhvr>
                                        <p:cTn id="10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64" grpId="0" animBg="1"/>
      <p:bldP spid="86" grpId="0" animBg="1"/>
      <p:bldP spid="87" grpId="0"/>
      <p:bldP spid="89" grpId="0" animBg="1"/>
      <p:bldP spid="90" grpId="0"/>
      <p:bldP spid="92" grpId="0" animBg="1"/>
      <p:bldP spid="93" grpId="0"/>
      <p:bldP spid="95" grpId="0" animBg="1"/>
      <p:bldP spid="96" grpId="0"/>
      <p:bldP spid="98" grpId="0" animBg="1"/>
      <p:bldP spid="9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188026" y="2992447"/>
            <a:ext cx="7101357" cy="778996"/>
          </a:xfrm>
          <a:prstGeom prst="rect">
            <a:avLst/>
          </a:prstGeom>
          <a:noFill/>
        </p:spPr>
        <p:txBody>
          <a:bodyPr wrap="square" lIns="0" tIns="0" rIns="0" bIns="0" rtlCol="0">
            <a:spAutoFit/>
          </a:bodyPr>
          <a:lstStyle/>
          <a:p>
            <a:r>
              <a:rPr lang="zh-CN" altLang="en-US"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明年工作计划</a:t>
            </a:r>
            <a:endParaRPr lang="en-GB" altLang="zh-CN"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188026" y="3908392"/>
            <a:ext cx="4324739" cy="346249"/>
          </a:xfrm>
          <a:prstGeom prst="rect">
            <a:avLst/>
          </a:prstGeom>
          <a:noFill/>
        </p:spPr>
        <p:txBody>
          <a:bodyPr wrap="square" lIns="0" tIns="0" rIns="0" bIns="0" rtlCol="0">
            <a:spAutoFit/>
          </a:bodyPr>
          <a:lstStyle/>
          <a:p>
            <a:pPr eaLnBrk="0" hangingPunct="0"/>
            <a:r>
              <a:rPr lang="zh-CN" altLang="en-US" sz="2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点击此处添加副标题文本内容</a:t>
            </a:r>
          </a:p>
        </p:txBody>
      </p:sp>
    </p:spTree>
    <p:extLst>
      <p:ext uri="{BB962C8B-B14F-4D97-AF65-F5344CB8AC3E}">
        <p14:creationId xmlns:p14="http://schemas.microsoft.com/office/powerpoint/2010/main" val="30653724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30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4"/>
          <p:cNvSpPr/>
          <p:nvPr/>
        </p:nvSpPr>
        <p:spPr>
          <a:xfrm>
            <a:off x="1183396" y="-34108"/>
            <a:ext cx="11650643" cy="7247630"/>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 name="connsiteX0" fmla="*/ 16139 w 12959758"/>
              <a:gd name="connsiteY0" fmla="*/ 1447042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6139 w 12959758"/>
              <a:gd name="connsiteY4" fmla="*/ 1447042 h 5139110"/>
              <a:gd name="connsiteX0" fmla="*/ 1420211 w 12959758"/>
              <a:gd name="connsiteY0" fmla="*/ 1912316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420211 w 12959758"/>
              <a:gd name="connsiteY4" fmla="*/ 1912316 h 5139110"/>
              <a:gd name="connsiteX0" fmla="*/ 57 w 11539604"/>
              <a:gd name="connsiteY0" fmla="*/ 1912316 h 4284526"/>
              <a:gd name="connsiteX1" fmla="*/ 4509934 w 11539604"/>
              <a:gd name="connsiteY1" fmla="*/ 0 h 4284526"/>
              <a:gd name="connsiteX2" fmla="*/ 11539604 w 11539604"/>
              <a:gd name="connsiteY2" fmla="*/ 2665793 h 4284526"/>
              <a:gd name="connsiteX3" fmla="*/ 371249 w 11539604"/>
              <a:gd name="connsiteY3" fmla="*/ 4284526 h 4284526"/>
              <a:gd name="connsiteX4" fmla="*/ 57 w 11539604"/>
              <a:gd name="connsiteY4" fmla="*/ 1912316 h 4284526"/>
              <a:gd name="connsiteX0" fmla="*/ 43 w 11539590"/>
              <a:gd name="connsiteY0" fmla="*/ 1912316 h 4284526"/>
              <a:gd name="connsiteX1" fmla="*/ 4509920 w 11539590"/>
              <a:gd name="connsiteY1" fmla="*/ 0 h 4284526"/>
              <a:gd name="connsiteX2" fmla="*/ 11539590 w 11539590"/>
              <a:gd name="connsiteY2" fmla="*/ 2665793 h 4284526"/>
              <a:gd name="connsiteX3" fmla="*/ 371235 w 11539590"/>
              <a:gd name="connsiteY3" fmla="*/ 4284526 h 4284526"/>
              <a:gd name="connsiteX4" fmla="*/ 43 w 11539590"/>
              <a:gd name="connsiteY4" fmla="*/ 1912316 h 4284526"/>
              <a:gd name="connsiteX0" fmla="*/ 43 w 14041100"/>
              <a:gd name="connsiteY0" fmla="*/ 1912316 h 4284526"/>
              <a:gd name="connsiteX1" fmla="*/ 4509920 w 14041100"/>
              <a:gd name="connsiteY1" fmla="*/ 0 h 4284526"/>
              <a:gd name="connsiteX2" fmla="*/ 14041100 w 14041100"/>
              <a:gd name="connsiteY2" fmla="*/ 1678274 h 4284526"/>
              <a:gd name="connsiteX3" fmla="*/ 371235 w 14041100"/>
              <a:gd name="connsiteY3" fmla="*/ 4284526 h 4284526"/>
              <a:gd name="connsiteX4" fmla="*/ 43 w 14041100"/>
              <a:gd name="connsiteY4" fmla="*/ 1912316 h 4284526"/>
              <a:gd name="connsiteX0" fmla="*/ 4 w 14041061"/>
              <a:gd name="connsiteY0" fmla="*/ 1912316 h 5139110"/>
              <a:gd name="connsiteX1" fmla="*/ 4509881 w 14041061"/>
              <a:gd name="connsiteY1" fmla="*/ 0 h 5139110"/>
              <a:gd name="connsiteX2" fmla="*/ 14041061 w 14041061"/>
              <a:gd name="connsiteY2" fmla="*/ 1678274 h 5139110"/>
              <a:gd name="connsiteX3" fmla="*/ 6100458 w 14041061"/>
              <a:gd name="connsiteY3" fmla="*/ 5139110 h 5139110"/>
              <a:gd name="connsiteX4" fmla="*/ 4 w 14041061"/>
              <a:gd name="connsiteY4" fmla="*/ 1912316 h 513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41061" h="5139110">
                <a:moveTo>
                  <a:pt x="4" y="1912316"/>
                </a:moveTo>
                <a:lnTo>
                  <a:pt x="4509881" y="0"/>
                </a:lnTo>
                <a:lnTo>
                  <a:pt x="14041061" y="1678274"/>
                </a:lnTo>
                <a:lnTo>
                  <a:pt x="6100458" y="5139110"/>
                </a:lnTo>
                <a:cubicBezTo>
                  <a:pt x="6218809" y="4544612"/>
                  <a:pt x="-5376" y="3143005"/>
                  <a:pt x="4" y="191231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0</a:t>
            </a:r>
            <a:endParaRPr lang="zh-CN" altLang="en-US" dirty="0"/>
          </a:p>
        </p:txBody>
      </p:sp>
      <p:sp>
        <p:nvSpPr>
          <p:cNvPr id="13" name="矩形 4"/>
          <p:cNvSpPr/>
          <p:nvPr/>
        </p:nvSpPr>
        <p:spPr>
          <a:xfrm>
            <a:off x="1172063" y="-24218"/>
            <a:ext cx="10780212" cy="7261021"/>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 name="connsiteX0" fmla="*/ 16139 w 12959758"/>
              <a:gd name="connsiteY0" fmla="*/ 1447042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6139 w 12959758"/>
              <a:gd name="connsiteY4" fmla="*/ 1447042 h 5139110"/>
              <a:gd name="connsiteX0" fmla="*/ 1420211 w 12959758"/>
              <a:gd name="connsiteY0" fmla="*/ 1912316 h 5139110"/>
              <a:gd name="connsiteX1" fmla="*/ 5930088 w 12959758"/>
              <a:gd name="connsiteY1" fmla="*/ 0 h 5139110"/>
              <a:gd name="connsiteX2" fmla="*/ 12959758 w 12959758"/>
              <a:gd name="connsiteY2" fmla="*/ 2665793 h 5139110"/>
              <a:gd name="connsiteX3" fmla="*/ 0 w 12959758"/>
              <a:gd name="connsiteY3" fmla="*/ 5139110 h 5139110"/>
              <a:gd name="connsiteX4" fmla="*/ 1420211 w 12959758"/>
              <a:gd name="connsiteY4" fmla="*/ 1912316 h 5139110"/>
              <a:gd name="connsiteX0" fmla="*/ 57 w 11539604"/>
              <a:gd name="connsiteY0" fmla="*/ 1912316 h 4284526"/>
              <a:gd name="connsiteX1" fmla="*/ 4509934 w 11539604"/>
              <a:gd name="connsiteY1" fmla="*/ 0 h 4284526"/>
              <a:gd name="connsiteX2" fmla="*/ 11539604 w 11539604"/>
              <a:gd name="connsiteY2" fmla="*/ 2665793 h 4284526"/>
              <a:gd name="connsiteX3" fmla="*/ 371249 w 11539604"/>
              <a:gd name="connsiteY3" fmla="*/ 4284526 h 4284526"/>
              <a:gd name="connsiteX4" fmla="*/ 57 w 11539604"/>
              <a:gd name="connsiteY4" fmla="*/ 1912316 h 4284526"/>
              <a:gd name="connsiteX0" fmla="*/ 43 w 11539590"/>
              <a:gd name="connsiteY0" fmla="*/ 1912316 h 4284526"/>
              <a:gd name="connsiteX1" fmla="*/ 4509920 w 11539590"/>
              <a:gd name="connsiteY1" fmla="*/ 0 h 4284526"/>
              <a:gd name="connsiteX2" fmla="*/ 11539590 w 11539590"/>
              <a:gd name="connsiteY2" fmla="*/ 2665793 h 4284526"/>
              <a:gd name="connsiteX3" fmla="*/ 371235 w 11539590"/>
              <a:gd name="connsiteY3" fmla="*/ 4284526 h 4284526"/>
              <a:gd name="connsiteX4" fmla="*/ 43 w 11539590"/>
              <a:gd name="connsiteY4" fmla="*/ 1912316 h 4284526"/>
              <a:gd name="connsiteX0" fmla="*/ 2 w 11539549"/>
              <a:gd name="connsiteY0" fmla="*/ 1912316 h 5148605"/>
              <a:gd name="connsiteX1" fmla="*/ 4509879 w 11539549"/>
              <a:gd name="connsiteY1" fmla="*/ 0 h 5148605"/>
              <a:gd name="connsiteX2" fmla="*/ 11539549 w 11539549"/>
              <a:gd name="connsiteY2" fmla="*/ 2665793 h 5148605"/>
              <a:gd name="connsiteX3" fmla="*/ 9166822 w 11539549"/>
              <a:gd name="connsiteY3" fmla="*/ 5148605 h 5148605"/>
              <a:gd name="connsiteX4" fmla="*/ 2 w 11539549"/>
              <a:gd name="connsiteY4" fmla="*/ 1912316 h 5148605"/>
              <a:gd name="connsiteX0" fmla="*/ 4 w 11539551"/>
              <a:gd name="connsiteY0" fmla="*/ 1912316 h 5148605"/>
              <a:gd name="connsiteX1" fmla="*/ 4509881 w 11539551"/>
              <a:gd name="connsiteY1" fmla="*/ 0 h 5148605"/>
              <a:gd name="connsiteX2" fmla="*/ 11539551 w 11539551"/>
              <a:gd name="connsiteY2" fmla="*/ 2665793 h 5148605"/>
              <a:gd name="connsiteX3" fmla="*/ 9166824 w 11539551"/>
              <a:gd name="connsiteY3" fmla="*/ 5148605 h 5148605"/>
              <a:gd name="connsiteX4" fmla="*/ 4 w 11539551"/>
              <a:gd name="connsiteY4" fmla="*/ 1912316 h 5148605"/>
              <a:gd name="connsiteX0" fmla="*/ 4 w 12992040"/>
              <a:gd name="connsiteY0" fmla="*/ 1912316 h 5148605"/>
              <a:gd name="connsiteX1" fmla="*/ 4509881 w 12992040"/>
              <a:gd name="connsiteY1" fmla="*/ 0 h 5148605"/>
              <a:gd name="connsiteX2" fmla="*/ 12992040 w 12992040"/>
              <a:gd name="connsiteY2" fmla="*/ 2475886 h 5148605"/>
              <a:gd name="connsiteX3" fmla="*/ 9166824 w 12992040"/>
              <a:gd name="connsiteY3" fmla="*/ 5148605 h 5148605"/>
              <a:gd name="connsiteX4" fmla="*/ 4 w 12992040"/>
              <a:gd name="connsiteY4" fmla="*/ 1912316 h 51486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2040" h="5148605">
                <a:moveTo>
                  <a:pt x="4" y="1912316"/>
                </a:moveTo>
                <a:lnTo>
                  <a:pt x="4509881" y="0"/>
                </a:lnTo>
                <a:lnTo>
                  <a:pt x="12992040" y="2475886"/>
                </a:lnTo>
                <a:lnTo>
                  <a:pt x="9166824" y="5148605"/>
                </a:lnTo>
                <a:cubicBezTo>
                  <a:pt x="6590001" y="4639565"/>
                  <a:pt x="-5376" y="3143005"/>
                  <a:pt x="4" y="191231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4"/>
          <p:cNvSpPr/>
          <p:nvPr/>
        </p:nvSpPr>
        <p:spPr>
          <a:xfrm>
            <a:off x="-26547" y="-15676"/>
            <a:ext cx="7727009" cy="7254647"/>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 name="connsiteX0" fmla="*/ 0 w 8634569"/>
              <a:gd name="connsiteY0" fmla="*/ 2016765 h 5153580"/>
              <a:gd name="connsiteX1" fmla="*/ 7075940 w 8634569"/>
              <a:gd name="connsiteY1" fmla="*/ 0 h 5153580"/>
              <a:gd name="connsiteX2" fmla="*/ 8634569 w 8634569"/>
              <a:gd name="connsiteY2" fmla="*/ 5153580 h 5153580"/>
              <a:gd name="connsiteX3" fmla="*/ 0 w 8634569"/>
              <a:gd name="connsiteY3" fmla="*/ 5148605 h 5153580"/>
              <a:gd name="connsiteX4" fmla="*/ 0 w 8634569"/>
              <a:gd name="connsiteY4" fmla="*/ 2016765 h 5153580"/>
              <a:gd name="connsiteX0" fmla="*/ 48416 w 8634569"/>
              <a:gd name="connsiteY0" fmla="*/ 1466033 h 5153580"/>
              <a:gd name="connsiteX1" fmla="*/ 7075940 w 8634569"/>
              <a:gd name="connsiteY1" fmla="*/ 0 h 5153580"/>
              <a:gd name="connsiteX2" fmla="*/ 8634569 w 8634569"/>
              <a:gd name="connsiteY2" fmla="*/ 5153580 h 5153580"/>
              <a:gd name="connsiteX3" fmla="*/ 0 w 8634569"/>
              <a:gd name="connsiteY3" fmla="*/ 5148605 h 5153580"/>
              <a:gd name="connsiteX4" fmla="*/ 48416 w 8634569"/>
              <a:gd name="connsiteY4" fmla="*/ 1466033 h 5153580"/>
              <a:gd name="connsiteX0" fmla="*/ 48416 w 9312397"/>
              <a:gd name="connsiteY0" fmla="*/ 1466033 h 5153580"/>
              <a:gd name="connsiteX1" fmla="*/ 7075940 w 9312397"/>
              <a:gd name="connsiteY1" fmla="*/ 0 h 5153580"/>
              <a:gd name="connsiteX2" fmla="*/ 9312397 w 9312397"/>
              <a:gd name="connsiteY2" fmla="*/ 5153580 h 5153580"/>
              <a:gd name="connsiteX3" fmla="*/ 0 w 9312397"/>
              <a:gd name="connsiteY3" fmla="*/ 5148605 h 5153580"/>
              <a:gd name="connsiteX4" fmla="*/ 48416 w 9312397"/>
              <a:gd name="connsiteY4" fmla="*/ 1466033 h 5153580"/>
              <a:gd name="connsiteX0" fmla="*/ 48416 w 9312397"/>
              <a:gd name="connsiteY0" fmla="*/ 1456538 h 5144085"/>
              <a:gd name="connsiteX1" fmla="*/ 5930088 w 9312397"/>
              <a:gd name="connsiteY1" fmla="*/ 0 h 5144085"/>
              <a:gd name="connsiteX2" fmla="*/ 9312397 w 9312397"/>
              <a:gd name="connsiteY2" fmla="*/ 5144085 h 5144085"/>
              <a:gd name="connsiteX3" fmla="*/ 0 w 9312397"/>
              <a:gd name="connsiteY3" fmla="*/ 5139110 h 5144085"/>
              <a:gd name="connsiteX4" fmla="*/ 48416 w 9312397"/>
              <a:gd name="connsiteY4" fmla="*/ 1456538 h 5144085"/>
              <a:gd name="connsiteX0" fmla="*/ 16139 w 9312397"/>
              <a:gd name="connsiteY0" fmla="*/ 1447042 h 5144085"/>
              <a:gd name="connsiteX1" fmla="*/ 5930088 w 9312397"/>
              <a:gd name="connsiteY1" fmla="*/ 0 h 5144085"/>
              <a:gd name="connsiteX2" fmla="*/ 9312397 w 9312397"/>
              <a:gd name="connsiteY2" fmla="*/ 5144085 h 5144085"/>
              <a:gd name="connsiteX3" fmla="*/ 0 w 9312397"/>
              <a:gd name="connsiteY3" fmla="*/ 5139110 h 5144085"/>
              <a:gd name="connsiteX4" fmla="*/ 16139 w 9312397"/>
              <a:gd name="connsiteY4" fmla="*/ 1447042 h 514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12397" h="5144085">
                <a:moveTo>
                  <a:pt x="16139" y="1447042"/>
                </a:moveTo>
                <a:lnTo>
                  <a:pt x="5930088" y="0"/>
                </a:lnTo>
                <a:lnTo>
                  <a:pt x="9312397" y="5144085"/>
                </a:lnTo>
                <a:lnTo>
                  <a:pt x="0" y="5139110"/>
                </a:lnTo>
                <a:cubicBezTo>
                  <a:pt x="5380" y="3908421"/>
                  <a:pt x="10759" y="2677731"/>
                  <a:pt x="16139" y="1447042"/>
                </a:cubicBez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7034435" y="2536338"/>
            <a:ext cx="3095580" cy="923216"/>
          </a:xfrm>
          <a:prstGeom prst="rect">
            <a:avLst/>
          </a:prstGeom>
          <a:noFill/>
        </p:spPr>
        <p:txBody>
          <a:bodyPr wrap="square" rtlCol="0">
            <a:spAutoFit/>
          </a:bodyPr>
          <a:lstStyle/>
          <a:p>
            <a:pPr>
              <a:lnSpc>
                <a:spcPct val="90000"/>
              </a:lnSpc>
            </a:pPr>
            <a:r>
              <a:rPr lang="en-US" altLang="zh-CN" sz="2400" cap="all" dirty="0">
                <a:solidFill>
                  <a:schemeClr val="bg1"/>
                </a:solidFill>
              </a:rPr>
              <a:t>Add related</a:t>
            </a:r>
          </a:p>
          <a:p>
            <a:pPr>
              <a:lnSpc>
                <a:spcPct val="90000"/>
              </a:lnSpc>
            </a:pPr>
            <a:r>
              <a:rPr lang="en-US" altLang="zh-CN" sz="3600" cap="all" dirty="0">
                <a:solidFill>
                  <a:schemeClr val="bg1"/>
                </a:solidFill>
              </a:rPr>
              <a:t>title words</a:t>
            </a:r>
            <a:endParaRPr lang="zh-CN" altLang="en-US" sz="3600" cap="all" dirty="0">
              <a:solidFill>
                <a:schemeClr val="bg1"/>
              </a:solidFill>
              <a:latin typeface="Impact" panose="020B0806030902050204" pitchFamily="34" charset="0"/>
              <a:ea typeface="DFMincho-SU" panose="02010609010101010101" pitchFamily="1" charset="-128"/>
              <a:cs typeface="Arial" panose="020B0604020202020204" pitchFamily="34" charset="0"/>
            </a:endParaRPr>
          </a:p>
        </p:txBody>
      </p:sp>
      <p:sp>
        <p:nvSpPr>
          <p:cNvPr id="7" name="TextBox 32"/>
          <p:cNvSpPr txBox="1"/>
          <p:nvPr/>
        </p:nvSpPr>
        <p:spPr>
          <a:xfrm>
            <a:off x="7034438" y="3340114"/>
            <a:ext cx="3427386" cy="1015663"/>
          </a:xfrm>
          <a:prstGeom prst="rect">
            <a:avLst/>
          </a:prstGeom>
          <a:noFill/>
        </p:spPr>
        <p:txBody>
          <a:bodyPr wrap="square" rtlCol="0">
            <a:spAutoFit/>
          </a:bodyPr>
          <a:lstStyle/>
          <a:p>
            <a:pPr>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91779656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anim calcmode="lin" valueType="num">
                                      <p:cBhvr>
                                        <p:cTn id="22" dur="500" fill="hold"/>
                                        <p:tgtEl>
                                          <p:spTgt spid="12"/>
                                        </p:tgtEl>
                                        <p:attrNameLst>
                                          <p:attrName>ppt_x</p:attrName>
                                        </p:attrNameLst>
                                      </p:cBhvr>
                                      <p:tavLst>
                                        <p:tav tm="0">
                                          <p:val>
                                            <p:strVal val="#ppt_x"/>
                                          </p:val>
                                        </p:tav>
                                        <p:tav tm="100000">
                                          <p:val>
                                            <p:strVal val="#ppt_x"/>
                                          </p:val>
                                        </p:tav>
                                      </p:tavLst>
                                    </p:anim>
                                    <p:anim calcmode="lin" valueType="num">
                                      <p:cBhvr>
                                        <p:cTn id="23" dur="5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50" fill="hold"/>
                                        <p:tgtEl>
                                          <p:spTgt spid="7"/>
                                        </p:tgtEl>
                                        <p:attrNameLst>
                                          <p:attrName>ppt_x</p:attrName>
                                        </p:attrNameLst>
                                      </p:cBhvr>
                                      <p:tavLst>
                                        <p:tav tm="0">
                                          <p:val>
                                            <p:strVal val="0-#ppt_w/2"/>
                                          </p:val>
                                        </p:tav>
                                        <p:tav tm="100000">
                                          <p:val>
                                            <p:strVal val="#ppt_x"/>
                                          </p:val>
                                        </p:tav>
                                      </p:tavLst>
                                    </p:anim>
                                    <p:anim calcmode="lin" valueType="num">
                                      <p:cBhvr additive="base">
                                        <p:cTn id="28"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3" grpId="0" animBg="1"/>
      <p:bldP spid="5" grpId="0" animBg="1"/>
      <p:bldP spid="12"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48" y="448"/>
            <a:ext cx="3133761"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nvSpPr>
        <p:spPr>
          <a:xfrm>
            <a:off x="3127827" y="1162216"/>
            <a:ext cx="1752531" cy="4221873"/>
          </a:xfrm>
          <a:prstGeom prst="rect">
            <a:avLst/>
          </a:prstGeom>
          <a:noFill/>
        </p:spPr>
        <p:txBody>
          <a:bodyPr vert="eaVert" wrap="square" lIns="0" tIns="0" rIns="0" bIns="0" rtlCol="0">
            <a:spAutoFit/>
          </a:bodyPr>
          <a:lstStyle/>
          <a:p>
            <a:r>
              <a:rPr lang="en-US" altLang="zh-CN" sz="5694"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CONTENTS</a:t>
            </a:r>
            <a:endParaRPr lang="zh-CN" altLang="en-US" sz="5694"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a:p>
            <a:r>
              <a:rPr lang="zh-CN" altLang="en-US" sz="5694" dirty="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en-US" altLang="zh-CN" sz="5694"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13"/>
          <p:cNvGrpSpPr/>
          <p:nvPr/>
        </p:nvGrpSpPr>
        <p:grpSpPr>
          <a:xfrm>
            <a:off x="6008816" y="1885123"/>
            <a:ext cx="841118" cy="841118"/>
            <a:chOff x="3529981" y="507683"/>
            <a:chExt cx="598350" cy="598350"/>
          </a:xfrm>
        </p:grpSpPr>
        <p:sp>
          <p:nvSpPr>
            <p:cNvPr id="15" name="椭圆 1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16" name="TextBox 4"/>
            <p:cNvSpPr txBox="1"/>
            <p:nvPr/>
          </p:nvSpPr>
          <p:spPr>
            <a:xfrm>
              <a:off x="3576317" y="558577"/>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01</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17" name="矩形 16"/>
          <p:cNvSpPr/>
          <p:nvPr/>
        </p:nvSpPr>
        <p:spPr>
          <a:xfrm>
            <a:off x="7354320" y="2032543"/>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8" name="矩形 17"/>
          <p:cNvSpPr/>
          <p:nvPr/>
        </p:nvSpPr>
        <p:spPr>
          <a:xfrm>
            <a:off x="7354320" y="3091469"/>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
        <p:nvSpPr>
          <p:cNvPr id="19" name="矩形 18"/>
          <p:cNvSpPr/>
          <p:nvPr/>
        </p:nvSpPr>
        <p:spPr>
          <a:xfrm>
            <a:off x="7312581" y="5209323"/>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grpSp>
        <p:nvGrpSpPr>
          <p:cNvPr id="20" name="组合 19"/>
          <p:cNvGrpSpPr/>
          <p:nvPr/>
        </p:nvGrpSpPr>
        <p:grpSpPr>
          <a:xfrm>
            <a:off x="6056977" y="2993996"/>
            <a:ext cx="841118" cy="841118"/>
            <a:chOff x="3529981" y="507683"/>
            <a:chExt cx="598350" cy="598350"/>
          </a:xfrm>
        </p:grpSpPr>
        <p:sp>
          <p:nvSpPr>
            <p:cNvPr id="21" name="椭圆 2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2" name="TextBox 48"/>
            <p:cNvSpPr txBox="1"/>
            <p:nvPr/>
          </p:nvSpPr>
          <p:spPr>
            <a:xfrm>
              <a:off x="3567571" y="598214"/>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02</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3" name="组合 22"/>
          <p:cNvGrpSpPr/>
          <p:nvPr/>
        </p:nvGrpSpPr>
        <p:grpSpPr>
          <a:xfrm>
            <a:off x="6064959" y="5091466"/>
            <a:ext cx="841118" cy="841118"/>
            <a:chOff x="3529981" y="507683"/>
            <a:chExt cx="598350" cy="598350"/>
          </a:xfrm>
        </p:grpSpPr>
        <p:sp>
          <p:nvSpPr>
            <p:cNvPr id="24" name="椭圆 2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5" name="TextBox 51"/>
            <p:cNvSpPr txBox="1"/>
            <p:nvPr/>
          </p:nvSpPr>
          <p:spPr>
            <a:xfrm>
              <a:off x="3570639" y="582835"/>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04</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grpSp>
        <p:nvGrpSpPr>
          <p:cNvPr id="26" name="组合 25"/>
          <p:cNvGrpSpPr/>
          <p:nvPr/>
        </p:nvGrpSpPr>
        <p:grpSpPr>
          <a:xfrm>
            <a:off x="6053879" y="4050823"/>
            <a:ext cx="841118" cy="841118"/>
            <a:chOff x="3529981" y="507683"/>
            <a:chExt cx="598350" cy="598350"/>
          </a:xfrm>
        </p:grpSpPr>
        <p:sp>
          <p:nvSpPr>
            <p:cNvPr id="27" name="椭圆 2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accent1"/>
                </a:solidFill>
                <a:latin typeface="Arial" panose="020B0604020202020204" pitchFamily="34" charset="0"/>
                <a:ea typeface="微软雅黑" pitchFamily="34" charset="-122"/>
                <a:cs typeface="Arial" panose="020B0604020202020204" pitchFamily="34" charset="0"/>
              </a:endParaRPr>
            </a:p>
          </p:txBody>
        </p:sp>
        <p:sp>
          <p:nvSpPr>
            <p:cNvPr id="28" name="TextBox 57"/>
            <p:cNvSpPr txBox="1"/>
            <p:nvPr/>
          </p:nvSpPr>
          <p:spPr>
            <a:xfrm>
              <a:off x="3578518" y="582851"/>
              <a:ext cx="530353" cy="496562"/>
            </a:xfrm>
            <a:prstGeom prst="rect">
              <a:avLst/>
            </a:prstGeom>
            <a:noFill/>
          </p:spPr>
          <p:txBody>
            <a:bodyPr wrap="none" rtlCol="0" anchor="ctr">
              <a:spAutoFit/>
            </a:bodyPr>
            <a:lstStyle/>
            <a:p>
              <a:pPr algn="ctr"/>
              <a:r>
                <a:rPr lang="en-US" altLang="zh-CN"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rPr>
                <a:t>03</a:t>
              </a:r>
              <a:endParaRPr lang="zh-CN" altLang="en-US" sz="3937" dirty="0">
                <a:solidFill>
                  <a:schemeClr val="accent1"/>
                </a:solidFill>
                <a:effectLst>
                  <a:innerShdw blurRad="63500" dist="50800" dir="18900000">
                    <a:prstClr val="black">
                      <a:alpha val="30000"/>
                    </a:prstClr>
                  </a:innerShdw>
                </a:effectLst>
                <a:latin typeface="Arial" panose="020B0604020202020204" pitchFamily="34" charset="0"/>
                <a:ea typeface="微软雅黑" pitchFamily="34" charset="-122"/>
                <a:cs typeface="Arial" panose="020B0604020202020204" pitchFamily="34" charset="0"/>
              </a:endParaRPr>
            </a:p>
          </p:txBody>
        </p:sp>
      </p:grpSp>
      <p:sp>
        <p:nvSpPr>
          <p:cNvPr id="29" name="矩形 28"/>
          <p:cNvSpPr/>
          <p:nvPr/>
        </p:nvSpPr>
        <p:spPr>
          <a:xfrm>
            <a:off x="7312580" y="4150397"/>
            <a:ext cx="2516221" cy="646171"/>
          </a:xfrm>
          <a:prstGeom prst="rect">
            <a:avLst/>
          </a:prstGeom>
        </p:spPr>
        <p:txBody>
          <a:bodyPr wrap="none">
            <a:spAutoFit/>
          </a:bodyPr>
          <a:lstStyle/>
          <a:p>
            <a:r>
              <a:rPr lang="zh-CN" altLang="en-US" sz="2400" dirty="0">
                <a:solidFill>
                  <a:schemeClr val="accent1"/>
                </a:solidFill>
                <a:latin typeface="微软雅黑" pitchFamily="34" charset="-122"/>
                <a:ea typeface="微软雅黑" pitchFamily="34" charset="-122"/>
              </a:rPr>
              <a:t>相关标题文字</a:t>
            </a:r>
            <a:endParaRPr lang="en-US" altLang="zh-CN" sz="2400" dirty="0">
              <a:solidFill>
                <a:schemeClr val="accent1"/>
              </a:solidFill>
              <a:latin typeface="微软雅黑" pitchFamily="34" charset="-122"/>
              <a:ea typeface="微软雅黑" pitchFamily="34" charset="-122"/>
            </a:endParaRPr>
          </a:p>
          <a:p>
            <a:r>
              <a:rPr lang="en-US" altLang="zh-CN" sz="1200" b="1" dirty="0">
                <a:solidFill>
                  <a:schemeClr val="accent1"/>
                </a:solidFill>
                <a:latin typeface="微软雅黑" pitchFamily="34" charset="-122"/>
                <a:ea typeface="微软雅黑" pitchFamily="34" charset="-122"/>
              </a:rPr>
              <a:t>CLICK TO ADD CAPTION TEXT</a:t>
            </a:r>
            <a:endParaRPr lang="zh-CN" altLang="en-US" sz="12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65208663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3" fill="hold" nodeType="afterEffect" p14:presetBounceEnd="60000">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14:bounceEnd="60000">
                                          <p:cBhvr additive="base">
                                            <p:cTn id="14" dur="12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15" dur="125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500"/>
                                </p:stCondLst>
                                <p:childTnLst>
                                  <p:par>
                                    <p:cTn id="21" presetID="2" presetClass="entr" presetSubtype="3" fill="hold" nodeType="afterEffect" p14:presetBounceEnd="6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60000">
                                          <p:cBhvr additive="base">
                                            <p:cTn id="23" dur="12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24" dur="125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50"/>
                                            <p:tgtEl>
                                              <p:spTgt spid="18"/>
                                            </p:tgtEl>
                                          </p:cBhvr>
                                        </p:animEffect>
                                      </p:childTnLst>
                                    </p:cTn>
                                  </p:par>
                                </p:childTnLst>
                              </p:cTn>
                            </p:par>
                            <p:par>
                              <p:cTn id="29" fill="hold">
                                <p:stCondLst>
                                  <p:cond delay="4500"/>
                                </p:stCondLst>
                                <p:childTnLst>
                                  <p:par>
                                    <p:cTn id="30" presetID="2" presetClass="entr" presetSubtype="3" fill="hold" nodeType="afterEffect" p14:presetBounceEnd="60000">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14:bounceEnd="60000">
                                          <p:cBhvr additive="base">
                                            <p:cTn id="32" dur="1250" fill="hold"/>
                                            <p:tgtEl>
                                              <p:spTgt spid="26"/>
                                            </p:tgtEl>
                                            <p:attrNameLst>
                                              <p:attrName>ppt_x</p:attrName>
                                            </p:attrNameLst>
                                          </p:cBhvr>
                                          <p:tavLst>
                                            <p:tav tm="0">
                                              <p:val>
                                                <p:strVal val="1+#ppt_w/2"/>
                                              </p:val>
                                            </p:tav>
                                            <p:tav tm="100000">
                                              <p:val>
                                                <p:strVal val="#ppt_x"/>
                                              </p:val>
                                            </p:tav>
                                          </p:tavLst>
                                        </p:anim>
                                        <p:anim calcmode="lin" valueType="num" p14:bounceEnd="60000">
                                          <p:cBhvr additive="base">
                                            <p:cTn id="33" dur="125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57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750"/>
                                            <p:tgtEl>
                                              <p:spTgt spid="29"/>
                                            </p:tgtEl>
                                          </p:cBhvr>
                                        </p:animEffect>
                                      </p:childTnLst>
                                    </p:cTn>
                                  </p:par>
                                </p:childTnLst>
                              </p:cTn>
                            </p:par>
                            <p:par>
                              <p:cTn id="38" fill="hold">
                                <p:stCondLst>
                                  <p:cond delay="6500"/>
                                </p:stCondLst>
                                <p:childTnLst>
                                  <p:par>
                                    <p:cTn id="39" presetID="2" presetClass="entr" presetSubtype="3" fill="hold" nodeType="afterEffect" p14:presetBounceEnd="60000">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14:bounceEnd="60000">
                                          <p:cBhvr additive="base">
                                            <p:cTn id="41" dur="125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42" dur="1250" fill="hold"/>
                                            <p:tgtEl>
                                              <p:spTgt spid="23"/>
                                            </p:tgtEl>
                                            <p:attrNameLst>
                                              <p:attrName>ppt_y</p:attrName>
                                            </p:attrNameLst>
                                          </p:cBhvr>
                                          <p:tavLst>
                                            <p:tav tm="0">
                                              <p:val>
                                                <p:strVal val="0-#ppt_h/2"/>
                                              </p:val>
                                            </p:tav>
                                            <p:tav tm="100000">
                                              <p:val>
                                                <p:strVal val="#ppt_y"/>
                                              </p:val>
                                            </p:tav>
                                          </p:tavLst>
                                        </p:anim>
                                      </p:childTnLst>
                                    </p:cTn>
                                  </p:par>
                                </p:childTnLst>
                              </p:cTn>
                            </p:par>
                            <p:par>
                              <p:cTn id="43" fill="hold">
                                <p:stCondLst>
                                  <p:cond delay="77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17" grpId="0"/>
          <p:bldP spid="18" grpId="0"/>
          <p:bldP spid="19"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par>
                              <p:cTn id="11" fill="hold">
                                <p:stCondLst>
                                  <p:cond delay="500"/>
                                </p:stCondLst>
                                <p:childTnLst>
                                  <p:par>
                                    <p:cTn id="12" presetID="2" presetClass="entr" presetSubtype="3"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1250" fill="hold"/>
                                            <p:tgtEl>
                                              <p:spTgt spid="14"/>
                                            </p:tgtEl>
                                            <p:attrNameLst>
                                              <p:attrName>ppt_x</p:attrName>
                                            </p:attrNameLst>
                                          </p:cBhvr>
                                          <p:tavLst>
                                            <p:tav tm="0">
                                              <p:val>
                                                <p:strVal val="1+#ppt_w/2"/>
                                              </p:val>
                                            </p:tav>
                                            <p:tav tm="100000">
                                              <p:val>
                                                <p:strVal val="#ppt_x"/>
                                              </p:val>
                                            </p:tav>
                                          </p:tavLst>
                                        </p:anim>
                                        <p:anim calcmode="lin" valueType="num">
                                          <p:cBhvr additive="base">
                                            <p:cTn id="15" dur="1250" fill="hold"/>
                                            <p:tgtEl>
                                              <p:spTgt spid="14"/>
                                            </p:tgtEl>
                                            <p:attrNameLst>
                                              <p:attrName>ppt_y</p:attrName>
                                            </p:attrNameLst>
                                          </p:cBhvr>
                                          <p:tavLst>
                                            <p:tav tm="0">
                                              <p:val>
                                                <p:strVal val="0-#ppt_h/2"/>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500"/>
                                </p:stCondLst>
                                <p:childTnLst>
                                  <p:par>
                                    <p:cTn id="21" presetID="2" presetClass="entr" presetSubtype="3"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250" fill="hold"/>
                                            <p:tgtEl>
                                              <p:spTgt spid="20"/>
                                            </p:tgtEl>
                                            <p:attrNameLst>
                                              <p:attrName>ppt_x</p:attrName>
                                            </p:attrNameLst>
                                          </p:cBhvr>
                                          <p:tavLst>
                                            <p:tav tm="0">
                                              <p:val>
                                                <p:strVal val="1+#ppt_w/2"/>
                                              </p:val>
                                            </p:tav>
                                            <p:tav tm="100000">
                                              <p:val>
                                                <p:strVal val="#ppt_x"/>
                                              </p:val>
                                            </p:tav>
                                          </p:tavLst>
                                        </p:anim>
                                        <p:anim calcmode="lin" valueType="num">
                                          <p:cBhvr additive="base">
                                            <p:cTn id="24" dur="1250" fill="hold"/>
                                            <p:tgtEl>
                                              <p:spTgt spid="20"/>
                                            </p:tgtEl>
                                            <p:attrNameLst>
                                              <p:attrName>ppt_y</p:attrName>
                                            </p:attrNameLst>
                                          </p:cBhvr>
                                          <p:tavLst>
                                            <p:tav tm="0">
                                              <p:val>
                                                <p:strVal val="0-#ppt_h/2"/>
                                              </p:val>
                                            </p:tav>
                                            <p:tav tm="100000">
                                              <p:val>
                                                <p:strVal val="#ppt_y"/>
                                              </p:val>
                                            </p:tav>
                                          </p:tavLst>
                                        </p:anim>
                                      </p:childTnLst>
                                    </p:cTn>
                                  </p:par>
                                </p:childTnLst>
                              </p:cTn>
                            </p:par>
                            <p:par>
                              <p:cTn id="25" fill="hold">
                                <p:stCondLst>
                                  <p:cond delay="3750"/>
                                </p:stCondLst>
                                <p:childTnLst>
                                  <p:par>
                                    <p:cTn id="26" presetID="2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left)">
                                          <p:cBhvr>
                                            <p:cTn id="28" dur="750"/>
                                            <p:tgtEl>
                                              <p:spTgt spid="18"/>
                                            </p:tgtEl>
                                          </p:cBhvr>
                                        </p:animEffect>
                                      </p:childTnLst>
                                    </p:cTn>
                                  </p:par>
                                </p:childTnLst>
                              </p:cTn>
                            </p:par>
                            <p:par>
                              <p:cTn id="29" fill="hold">
                                <p:stCondLst>
                                  <p:cond delay="4500"/>
                                </p:stCondLst>
                                <p:childTnLst>
                                  <p:par>
                                    <p:cTn id="30" presetID="2" presetClass="entr" presetSubtype="3"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1250" fill="hold"/>
                                            <p:tgtEl>
                                              <p:spTgt spid="26"/>
                                            </p:tgtEl>
                                            <p:attrNameLst>
                                              <p:attrName>ppt_x</p:attrName>
                                            </p:attrNameLst>
                                          </p:cBhvr>
                                          <p:tavLst>
                                            <p:tav tm="0">
                                              <p:val>
                                                <p:strVal val="1+#ppt_w/2"/>
                                              </p:val>
                                            </p:tav>
                                            <p:tav tm="100000">
                                              <p:val>
                                                <p:strVal val="#ppt_x"/>
                                              </p:val>
                                            </p:tav>
                                          </p:tavLst>
                                        </p:anim>
                                        <p:anim calcmode="lin" valueType="num">
                                          <p:cBhvr additive="base">
                                            <p:cTn id="33" dur="1250" fill="hold"/>
                                            <p:tgtEl>
                                              <p:spTgt spid="26"/>
                                            </p:tgtEl>
                                            <p:attrNameLst>
                                              <p:attrName>ppt_y</p:attrName>
                                            </p:attrNameLst>
                                          </p:cBhvr>
                                          <p:tavLst>
                                            <p:tav tm="0">
                                              <p:val>
                                                <p:strVal val="0-#ppt_h/2"/>
                                              </p:val>
                                            </p:tav>
                                            <p:tav tm="100000">
                                              <p:val>
                                                <p:strVal val="#ppt_y"/>
                                              </p:val>
                                            </p:tav>
                                          </p:tavLst>
                                        </p:anim>
                                      </p:childTnLst>
                                    </p:cTn>
                                  </p:par>
                                </p:childTnLst>
                              </p:cTn>
                            </p:par>
                            <p:par>
                              <p:cTn id="34" fill="hold">
                                <p:stCondLst>
                                  <p:cond delay="575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750"/>
                                            <p:tgtEl>
                                              <p:spTgt spid="29"/>
                                            </p:tgtEl>
                                          </p:cBhvr>
                                        </p:animEffect>
                                      </p:childTnLst>
                                    </p:cTn>
                                  </p:par>
                                </p:childTnLst>
                              </p:cTn>
                            </p:par>
                            <p:par>
                              <p:cTn id="38" fill="hold">
                                <p:stCondLst>
                                  <p:cond delay="6500"/>
                                </p:stCondLst>
                                <p:childTnLst>
                                  <p:par>
                                    <p:cTn id="39" presetID="2" presetClass="entr" presetSubtype="3"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1250" fill="hold"/>
                                            <p:tgtEl>
                                              <p:spTgt spid="23"/>
                                            </p:tgtEl>
                                            <p:attrNameLst>
                                              <p:attrName>ppt_x</p:attrName>
                                            </p:attrNameLst>
                                          </p:cBhvr>
                                          <p:tavLst>
                                            <p:tav tm="0">
                                              <p:val>
                                                <p:strVal val="1+#ppt_w/2"/>
                                              </p:val>
                                            </p:tav>
                                            <p:tav tm="100000">
                                              <p:val>
                                                <p:strVal val="#ppt_x"/>
                                              </p:val>
                                            </p:tav>
                                          </p:tavLst>
                                        </p:anim>
                                        <p:anim calcmode="lin" valueType="num">
                                          <p:cBhvr additive="base">
                                            <p:cTn id="42" dur="1250" fill="hold"/>
                                            <p:tgtEl>
                                              <p:spTgt spid="23"/>
                                            </p:tgtEl>
                                            <p:attrNameLst>
                                              <p:attrName>ppt_y</p:attrName>
                                            </p:attrNameLst>
                                          </p:cBhvr>
                                          <p:tavLst>
                                            <p:tav tm="0">
                                              <p:val>
                                                <p:strVal val="0-#ppt_h/2"/>
                                              </p:val>
                                            </p:tav>
                                            <p:tav tm="100000">
                                              <p:val>
                                                <p:strVal val="#ppt_y"/>
                                              </p:val>
                                            </p:tav>
                                          </p:tavLst>
                                        </p:anim>
                                      </p:childTnLst>
                                    </p:cTn>
                                  </p:par>
                                </p:childTnLst>
                              </p:cTn>
                            </p:par>
                            <p:par>
                              <p:cTn id="43" fill="hold">
                                <p:stCondLst>
                                  <p:cond delay="77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P spid="17" grpId="0"/>
          <p:bldP spid="18" grpId="0"/>
          <p:bldP spid="19" grpId="0"/>
          <p:bldP spid="2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52" y="2183189"/>
            <a:ext cx="12858398" cy="2129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269415" y="1801466"/>
            <a:ext cx="10319920" cy="4212349"/>
            <a:chOff x="1203325" y="1708150"/>
            <a:chExt cx="9785350" cy="3994150"/>
          </a:xfrm>
        </p:grpSpPr>
        <p:grpSp>
          <p:nvGrpSpPr>
            <p:cNvPr id="15" name="组合 14"/>
            <p:cNvGrpSpPr/>
            <p:nvPr/>
          </p:nvGrpSpPr>
          <p:grpSpPr>
            <a:xfrm>
              <a:off x="1203325" y="1708150"/>
              <a:ext cx="9785350" cy="3994150"/>
              <a:chOff x="1206500" y="1708150"/>
              <a:chExt cx="9785350" cy="3994150"/>
            </a:xfrm>
          </p:grpSpPr>
          <p:sp>
            <p:nvSpPr>
              <p:cNvPr id="7" name="矩形 6"/>
              <p:cNvSpPr/>
              <p:nvPr/>
            </p:nvSpPr>
            <p:spPr>
              <a:xfrm>
                <a:off x="1206500" y="1708150"/>
                <a:ext cx="2120900" cy="3994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61317" y="1708150"/>
                <a:ext cx="2120900" cy="39941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16134" y="1708150"/>
                <a:ext cx="2120900" cy="39941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870950" y="1708150"/>
                <a:ext cx="2120900" cy="3994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222375" y="2070100"/>
              <a:ext cx="2120900" cy="20193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58141" y="2070100"/>
              <a:ext cx="2120900" cy="20193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312959" y="2070100"/>
              <a:ext cx="2120900" cy="20193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867775" y="2063750"/>
              <a:ext cx="2120900" cy="20193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39"/>
          <p:cNvSpPr txBox="1"/>
          <p:nvPr/>
        </p:nvSpPr>
        <p:spPr>
          <a:xfrm>
            <a:off x="1402928" y="4374285"/>
            <a:ext cx="2103251" cy="1384995"/>
          </a:xfrm>
          <a:prstGeom prst="rect">
            <a:avLst/>
          </a:prstGeom>
          <a:noFill/>
        </p:spPr>
        <p:txBody>
          <a:bodyPr wrap="square" rtlCol="0">
            <a:spAutoFit/>
          </a:bodyPr>
          <a:lstStyle/>
          <a:p>
            <a:pPr>
              <a:lnSpc>
                <a:spcPct val="15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39"/>
          <p:cNvSpPr txBox="1"/>
          <p:nvPr/>
        </p:nvSpPr>
        <p:spPr>
          <a:xfrm>
            <a:off x="4031828" y="4374285"/>
            <a:ext cx="2103251" cy="1384995"/>
          </a:xfrm>
          <a:prstGeom prst="rect">
            <a:avLst/>
          </a:prstGeom>
          <a:noFill/>
        </p:spPr>
        <p:txBody>
          <a:bodyPr wrap="square" rtlCol="0">
            <a:spAutoFit/>
          </a:bodyPr>
          <a:lstStyle/>
          <a:p>
            <a:pPr>
              <a:lnSpc>
                <a:spcPct val="15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9" name="TextBox 39"/>
          <p:cNvSpPr txBox="1"/>
          <p:nvPr/>
        </p:nvSpPr>
        <p:spPr>
          <a:xfrm>
            <a:off x="6749628" y="4374285"/>
            <a:ext cx="2103251" cy="1384995"/>
          </a:xfrm>
          <a:prstGeom prst="rect">
            <a:avLst/>
          </a:prstGeom>
          <a:noFill/>
        </p:spPr>
        <p:txBody>
          <a:bodyPr wrap="square" rtlCol="0">
            <a:spAutoFit/>
          </a:bodyPr>
          <a:lstStyle/>
          <a:p>
            <a:pPr>
              <a:lnSpc>
                <a:spcPct val="15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0" name="TextBox 39"/>
          <p:cNvSpPr txBox="1"/>
          <p:nvPr/>
        </p:nvSpPr>
        <p:spPr>
          <a:xfrm>
            <a:off x="9467428" y="4374285"/>
            <a:ext cx="2103251" cy="1384995"/>
          </a:xfrm>
          <a:prstGeom prst="rect">
            <a:avLst/>
          </a:prstGeom>
          <a:noFill/>
        </p:spPr>
        <p:txBody>
          <a:bodyPr wrap="square" rtlCol="0">
            <a:spAutoFit/>
          </a:bodyPr>
          <a:lstStyle/>
          <a:p>
            <a:pPr>
              <a:lnSpc>
                <a:spcPct val="15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2" name="文本框 2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73628660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anim calcmode="lin" valueType="num">
                                      <p:cBhvr>
                                        <p:cTn id="12" dur="1000" fill="hold"/>
                                        <p:tgtEl>
                                          <p:spTgt spid="20"/>
                                        </p:tgtEl>
                                        <p:attrNameLst>
                                          <p:attrName>ppt_x</p:attrName>
                                        </p:attrNameLst>
                                      </p:cBhvr>
                                      <p:tavLst>
                                        <p:tav tm="0">
                                          <p:val>
                                            <p:strVal val="#ppt_x"/>
                                          </p:val>
                                        </p:tav>
                                        <p:tav tm="100000">
                                          <p:val>
                                            <p:strVal val="#ppt_x"/>
                                          </p:val>
                                        </p:tav>
                                      </p:tavLst>
                                    </p:anim>
                                    <p:anim calcmode="lin" valueType="num">
                                      <p:cBhvr>
                                        <p:cTn id="13" dur="10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up)">
                                      <p:cBhvr>
                                        <p:cTn id="17" dur="500"/>
                                        <p:tgtEl>
                                          <p:spTgt spid="27"/>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up)">
                                      <p:cBhvr>
                                        <p:cTn id="25" dur="500"/>
                                        <p:tgtEl>
                                          <p:spTgt spid="39"/>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7" grpId="0"/>
      <p:bldP spid="35" grpId="0"/>
      <p:bldP spid="39"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1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9" name="文本框 18"/>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51023870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0"/>
            <a:ext cx="12857163"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TextBox 5"/>
          <p:cNvSpPr txBox="1">
            <a:spLocks noChangeArrowheads="1"/>
          </p:cNvSpPr>
          <p:nvPr/>
        </p:nvSpPr>
        <p:spPr bwMode="auto">
          <a:xfrm>
            <a:off x="4071566" y="3960491"/>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2469426" y="2896246"/>
            <a:ext cx="8243547" cy="12230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8" kern="2000" dirty="0" smtClean="0">
                <a:solidFill>
                  <a:schemeClr val="accent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5998" kern="2000" dirty="0">
              <a:solidFill>
                <a:schemeClr val="accent1"/>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12" name="TextBox 18"/>
          <p:cNvSpPr txBox="1"/>
          <p:nvPr/>
        </p:nvSpPr>
        <p:spPr>
          <a:xfrm>
            <a:off x="5061223" y="4621631"/>
            <a:ext cx="2599876"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79405175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2440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188026" y="2992447"/>
            <a:ext cx="7101357" cy="778996"/>
          </a:xfrm>
          <a:prstGeom prst="rect">
            <a:avLst/>
          </a:prstGeom>
          <a:noFill/>
        </p:spPr>
        <p:txBody>
          <a:bodyPr wrap="square" lIns="0" tIns="0" rIns="0" bIns="0" rtlCol="0">
            <a:spAutoFit/>
          </a:bodyPr>
          <a:lstStyle/>
          <a:p>
            <a:r>
              <a:rPr lang="zh-CN" altLang="en-US"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年度工作内容概述</a:t>
            </a:r>
            <a:endParaRPr lang="en-GB" altLang="zh-CN"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188026" y="3908392"/>
            <a:ext cx="4324739" cy="346249"/>
          </a:xfrm>
          <a:prstGeom prst="rect">
            <a:avLst/>
          </a:prstGeom>
          <a:noFill/>
        </p:spPr>
        <p:txBody>
          <a:bodyPr wrap="square" lIns="0" tIns="0" rIns="0" bIns="0" rtlCol="0">
            <a:spAutoFit/>
          </a:bodyPr>
          <a:lstStyle/>
          <a:p>
            <a:pPr eaLnBrk="0" hangingPunct="0"/>
            <a:r>
              <a:rPr lang="zh-CN" altLang="en-US" sz="2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点击此处添加副标题文本内容</a:t>
            </a:r>
          </a:p>
        </p:txBody>
      </p:sp>
    </p:spTree>
    <p:extLst>
      <p:ext uri="{BB962C8B-B14F-4D97-AF65-F5344CB8AC3E}">
        <p14:creationId xmlns:p14="http://schemas.microsoft.com/office/powerpoint/2010/main" val="4501392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19"/>
          <p:cNvSpPr/>
          <p:nvPr/>
        </p:nvSpPr>
        <p:spPr>
          <a:xfrm>
            <a:off x="2384" y="1145"/>
            <a:ext cx="12859517" cy="361518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384" y="1145"/>
            <a:ext cx="4771013" cy="3615185"/>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533495" y="5292202"/>
            <a:ext cx="2466171" cy="1939309"/>
          </a:xfrm>
          <a:prstGeom prst="rect">
            <a:avLst/>
          </a:prstGeom>
          <a:solidFill>
            <a:schemeClr val="accent2"/>
          </a:solidFill>
          <a:ln>
            <a:noFill/>
          </a:ln>
          <a:effectLst>
            <a:outerShdw blurRad="127000" dist="12700" dir="135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999667" y="4574771"/>
            <a:ext cx="2466171" cy="2656738"/>
          </a:xfrm>
          <a:prstGeom prst="rect">
            <a:avLst/>
          </a:prstGeom>
          <a:solidFill>
            <a:schemeClr val="accent3"/>
          </a:solidFill>
          <a:ln w="25400" cap="flat" cmpd="sng" algn="ctr">
            <a:noFill/>
            <a:prstDash val="solid"/>
          </a:ln>
          <a:effectLst/>
        </p:spPr>
        <p:txBody>
          <a:bodyPr rot="0" spcFirstLastPara="0" vertOverflow="overflow" horzOverflow="overflow" vert="horz" wrap="square" lIns="96393" tIns="48196" rIns="96393" bIns="48196"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latin typeface="Arial" panose="020B0604020202020204" pitchFamily="34" charset="0"/>
              <a:ea typeface="微软雅黑" panose="020B0503020204020204" pitchFamily="34" charset="-122"/>
            </a:endParaRPr>
          </a:p>
        </p:txBody>
      </p:sp>
      <p:sp>
        <p:nvSpPr>
          <p:cNvPr id="30" name="Rectangle 29"/>
          <p:cNvSpPr/>
          <p:nvPr/>
        </p:nvSpPr>
        <p:spPr>
          <a:xfrm>
            <a:off x="8465838" y="4574771"/>
            <a:ext cx="2467965" cy="2656738"/>
          </a:xfrm>
          <a:prstGeom prst="rect">
            <a:avLst/>
          </a:prstGeom>
          <a:solidFill>
            <a:schemeClr val="accent4"/>
          </a:solidFill>
          <a:ln w="25400" cap="flat" cmpd="sng" algn="ctr">
            <a:noFill/>
            <a:prstDash val="solid"/>
          </a:ln>
          <a:effectLst/>
        </p:spPr>
        <p:txBody>
          <a:bodyPr rot="0" spcFirstLastPara="0" vertOverflow="overflow" horzOverflow="overflow" vert="horz" wrap="square" lIns="96393" tIns="48196" rIns="96393" bIns="48196" numCol="1" spcCol="0" rtlCol="0" fromWordArt="0" anchor="ctr" anchorCtr="0" forceAA="0" compatLnSpc="1">
            <a:prstTxWarp prst="textNoShape">
              <a:avLst/>
            </a:prstTxWarp>
            <a:noAutofit/>
          </a:bodyPr>
          <a:lstStyle/>
          <a:p>
            <a:pPr algn="ctr">
              <a:lnSpc>
                <a:spcPct val="130000"/>
              </a:lnSpc>
            </a:pPr>
            <a:endParaRPr lang="en-US" sz="2001" kern="0">
              <a:solidFill>
                <a:sysClr val="window" lastClr="FFFFFF"/>
              </a:solidFill>
              <a:latin typeface="Arial" panose="020B0604020202020204" pitchFamily="34" charset="0"/>
              <a:ea typeface="微软雅黑" panose="020B0503020204020204" pitchFamily="34" charset="-122"/>
            </a:endParaRPr>
          </a:p>
        </p:txBody>
      </p:sp>
      <p:grpSp>
        <p:nvGrpSpPr>
          <p:cNvPr id="4" name="组合 3"/>
          <p:cNvGrpSpPr/>
          <p:nvPr/>
        </p:nvGrpSpPr>
        <p:grpSpPr>
          <a:xfrm>
            <a:off x="3779675" y="5292199"/>
            <a:ext cx="1972477" cy="1278004"/>
            <a:chOff x="3779016" y="5292615"/>
            <a:chExt cx="1972964" cy="1278320"/>
          </a:xfrm>
        </p:grpSpPr>
        <p:sp>
          <p:nvSpPr>
            <p:cNvPr id="31" name="Rectangle 30"/>
            <p:cNvSpPr/>
            <p:nvPr/>
          </p:nvSpPr>
          <p:spPr>
            <a:xfrm>
              <a:off x="3873926" y="5292615"/>
              <a:ext cx="526993" cy="5269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mj-lt"/>
                </a:rPr>
                <a:t>01</a:t>
              </a:r>
              <a:endParaRPr lang="en-US" dirty="0">
                <a:solidFill>
                  <a:schemeClr val="bg1"/>
                </a:solidFill>
                <a:latin typeface="+mj-lt"/>
              </a:endParaRPr>
            </a:p>
          </p:txBody>
        </p:sp>
        <p:sp>
          <p:nvSpPr>
            <p:cNvPr id="38" name="TextBox 37"/>
            <p:cNvSpPr txBox="1"/>
            <p:nvPr/>
          </p:nvSpPr>
          <p:spPr>
            <a:xfrm>
              <a:off x="3779016" y="5775822"/>
              <a:ext cx="1800937" cy="377119"/>
            </a:xfrm>
            <a:prstGeom prst="rect">
              <a:avLst/>
            </a:prstGeom>
            <a:noFill/>
          </p:spPr>
          <p:txBody>
            <a:bodyPr wrap="non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9" name="Rectangle 38"/>
            <p:cNvSpPr/>
            <p:nvPr/>
          </p:nvSpPr>
          <p:spPr>
            <a:xfrm>
              <a:off x="3779017" y="6109156"/>
              <a:ext cx="1972963" cy="461779"/>
            </a:xfrm>
            <a:prstGeom prst="rect">
              <a:avLst/>
            </a:prstGeom>
          </p:spPr>
          <p:txBody>
            <a:bodyPr wrap="square">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点击添加相关标题文字，点击添加相关标题文字，点击添加相关标题文字，</a:t>
              </a:r>
              <a:endParaRPr lang="en-US" sz="800" dirty="0">
                <a:solidFill>
                  <a:schemeClr val="bg1"/>
                </a:solidFill>
                <a:latin typeface="Roboto" panose="02000000000000000000" pitchFamily="2" charset="0"/>
                <a:ea typeface="Roboto" panose="02000000000000000000" pitchFamily="2" charset="0"/>
              </a:endParaRPr>
            </a:p>
          </p:txBody>
        </p:sp>
      </p:grpSp>
      <p:grpSp>
        <p:nvGrpSpPr>
          <p:cNvPr id="5" name="组合 4"/>
          <p:cNvGrpSpPr/>
          <p:nvPr/>
        </p:nvGrpSpPr>
        <p:grpSpPr>
          <a:xfrm>
            <a:off x="6368452" y="5209296"/>
            <a:ext cx="1997055" cy="1896955"/>
            <a:chOff x="6368433" y="5209687"/>
            <a:chExt cx="1997549" cy="1897424"/>
          </a:xfrm>
        </p:grpSpPr>
        <p:sp>
          <p:nvSpPr>
            <p:cNvPr id="40" name="Rectangle 39"/>
            <p:cNvSpPr/>
            <p:nvPr/>
          </p:nvSpPr>
          <p:spPr>
            <a:xfrm>
              <a:off x="6368433" y="5209687"/>
              <a:ext cx="1800938" cy="377119"/>
            </a:xfrm>
            <a:prstGeom prst="rect">
              <a:avLst/>
            </a:prstGeom>
          </p:spPr>
          <p:txBody>
            <a:bodyPr wrap="non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2" name="Rectangle 41"/>
            <p:cNvSpPr/>
            <p:nvPr/>
          </p:nvSpPr>
          <p:spPr>
            <a:xfrm>
              <a:off x="6392557" y="5579416"/>
              <a:ext cx="1973425" cy="439909"/>
            </a:xfrm>
            <a:prstGeom prst="rect">
              <a:avLst/>
            </a:prstGeom>
          </p:spPr>
          <p:txBody>
            <a:bodyPr wrap="square">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点击添加相关标题文字，点击添加相关标题文字，点击添加相关标题文字，</a:t>
              </a:r>
              <a:endParaRPr lang="en-US" sz="800" dirty="0">
                <a:solidFill>
                  <a:schemeClr val="bg1"/>
                </a:solidFill>
                <a:latin typeface="Roboto" panose="02000000000000000000" pitchFamily="2" charset="0"/>
                <a:ea typeface="Roboto" panose="02000000000000000000" pitchFamily="2" charset="0"/>
              </a:endParaRPr>
            </a:p>
          </p:txBody>
        </p:sp>
        <p:sp>
          <p:nvSpPr>
            <p:cNvPr id="43" name="TextBox 42"/>
            <p:cNvSpPr txBox="1"/>
            <p:nvPr/>
          </p:nvSpPr>
          <p:spPr>
            <a:xfrm>
              <a:off x="7001860" y="6430367"/>
              <a:ext cx="755428" cy="676744"/>
            </a:xfrm>
            <a:prstGeom prst="rect">
              <a:avLst/>
            </a:prstGeom>
            <a:noFill/>
          </p:spPr>
          <p:txBody>
            <a:bodyPr wrap="none" rtlCol="0">
              <a:spAutoFit/>
            </a:bodyPr>
            <a:lstStyle/>
            <a:p>
              <a:pPr algn="ctr"/>
              <a:r>
                <a:rPr lang="en-US" sz="3797" dirty="0">
                  <a:solidFill>
                    <a:schemeClr val="bg1"/>
                  </a:solidFill>
                  <a:latin typeface="+mj-lt"/>
                </a:rPr>
                <a:t>02</a:t>
              </a:r>
            </a:p>
          </p:txBody>
        </p:sp>
      </p:grpSp>
      <p:grpSp>
        <p:nvGrpSpPr>
          <p:cNvPr id="6" name="组合 5"/>
          <p:cNvGrpSpPr/>
          <p:nvPr/>
        </p:nvGrpSpPr>
        <p:grpSpPr>
          <a:xfrm>
            <a:off x="8713354" y="5216490"/>
            <a:ext cx="1972937" cy="1889758"/>
            <a:chOff x="8713914" y="5216885"/>
            <a:chExt cx="1973425" cy="1890226"/>
          </a:xfrm>
        </p:grpSpPr>
        <p:sp>
          <p:nvSpPr>
            <p:cNvPr id="44" name="Rectangle 43"/>
            <p:cNvSpPr/>
            <p:nvPr/>
          </p:nvSpPr>
          <p:spPr>
            <a:xfrm>
              <a:off x="8723143" y="5216885"/>
              <a:ext cx="1800938" cy="377119"/>
            </a:xfrm>
            <a:prstGeom prst="rect">
              <a:avLst/>
            </a:prstGeom>
          </p:spPr>
          <p:txBody>
            <a:bodyPr wrap="non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45" name="Rectangle 44"/>
            <p:cNvSpPr/>
            <p:nvPr/>
          </p:nvSpPr>
          <p:spPr>
            <a:xfrm>
              <a:off x="8713914" y="5579416"/>
              <a:ext cx="1973425" cy="439909"/>
            </a:xfrm>
            <a:prstGeom prst="rect">
              <a:avLst/>
            </a:prstGeom>
          </p:spPr>
          <p:txBody>
            <a:bodyPr wrap="square">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点击添加相关标题文字，点击添加相关标题文字，点击添加相关标题文字，</a:t>
              </a:r>
              <a:endParaRPr lang="en-US" altLang="zh-CN" sz="800" dirty="0">
                <a:solidFill>
                  <a:schemeClr val="bg1"/>
                </a:solidFill>
                <a:latin typeface="Roboto" panose="02000000000000000000" pitchFamily="2" charset="0"/>
                <a:ea typeface="Roboto" panose="02000000000000000000" pitchFamily="2" charset="0"/>
              </a:endParaRPr>
            </a:p>
          </p:txBody>
        </p:sp>
        <p:sp>
          <p:nvSpPr>
            <p:cNvPr id="46" name="TextBox 45"/>
            <p:cNvSpPr txBox="1"/>
            <p:nvPr/>
          </p:nvSpPr>
          <p:spPr>
            <a:xfrm>
              <a:off x="9323217" y="6430367"/>
              <a:ext cx="755428" cy="676744"/>
            </a:xfrm>
            <a:prstGeom prst="rect">
              <a:avLst/>
            </a:prstGeom>
            <a:noFill/>
          </p:spPr>
          <p:txBody>
            <a:bodyPr wrap="none" rtlCol="0">
              <a:spAutoFit/>
            </a:bodyPr>
            <a:lstStyle/>
            <a:p>
              <a:pPr algn="ctr"/>
              <a:r>
                <a:rPr lang="en-US" sz="3797" dirty="0">
                  <a:solidFill>
                    <a:schemeClr val="bg1"/>
                  </a:solidFill>
                  <a:latin typeface="+mj-lt"/>
                </a:rPr>
                <a:t>03</a:t>
              </a:r>
            </a:p>
          </p:txBody>
        </p:sp>
      </p:grpSp>
      <p:sp>
        <p:nvSpPr>
          <p:cNvPr id="21" name="Rectangle 20"/>
          <p:cNvSpPr/>
          <p:nvPr/>
        </p:nvSpPr>
        <p:spPr>
          <a:xfrm>
            <a:off x="1048638" y="1431335"/>
            <a:ext cx="2484855" cy="1142338"/>
          </a:xfrm>
          <a:prstGeom prst="rect">
            <a:avLst/>
          </a:prstGeom>
        </p:spPr>
        <p:txBody>
          <a:bodyPr wrap="square">
            <a:spAutoFit/>
          </a:bodyPr>
          <a:lstStyle/>
          <a:p>
            <a:pPr>
              <a:lnSpc>
                <a:spcPct val="13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a:t>
            </a:r>
            <a:endParaRPr lang="id-ID"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1050995" y="1054309"/>
            <a:ext cx="1800493" cy="377026"/>
          </a:xfrm>
          <a:prstGeom prst="rect">
            <a:avLst/>
          </a:prstGeom>
          <a:noFill/>
        </p:spPr>
        <p:txBody>
          <a:bodyPr wrap="non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3" name="文本框 2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bg1"/>
                </a:solidFill>
                <a:cs typeface="+mn-ea"/>
                <a:sym typeface="+mn-lt"/>
              </a:rPr>
              <a:t>ADD RELATED TITLE WORDS</a:t>
            </a:r>
            <a:endParaRPr lang="zh-CN" altLang="en-US" sz="1200" dirty="0">
              <a:solidFill>
                <a:schemeClr val="bg1"/>
              </a:solidFill>
              <a:cs typeface="+mn-ea"/>
              <a:sym typeface="+mn-lt"/>
            </a:endParaRPr>
          </a:p>
        </p:txBody>
      </p:sp>
    </p:spTree>
    <p:extLst>
      <p:ext uri="{BB962C8B-B14F-4D97-AF65-F5344CB8AC3E}">
        <p14:creationId xmlns:p14="http://schemas.microsoft.com/office/powerpoint/2010/main" val="408556042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0-#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anim calcmode="lin" valueType="num">
                                      <p:cBhvr>
                                        <p:cTn id="23" dur="500" fill="hold"/>
                                        <p:tgtEl>
                                          <p:spTgt spid="21"/>
                                        </p:tgtEl>
                                        <p:attrNameLst>
                                          <p:attrName>ppt_x</p:attrName>
                                        </p:attrNameLst>
                                      </p:cBhvr>
                                      <p:tavLst>
                                        <p:tav tm="0">
                                          <p:val>
                                            <p:strVal val="#ppt_x"/>
                                          </p:val>
                                        </p:tav>
                                        <p:tav tm="100000">
                                          <p:val>
                                            <p:strVal val="#ppt_x"/>
                                          </p:val>
                                        </p:tav>
                                      </p:tavLst>
                                    </p:anim>
                                    <p:anim calcmode="lin" valueType="num">
                                      <p:cBhvr>
                                        <p:cTn id="24" dur="500" fill="hold"/>
                                        <p:tgtEl>
                                          <p:spTgt spid="21"/>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500"/>
                                        <p:tgtEl>
                                          <p:spTgt spid="2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down)">
                                      <p:cBhvr>
                                        <p:cTn id="34" dur="500"/>
                                        <p:tgtEl>
                                          <p:spTgt spid="30"/>
                                        </p:tgtEl>
                                      </p:cBhvr>
                                    </p:animEffec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anim calcmode="lin" valueType="num">
                                      <p:cBhvr>
                                        <p:cTn id="39" dur="500" fill="hold"/>
                                        <p:tgtEl>
                                          <p:spTgt spid="6"/>
                                        </p:tgtEl>
                                        <p:attrNameLst>
                                          <p:attrName>ppt_x</p:attrName>
                                        </p:attrNameLst>
                                      </p:cBhvr>
                                      <p:tavLst>
                                        <p:tav tm="0">
                                          <p:val>
                                            <p:strVal val="#ppt_x"/>
                                          </p:val>
                                        </p:tav>
                                        <p:tav tm="100000">
                                          <p:val>
                                            <p:strVal val="#ppt_x"/>
                                          </p:val>
                                        </p:tav>
                                      </p:tavLst>
                                    </p:anim>
                                    <p:anim calcmode="lin" valueType="num">
                                      <p:cBhvr>
                                        <p:cTn id="40" dur="500" fill="hold"/>
                                        <p:tgtEl>
                                          <p:spTgt spid="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anim calcmode="lin" valueType="num">
                                      <p:cBhvr>
                                        <p:cTn id="44" dur="500" fill="hold"/>
                                        <p:tgtEl>
                                          <p:spTgt spid="5"/>
                                        </p:tgtEl>
                                        <p:attrNameLst>
                                          <p:attrName>ppt_x</p:attrName>
                                        </p:attrNameLst>
                                      </p:cBhvr>
                                      <p:tavLst>
                                        <p:tav tm="0">
                                          <p:val>
                                            <p:strVal val="#ppt_x"/>
                                          </p:val>
                                        </p:tav>
                                        <p:tav tm="100000">
                                          <p:val>
                                            <p:strVal val="#ppt_x"/>
                                          </p:val>
                                        </p:tav>
                                      </p:tavLst>
                                    </p:anim>
                                    <p:anim calcmode="lin" valueType="num">
                                      <p:cBhvr>
                                        <p:cTn id="45" dur="500" fill="hold"/>
                                        <p:tgtEl>
                                          <p:spTgt spid="5"/>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anim calcmode="lin" valueType="num">
                                      <p:cBhvr>
                                        <p:cTn id="49" dur="500" fill="hold"/>
                                        <p:tgtEl>
                                          <p:spTgt spid="4"/>
                                        </p:tgtEl>
                                        <p:attrNameLst>
                                          <p:attrName>ppt_x</p:attrName>
                                        </p:attrNameLst>
                                      </p:cBhvr>
                                      <p:tavLst>
                                        <p:tav tm="0">
                                          <p:val>
                                            <p:strVal val="#ppt_x"/>
                                          </p:val>
                                        </p:tav>
                                        <p:tav tm="100000">
                                          <p:val>
                                            <p:strVal val="#ppt_x"/>
                                          </p:val>
                                        </p:tav>
                                      </p:tavLst>
                                    </p:anim>
                                    <p:anim calcmode="lin" valueType="num">
                                      <p:cBhvr>
                                        <p:cTn id="50"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0" grpId="0" animBg="1"/>
      <p:bldP spid="25" grpId="0" animBg="1"/>
      <p:bldP spid="29" grpId="0" animBg="1"/>
      <p:bldP spid="30" grpId="0" animBg="1"/>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 Placeholder 9"/>
          <p:cNvSpPr>
            <a:spLocks noGrp="1"/>
          </p:cNvSpPr>
          <p:nvPr>
            <p:ph type="body" sz="quarter" idx="4294967295"/>
          </p:nvPr>
        </p:nvSpPr>
        <p:spPr>
          <a:xfrm>
            <a:off x="10326688" y="2425700"/>
            <a:ext cx="2532062" cy="430213"/>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4" name="Text Placeholder 9"/>
          <p:cNvSpPr>
            <a:spLocks noGrp="1"/>
          </p:cNvSpPr>
          <p:nvPr>
            <p:ph type="body" sz="quarter" idx="4294967295"/>
          </p:nvPr>
        </p:nvSpPr>
        <p:spPr>
          <a:xfrm>
            <a:off x="10326688" y="3492500"/>
            <a:ext cx="2532062" cy="430213"/>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5" name="Text Placeholder 9"/>
          <p:cNvSpPr>
            <a:spLocks noGrp="1"/>
          </p:cNvSpPr>
          <p:nvPr>
            <p:ph type="body" sz="quarter" idx="4294967295"/>
          </p:nvPr>
        </p:nvSpPr>
        <p:spPr>
          <a:xfrm>
            <a:off x="10326688" y="4545013"/>
            <a:ext cx="2532062" cy="430212"/>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6" name="Text Placeholder 9"/>
          <p:cNvSpPr>
            <a:spLocks noGrp="1"/>
          </p:cNvSpPr>
          <p:nvPr>
            <p:ph type="body" sz="quarter" idx="4294967295"/>
          </p:nvPr>
        </p:nvSpPr>
        <p:spPr>
          <a:xfrm>
            <a:off x="10326688" y="5599113"/>
            <a:ext cx="2532062" cy="430212"/>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3900574" y="2146942"/>
            <a:ext cx="4346894" cy="1933608"/>
            <a:chOff x="3031241" y="2222477"/>
            <a:chExt cx="4121726" cy="1833447"/>
          </a:xfrm>
        </p:grpSpPr>
        <p:grpSp>
          <p:nvGrpSpPr>
            <p:cNvPr id="15" name="Group 14"/>
            <p:cNvGrpSpPr/>
            <p:nvPr/>
          </p:nvGrpSpPr>
          <p:grpSpPr>
            <a:xfrm flipH="1">
              <a:off x="3031241" y="2222477"/>
              <a:ext cx="4121726" cy="1833447"/>
              <a:chOff x="3876268" y="1741695"/>
              <a:chExt cx="4404882" cy="1959402"/>
            </a:xfrm>
          </p:grpSpPr>
          <p:grpSp>
            <p:nvGrpSpPr>
              <p:cNvPr id="34" name="Group 33"/>
              <p:cNvGrpSpPr/>
              <p:nvPr/>
            </p:nvGrpSpPr>
            <p:grpSpPr>
              <a:xfrm>
                <a:off x="3876268" y="1741695"/>
                <a:ext cx="4404882" cy="1959402"/>
                <a:chOff x="3237996" y="1785939"/>
                <a:chExt cx="4404882" cy="1959402"/>
              </a:xfrm>
            </p:grpSpPr>
            <p:sp>
              <p:nvSpPr>
                <p:cNvPr id="38" name="Rectangle 34"/>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2"/>
                <p:cNvSpPr>
                  <a:spLocks/>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Oval 35"/>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F23B48"/>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Shape 2102"/>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900574" y="3212499"/>
            <a:ext cx="4346894" cy="1033861"/>
            <a:chOff x="3031241" y="3232838"/>
            <a:chExt cx="4121726" cy="980307"/>
          </a:xfrm>
        </p:grpSpPr>
        <p:grpSp>
          <p:nvGrpSpPr>
            <p:cNvPr id="14" name="Group 13"/>
            <p:cNvGrpSpPr/>
            <p:nvPr/>
          </p:nvGrpSpPr>
          <p:grpSpPr>
            <a:xfrm flipH="1">
              <a:off x="3031241" y="3232838"/>
              <a:ext cx="4121726" cy="980307"/>
              <a:chOff x="3876268" y="2821466"/>
              <a:chExt cx="4404882" cy="1047652"/>
            </a:xfrm>
          </p:grpSpPr>
          <p:grpSp>
            <p:nvGrpSpPr>
              <p:cNvPr id="42" name="Group 41"/>
              <p:cNvGrpSpPr/>
              <p:nvPr/>
            </p:nvGrpSpPr>
            <p:grpSpPr>
              <a:xfrm>
                <a:off x="3876268" y="2821466"/>
                <a:ext cx="4404882" cy="1047652"/>
                <a:chOff x="3237996" y="2865710"/>
                <a:chExt cx="4404882" cy="1047652"/>
              </a:xfrm>
            </p:grpSpPr>
            <p:sp>
              <p:nvSpPr>
                <p:cNvPr id="48" name="Rectangle 35"/>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39"/>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3"/>
                <p:cNvSpPr>
                  <a:spLocks/>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50"/>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Oval 43"/>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0" name="Freeform 28"/>
            <p:cNvSpPr>
              <a:spLocks/>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3900574" y="4258550"/>
            <a:ext cx="4346894" cy="1039160"/>
            <a:chOff x="3031241" y="4224704"/>
            <a:chExt cx="4121726" cy="985332"/>
          </a:xfrm>
        </p:grpSpPr>
        <p:grpSp>
          <p:nvGrpSpPr>
            <p:cNvPr id="13" name="Group 12"/>
            <p:cNvGrpSpPr/>
            <p:nvPr/>
          </p:nvGrpSpPr>
          <p:grpSpPr>
            <a:xfrm flipH="1">
              <a:off x="3031241" y="4224704"/>
              <a:ext cx="4121726" cy="985332"/>
              <a:chOff x="3876268" y="3881472"/>
              <a:chExt cx="4404882" cy="1053023"/>
            </a:xfrm>
          </p:grpSpPr>
          <p:grpSp>
            <p:nvGrpSpPr>
              <p:cNvPr id="52" name="Group 51"/>
              <p:cNvGrpSpPr/>
              <p:nvPr/>
            </p:nvGrpSpPr>
            <p:grpSpPr>
              <a:xfrm>
                <a:off x="3876268" y="3881472"/>
                <a:ext cx="4404882" cy="1053023"/>
                <a:chOff x="3237996" y="3925716"/>
                <a:chExt cx="4404882" cy="1053023"/>
              </a:xfrm>
            </p:grpSpPr>
            <p:sp>
              <p:nvSpPr>
                <p:cNvPr id="56" name="Rectangle 36"/>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40"/>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5"/>
                <p:cNvSpPr>
                  <a:spLocks/>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58"/>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Oval 53"/>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00BBD6"/>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1" name="Freeform 61"/>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3900574" y="4429233"/>
            <a:ext cx="4346894" cy="1928732"/>
            <a:chOff x="3031241" y="4386546"/>
            <a:chExt cx="4121726" cy="1828824"/>
          </a:xfrm>
        </p:grpSpPr>
        <p:grpSp>
          <p:nvGrpSpPr>
            <p:cNvPr id="12" name="Group 11"/>
            <p:cNvGrpSpPr/>
            <p:nvPr/>
          </p:nvGrpSpPr>
          <p:grpSpPr>
            <a:xfrm flipH="1">
              <a:off x="3031241" y="4386546"/>
              <a:ext cx="4121726" cy="1828824"/>
              <a:chOff x="3876268" y="4054432"/>
              <a:chExt cx="4404882" cy="1954461"/>
            </a:xfrm>
          </p:grpSpPr>
          <p:grpSp>
            <p:nvGrpSpPr>
              <p:cNvPr id="60" name="Group 59"/>
              <p:cNvGrpSpPr/>
              <p:nvPr/>
            </p:nvGrpSpPr>
            <p:grpSpPr>
              <a:xfrm>
                <a:off x="3876268" y="4054432"/>
                <a:ext cx="4404882" cy="1954461"/>
                <a:chOff x="3237996" y="4098676"/>
                <a:chExt cx="4404882" cy="1954461"/>
              </a:xfrm>
            </p:grpSpPr>
            <p:sp>
              <p:nvSpPr>
                <p:cNvPr id="62" name="Rectangle 37"/>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41"/>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44"/>
                <p:cNvSpPr>
                  <a:spLocks/>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64"/>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Oval 60"/>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937963"/>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Freeform 81"/>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67"/>
          <p:cNvGrpSpPr/>
          <p:nvPr/>
        </p:nvGrpSpPr>
        <p:grpSpPr>
          <a:xfrm>
            <a:off x="1447635" y="2900986"/>
            <a:ext cx="2524202" cy="2534762"/>
            <a:chOff x="705364" y="2937461"/>
            <a:chExt cx="2393449" cy="2403462"/>
          </a:xfrm>
        </p:grpSpPr>
        <p:sp>
          <p:nvSpPr>
            <p:cNvPr id="25" name="Freeform 5"/>
            <p:cNvSpPr>
              <a:spLocks/>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
            <p:cNvSpPr>
              <a:spLocks/>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7"/>
            <p:cNvSpPr>
              <a:spLocks noChangeArrowheads="1"/>
            </p:cNvSpPr>
            <p:nvPr/>
          </p:nvSpPr>
          <p:spPr bwMode="auto">
            <a:xfrm flipH="1">
              <a:off x="1530552" y="2937461"/>
              <a:ext cx="743071" cy="747076"/>
            </a:xfrm>
            <a:prstGeom prst="ellipse">
              <a:avLst/>
            </a:pr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8"/>
            <p:cNvSpPr>
              <a:spLocks/>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9"/>
            <p:cNvSpPr>
              <a:spLocks noChangeArrowheads="1"/>
            </p:cNvSpPr>
            <p:nvPr/>
          </p:nvSpPr>
          <p:spPr bwMode="auto">
            <a:xfrm flipH="1">
              <a:off x="705364" y="3764652"/>
              <a:ext cx="745073" cy="747076"/>
            </a:xfrm>
            <a:prstGeom prst="ellipse">
              <a:avLst/>
            </a:pr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0"/>
            <p:cNvSpPr>
              <a:spLocks/>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1"/>
            <p:cNvSpPr>
              <a:spLocks noChangeArrowheads="1"/>
            </p:cNvSpPr>
            <p:nvPr/>
          </p:nvSpPr>
          <p:spPr bwMode="auto">
            <a:xfrm flipH="1">
              <a:off x="1530552" y="4593847"/>
              <a:ext cx="743071" cy="747076"/>
            </a:xfrm>
            <a:prstGeom prst="ellipse">
              <a:avLst/>
            </a:pr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7"/>
            <p:cNvSpPr>
              <a:spLocks noChangeArrowheads="1"/>
            </p:cNvSpPr>
            <p:nvPr/>
          </p:nvSpPr>
          <p:spPr bwMode="auto">
            <a:xfrm flipH="1">
              <a:off x="2273623" y="3763651"/>
              <a:ext cx="825190" cy="747076"/>
            </a:xfrm>
            <a:prstGeom prst="ellipse">
              <a:avLst/>
            </a:pr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32"/>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lnSpc>
                  <a:spcPct val="120000"/>
                </a:lnSpc>
                <a:spcBef>
                  <a:spcPts val="0"/>
                </a:spcBef>
                <a:spcAft>
                  <a:spcPts val="0"/>
                </a:spcAft>
              </a:pPr>
              <a:endParaRPr lang="en-US" sz="8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3" name="文本框 52"/>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66652824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 calcmode="lin" valueType="num">
                                      <p:cBhvr>
                                        <p:cTn id="9" dur="500" fill="hold"/>
                                        <p:tgtEl>
                                          <p:spTgt spid="68"/>
                                        </p:tgtEl>
                                        <p:attrNameLst>
                                          <p:attrName>style.rotation</p:attrName>
                                        </p:attrNameLst>
                                      </p:cBhvr>
                                      <p:tavLst>
                                        <p:tav tm="0">
                                          <p:val>
                                            <p:fltVal val="360"/>
                                          </p:val>
                                        </p:tav>
                                        <p:tav tm="100000">
                                          <p:val>
                                            <p:fltVal val="0"/>
                                          </p:val>
                                        </p:tav>
                                      </p:tavLst>
                                    </p:anim>
                                    <p:animEffect transition="in" filter="fade">
                                      <p:cBhvr>
                                        <p:cTn id="10" dur="500"/>
                                        <p:tgtEl>
                                          <p:spTgt spid="68"/>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3">
                                            <p:txEl>
                                              <p:pRg st="0" end="0"/>
                                            </p:txEl>
                                          </p:spTgt>
                                        </p:tgtEl>
                                        <p:attrNameLst>
                                          <p:attrName>style.visibility</p:attrName>
                                        </p:attrNameLst>
                                      </p:cBhvr>
                                      <p:to>
                                        <p:strVal val="visible"/>
                                      </p:to>
                                    </p:set>
                                    <p:animEffect transition="in" filter="fade">
                                      <p:cBhvr>
                                        <p:cTn id="18" dur="500"/>
                                        <p:tgtEl>
                                          <p:spTgt spid="73">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4">
                                            <p:txEl>
                                              <p:pRg st="0" end="0"/>
                                            </p:txEl>
                                          </p:spTgt>
                                        </p:tgtEl>
                                        <p:attrNameLst>
                                          <p:attrName>style.visibility</p:attrName>
                                        </p:attrNameLst>
                                      </p:cBhvr>
                                      <p:to>
                                        <p:strVal val="visible"/>
                                      </p:to>
                                    </p:set>
                                    <p:animEffect transition="in" filter="fade">
                                      <p:cBhvr>
                                        <p:cTn id="26" dur="500"/>
                                        <p:tgtEl>
                                          <p:spTgt spid="74">
                                            <p:txEl>
                                              <p:pRg st="0" end="0"/>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5">
                                            <p:txEl>
                                              <p:pRg st="0" end="0"/>
                                            </p:txEl>
                                          </p:spTgt>
                                        </p:tgtEl>
                                        <p:attrNameLst>
                                          <p:attrName>style.visibility</p:attrName>
                                        </p:attrNameLst>
                                      </p:cBhvr>
                                      <p:to>
                                        <p:strVal val="visible"/>
                                      </p:to>
                                    </p:set>
                                    <p:animEffect transition="in" filter="fade">
                                      <p:cBhvr>
                                        <p:cTn id="34" dur="500"/>
                                        <p:tgtEl>
                                          <p:spTgt spid="75">
                                            <p:txEl>
                                              <p:pRg st="0" end="0"/>
                                            </p:txEl>
                                          </p:spTgt>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Effect transition="in" filter="fade">
                                      <p:cBhvr>
                                        <p:cTn id="42" dur="500"/>
                                        <p:tgtEl>
                                          <p:spTgt spid="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uild="p"/>
      <p:bldP spid="74" grpId="0" build="p"/>
      <p:bldP spid="75" grpId="0" build="p"/>
      <p:bldP spid="7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97229385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AutoShape 5"/>
          <p:cNvSpPr>
            <a:spLocks/>
          </p:cNvSpPr>
          <p:nvPr/>
        </p:nvSpPr>
        <p:spPr bwMode="auto">
          <a:xfrm>
            <a:off x="1430140" y="2365679"/>
            <a:ext cx="3047089" cy="800279"/>
          </a:xfrm>
          <a:prstGeom prst="roundRect">
            <a:avLst>
              <a:gd name="adj" fmla="val 15894"/>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en-US"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06" name="AutoShape 6"/>
          <p:cNvSpPr>
            <a:spLocks/>
          </p:cNvSpPr>
          <p:nvPr/>
        </p:nvSpPr>
        <p:spPr bwMode="auto">
          <a:xfrm>
            <a:off x="1607068" y="2597649"/>
            <a:ext cx="416882"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07" name="AutoShape 7"/>
          <p:cNvSpPr>
            <a:spLocks/>
          </p:cNvSpPr>
          <p:nvPr/>
        </p:nvSpPr>
        <p:spPr bwMode="auto">
          <a:xfrm>
            <a:off x="2079740" y="2455251"/>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dirty="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08" name="AutoShape 8"/>
          <p:cNvSpPr>
            <a:spLocks/>
          </p:cNvSpPr>
          <p:nvPr/>
        </p:nvSpPr>
        <p:spPr bwMode="auto">
          <a:xfrm>
            <a:off x="2080577" y="2708895"/>
            <a:ext cx="2067300"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09" name="AutoShape 9"/>
          <p:cNvSpPr>
            <a:spLocks/>
          </p:cNvSpPr>
          <p:nvPr/>
        </p:nvSpPr>
        <p:spPr bwMode="auto">
          <a:xfrm>
            <a:off x="4869835" y="2365679"/>
            <a:ext cx="3047089" cy="800279"/>
          </a:xfrm>
          <a:prstGeom prst="roundRect">
            <a:avLst>
              <a:gd name="adj" fmla="val 15894"/>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en-US"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0" name="AutoShape 10"/>
          <p:cNvSpPr>
            <a:spLocks/>
          </p:cNvSpPr>
          <p:nvPr/>
        </p:nvSpPr>
        <p:spPr bwMode="auto">
          <a:xfrm>
            <a:off x="5065179" y="2597649"/>
            <a:ext cx="36916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1" name="AutoShape 11"/>
          <p:cNvSpPr>
            <a:spLocks/>
          </p:cNvSpPr>
          <p:nvPr/>
        </p:nvSpPr>
        <p:spPr bwMode="auto">
          <a:xfrm>
            <a:off x="5521109" y="2451065"/>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12" name="AutoShape 12"/>
          <p:cNvSpPr>
            <a:spLocks/>
          </p:cNvSpPr>
          <p:nvPr/>
        </p:nvSpPr>
        <p:spPr bwMode="auto">
          <a:xfrm>
            <a:off x="5527806" y="2725637"/>
            <a:ext cx="2071224"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3" name="AutoShape 13"/>
          <p:cNvSpPr>
            <a:spLocks/>
          </p:cNvSpPr>
          <p:nvPr/>
        </p:nvSpPr>
        <p:spPr bwMode="auto">
          <a:xfrm>
            <a:off x="8310366" y="2365679"/>
            <a:ext cx="3047089" cy="800279"/>
          </a:xfrm>
          <a:prstGeom prst="roundRect">
            <a:avLst>
              <a:gd name="adj" fmla="val 15894"/>
            </a:avLst>
          </a:prstGeom>
          <a:solidFill>
            <a:schemeClr val="accent3"/>
          </a:solidFill>
          <a:ln>
            <a:noFill/>
          </a:ln>
          <a:effec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zh-CN" altLang="zh-CN"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4" name="AutoShape 14"/>
          <p:cNvSpPr>
            <a:spLocks/>
          </p:cNvSpPr>
          <p:nvPr/>
        </p:nvSpPr>
        <p:spPr bwMode="auto">
          <a:xfrm>
            <a:off x="8496501" y="2597649"/>
            <a:ext cx="39260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5" name="AutoShape 15"/>
          <p:cNvSpPr>
            <a:spLocks/>
          </p:cNvSpPr>
          <p:nvPr/>
        </p:nvSpPr>
        <p:spPr bwMode="auto">
          <a:xfrm>
            <a:off x="8959966" y="2455251"/>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16" name="AutoShape 16"/>
          <p:cNvSpPr>
            <a:spLocks/>
          </p:cNvSpPr>
          <p:nvPr/>
        </p:nvSpPr>
        <p:spPr bwMode="auto">
          <a:xfrm>
            <a:off x="8966663" y="2711407"/>
            <a:ext cx="21885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7" name="AutoShape 17"/>
          <p:cNvSpPr>
            <a:spLocks/>
          </p:cNvSpPr>
          <p:nvPr/>
        </p:nvSpPr>
        <p:spPr bwMode="auto">
          <a:xfrm>
            <a:off x="1430140" y="3451414"/>
            <a:ext cx="3047089" cy="800279"/>
          </a:xfrm>
          <a:prstGeom prst="roundRect">
            <a:avLst>
              <a:gd name="adj" fmla="val 15894"/>
            </a:avLst>
          </a:prstGeom>
          <a:solidFill>
            <a:schemeClr val="accent4"/>
          </a:solidFill>
          <a:ln>
            <a:noFill/>
          </a:ln>
          <a:effec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zh-CN" altLang="zh-CN"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8" name="AutoShape 18"/>
          <p:cNvSpPr>
            <a:spLocks/>
          </p:cNvSpPr>
          <p:nvPr/>
        </p:nvSpPr>
        <p:spPr bwMode="auto">
          <a:xfrm>
            <a:off x="1624647" y="3683384"/>
            <a:ext cx="36916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19" name="AutoShape 19"/>
          <p:cNvSpPr>
            <a:spLocks/>
          </p:cNvSpPr>
          <p:nvPr/>
        </p:nvSpPr>
        <p:spPr bwMode="auto">
          <a:xfrm>
            <a:off x="2079740" y="3540985"/>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20" name="AutoShape 20"/>
          <p:cNvSpPr>
            <a:spLocks/>
          </p:cNvSpPr>
          <p:nvPr/>
        </p:nvSpPr>
        <p:spPr bwMode="auto">
          <a:xfrm>
            <a:off x="2080577" y="3787095"/>
            <a:ext cx="207792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1" name="AutoShape 21"/>
          <p:cNvSpPr>
            <a:spLocks/>
          </p:cNvSpPr>
          <p:nvPr/>
        </p:nvSpPr>
        <p:spPr bwMode="auto">
          <a:xfrm>
            <a:off x="4869835" y="3451414"/>
            <a:ext cx="3047089" cy="800279"/>
          </a:xfrm>
          <a:prstGeom prst="roundRect">
            <a:avLst>
              <a:gd name="adj" fmla="val 15894"/>
            </a:avLst>
          </a:prstGeom>
          <a:solidFill>
            <a:schemeClr val="accent5"/>
          </a:solidFill>
          <a:ln>
            <a:noFill/>
          </a:ln>
          <a:effec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zh-CN" altLang="zh-CN"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2" name="AutoShape 22"/>
          <p:cNvSpPr>
            <a:spLocks/>
          </p:cNvSpPr>
          <p:nvPr/>
        </p:nvSpPr>
        <p:spPr bwMode="auto">
          <a:xfrm>
            <a:off x="5007418" y="3683384"/>
            <a:ext cx="476317"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3" name="AutoShape 23"/>
          <p:cNvSpPr>
            <a:spLocks/>
          </p:cNvSpPr>
          <p:nvPr/>
        </p:nvSpPr>
        <p:spPr bwMode="auto">
          <a:xfrm>
            <a:off x="5520271" y="3540985"/>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24" name="AutoShape 24"/>
          <p:cNvSpPr>
            <a:spLocks/>
          </p:cNvSpPr>
          <p:nvPr/>
        </p:nvSpPr>
        <p:spPr bwMode="auto">
          <a:xfrm>
            <a:off x="5521109" y="3789607"/>
            <a:ext cx="207792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5" name="AutoShape 25"/>
          <p:cNvSpPr>
            <a:spLocks/>
          </p:cNvSpPr>
          <p:nvPr/>
        </p:nvSpPr>
        <p:spPr bwMode="auto">
          <a:xfrm>
            <a:off x="8310366" y="3451414"/>
            <a:ext cx="3047089" cy="800279"/>
          </a:xfrm>
          <a:prstGeom prst="roundRect">
            <a:avLst>
              <a:gd name="adj" fmla="val 15894"/>
            </a:avLst>
          </a:prstGeom>
          <a:solidFill>
            <a:schemeClr val="accent6"/>
          </a:solidFill>
          <a:ln>
            <a:noFill/>
          </a:ln>
          <a:effec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zh-CN" altLang="zh-CN"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6" name="AutoShape 26"/>
          <p:cNvSpPr>
            <a:spLocks/>
          </p:cNvSpPr>
          <p:nvPr/>
        </p:nvSpPr>
        <p:spPr bwMode="auto">
          <a:xfrm>
            <a:off x="8487294" y="3683384"/>
            <a:ext cx="416882"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7" name="AutoShape 27"/>
          <p:cNvSpPr>
            <a:spLocks/>
          </p:cNvSpPr>
          <p:nvPr/>
        </p:nvSpPr>
        <p:spPr bwMode="auto">
          <a:xfrm>
            <a:off x="8959966" y="3540985"/>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28" name="AutoShape 28"/>
          <p:cNvSpPr>
            <a:spLocks/>
          </p:cNvSpPr>
          <p:nvPr/>
        </p:nvSpPr>
        <p:spPr bwMode="auto">
          <a:xfrm>
            <a:off x="8959966" y="3776213"/>
            <a:ext cx="207792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29" name="AutoShape 29"/>
          <p:cNvSpPr>
            <a:spLocks/>
          </p:cNvSpPr>
          <p:nvPr/>
        </p:nvSpPr>
        <p:spPr bwMode="auto">
          <a:xfrm>
            <a:off x="1430140" y="4556403"/>
            <a:ext cx="3047089" cy="800279"/>
          </a:xfrm>
          <a:prstGeom prst="roundRect">
            <a:avLst>
              <a:gd name="adj" fmla="val 15894"/>
            </a:avLst>
          </a:prstGeom>
          <a:solidFill>
            <a:schemeClr val="accent3"/>
          </a:solidFill>
          <a:ln>
            <a:noFill/>
          </a:ln>
          <a:effec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zh-CN" altLang="zh-CN"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0" name="AutoShape 30"/>
          <p:cNvSpPr>
            <a:spLocks/>
          </p:cNvSpPr>
          <p:nvPr/>
        </p:nvSpPr>
        <p:spPr bwMode="auto">
          <a:xfrm>
            <a:off x="1612090" y="4788372"/>
            <a:ext cx="393443"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1" name="AutoShape 31"/>
          <p:cNvSpPr>
            <a:spLocks/>
          </p:cNvSpPr>
          <p:nvPr/>
        </p:nvSpPr>
        <p:spPr bwMode="auto">
          <a:xfrm>
            <a:off x="2079740" y="4645973"/>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32" name="AutoShape 32"/>
          <p:cNvSpPr>
            <a:spLocks/>
          </p:cNvSpPr>
          <p:nvPr/>
        </p:nvSpPr>
        <p:spPr bwMode="auto">
          <a:xfrm>
            <a:off x="2080577" y="4892083"/>
            <a:ext cx="207792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3" name="AutoShape 33"/>
          <p:cNvSpPr>
            <a:spLocks/>
          </p:cNvSpPr>
          <p:nvPr/>
        </p:nvSpPr>
        <p:spPr bwMode="auto">
          <a:xfrm>
            <a:off x="4869835" y="4556403"/>
            <a:ext cx="3047089" cy="800279"/>
          </a:xfrm>
          <a:prstGeom prst="roundRect">
            <a:avLst>
              <a:gd name="adj" fmla="val 15894"/>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en-US"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4" name="AutoShape 34"/>
          <p:cNvSpPr>
            <a:spLocks/>
          </p:cNvSpPr>
          <p:nvPr/>
        </p:nvSpPr>
        <p:spPr bwMode="auto">
          <a:xfrm>
            <a:off x="5007418" y="4788372"/>
            <a:ext cx="476317"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08</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5" name="AutoShape 35"/>
          <p:cNvSpPr>
            <a:spLocks/>
          </p:cNvSpPr>
          <p:nvPr/>
        </p:nvSpPr>
        <p:spPr bwMode="auto">
          <a:xfrm>
            <a:off x="5520271" y="4645973"/>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36" name="AutoShape 36"/>
          <p:cNvSpPr>
            <a:spLocks/>
          </p:cNvSpPr>
          <p:nvPr/>
        </p:nvSpPr>
        <p:spPr bwMode="auto">
          <a:xfrm>
            <a:off x="5521109" y="4894595"/>
            <a:ext cx="207792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7" name="AutoShape 37"/>
          <p:cNvSpPr>
            <a:spLocks/>
          </p:cNvSpPr>
          <p:nvPr/>
        </p:nvSpPr>
        <p:spPr bwMode="auto">
          <a:xfrm>
            <a:off x="8310366" y="4543846"/>
            <a:ext cx="3047089" cy="800279"/>
          </a:xfrm>
          <a:prstGeom prst="roundRect">
            <a:avLst>
              <a:gd name="adj" fmla="val 15894"/>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pPr>
            <a:endParaRPr lang="en-US" sz="1687" b="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8" name="AutoShape 38"/>
          <p:cNvSpPr>
            <a:spLocks/>
          </p:cNvSpPr>
          <p:nvPr/>
        </p:nvSpPr>
        <p:spPr bwMode="auto">
          <a:xfrm>
            <a:off x="8487294" y="4788372"/>
            <a:ext cx="416882"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09</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639" name="AutoShape 39"/>
          <p:cNvSpPr>
            <a:spLocks/>
          </p:cNvSpPr>
          <p:nvPr/>
        </p:nvSpPr>
        <p:spPr bwMode="auto">
          <a:xfrm>
            <a:off x="8959966" y="4645973"/>
            <a:ext cx="2477852" cy="258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defTabSz="341532">
              <a:lnSpc>
                <a:spcPct val="120000"/>
              </a:lnSpc>
              <a:spcBef>
                <a:spcPts val="896"/>
              </a:spcBef>
              <a:defRPr/>
            </a:pPr>
            <a:r>
              <a:rPr lang="zh-CN" altLang="en-US" sz="140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4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25640" name="AutoShape 40"/>
          <p:cNvSpPr>
            <a:spLocks/>
          </p:cNvSpPr>
          <p:nvPr/>
        </p:nvSpPr>
        <p:spPr bwMode="auto">
          <a:xfrm>
            <a:off x="8959966" y="4881201"/>
            <a:ext cx="207792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100" b="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19454125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25605"/>
                                        </p:tgtEl>
                                        <p:attrNameLst>
                                          <p:attrName>style.visibility</p:attrName>
                                        </p:attrNameLst>
                                      </p:cBhvr>
                                      <p:to>
                                        <p:strVal val="visible"/>
                                      </p:to>
                                    </p:set>
                                    <p:animEffect transition="in" filter="dissolve">
                                      <p:cBhvr>
                                        <p:cTn id="7" dur="500"/>
                                        <p:tgtEl>
                                          <p:spTgt spid="25605"/>
                                        </p:tgtEl>
                                      </p:cBhvr>
                                    </p:animEffect>
                                  </p:childTnLst>
                                </p:cTn>
                              </p:par>
                            </p:childTnLst>
                          </p:cTn>
                        </p:par>
                        <p:par>
                          <p:cTn id="8" fill="hold" nodeType="afterGroup">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25606"/>
                                        </p:tgtEl>
                                        <p:attrNameLst>
                                          <p:attrName>style.visibility</p:attrName>
                                        </p:attrNameLst>
                                      </p:cBhvr>
                                      <p:to>
                                        <p:strVal val="visible"/>
                                      </p:to>
                                    </p:set>
                                    <p:animEffect transition="in" filter="dissolve">
                                      <p:cBhvr>
                                        <p:cTn id="11" dur="500"/>
                                        <p:tgtEl>
                                          <p:spTgt spid="25606"/>
                                        </p:tgtEl>
                                      </p:cBhvr>
                                    </p:animEffect>
                                  </p:childTnLst>
                                </p:cTn>
                              </p:par>
                            </p:childTnLst>
                          </p:cTn>
                        </p:par>
                        <p:par>
                          <p:cTn id="12" fill="hold" nodeType="afterGroup">
                            <p:stCondLst>
                              <p:cond delay="1200"/>
                            </p:stCondLst>
                            <p:childTnLst>
                              <p:par>
                                <p:cTn id="13" presetID="2" presetClass="entr" presetSubtype="2" fill="hold" grpId="0" nodeType="afterEffect">
                                  <p:stCondLst>
                                    <p:cond delay="100"/>
                                  </p:stCondLst>
                                  <p:childTnLst>
                                    <p:set>
                                      <p:cBhvr>
                                        <p:cTn id="14" dur="1" fill="hold">
                                          <p:stCondLst>
                                            <p:cond delay="0"/>
                                          </p:stCondLst>
                                        </p:cTn>
                                        <p:tgtEl>
                                          <p:spTgt spid="25607"/>
                                        </p:tgtEl>
                                        <p:attrNameLst>
                                          <p:attrName>style.visibility</p:attrName>
                                        </p:attrNameLst>
                                      </p:cBhvr>
                                      <p:to>
                                        <p:strVal val="visible"/>
                                      </p:to>
                                    </p:set>
                                    <p:anim calcmode="lin" valueType="num">
                                      <p:cBhvr additive="base">
                                        <p:cTn id="15" dur="500" fill="hold"/>
                                        <p:tgtEl>
                                          <p:spTgt spid="25607"/>
                                        </p:tgtEl>
                                        <p:attrNameLst>
                                          <p:attrName>ppt_x</p:attrName>
                                        </p:attrNameLst>
                                      </p:cBhvr>
                                      <p:tavLst>
                                        <p:tav tm="0">
                                          <p:val>
                                            <p:strVal val="1+#ppt_w/2"/>
                                          </p:val>
                                        </p:tav>
                                        <p:tav tm="100000">
                                          <p:val>
                                            <p:strVal val="#ppt_x"/>
                                          </p:val>
                                        </p:tav>
                                      </p:tavLst>
                                    </p:anim>
                                    <p:anim calcmode="lin" valueType="num">
                                      <p:cBhvr additive="base">
                                        <p:cTn id="16" dur="500" fill="hold"/>
                                        <p:tgtEl>
                                          <p:spTgt spid="25607"/>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800"/>
                            </p:stCondLst>
                            <p:childTnLst>
                              <p:par>
                                <p:cTn id="18" presetID="2" presetClass="entr" presetSubtype="4" fill="hold" grpId="0" nodeType="afterEffect">
                                  <p:stCondLst>
                                    <p:cond delay="100"/>
                                  </p:stCondLst>
                                  <p:childTnLst>
                                    <p:set>
                                      <p:cBhvr>
                                        <p:cTn id="19" dur="1" fill="hold">
                                          <p:stCondLst>
                                            <p:cond delay="0"/>
                                          </p:stCondLst>
                                        </p:cTn>
                                        <p:tgtEl>
                                          <p:spTgt spid="25608"/>
                                        </p:tgtEl>
                                        <p:attrNameLst>
                                          <p:attrName>style.visibility</p:attrName>
                                        </p:attrNameLst>
                                      </p:cBhvr>
                                      <p:to>
                                        <p:strVal val="visible"/>
                                      </p:to>
                                    </p:set>
                                    <p:anim calcmode="lin" valueType="num">
                                      <p:cBhvr additive="base">
                                        <p:cTn id="20" dur="500" fill="hold"/>
                                        <p:tgtEl>
                                          <p:spTgt spid="25608"/>
                                        </p:tgtEl>
                                        <p:attrNameLst>
                                          <p:attrName>ppt_x</p:attrName>
                                        </p:attrNameLst>
                                      </p:cBhvr>
                                      <p:tavLst>
                                        <p:tav tm="0">
                                          <p:val>
                                            <p:strVal val="#ppt_x"/>
                                          </p:val>
                                        </p:tav>
                                        <p:tav tm="100000">
                                          <p:val>
                                            <p:strVal val="#ppt_x"/>
                                          </p:val>
                                        </p:tav>
                                      </p:tavLst>
                                    </p:anim>
                                    <p:anim calcmode="lin" valueType="num">
                                      <p:cBhvr additive="base">
                                        <p:cTn id="21" dur="500" fill="hold"/>
                                        <p:tgtEl>
                                          <p:spTgt spid="25608"/>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2400"/>
                            </p:stCondLst>
                            <p:childTnLst>
                              <p:par>
                                <p:cTn id="23" presetID="9" presetClass="entr" presetSubtype="0" fill="hold" grpId="0" nodeType="afterEffect">
                                  <p:stCondLst>
                                    <p:cond delay="100"/>
                                  </p:stCondLst>
                                  <p:childTnLst>
                                    <p:set>
                                      <p:cBhvr>
                                        <p:cTn id="24" dur="1" fill="hold">
                                          <p:stCondLst>
                                            <p:cond delay="0"/>
                                          </p:stCondLst>
                                        </p:cTn>
                                        <p:tgtEl>
                                          <p:spTgt spid="25609"/>
                                        </p:tgtEl>
                                        <p:attrNameLst>
                                          <p:attrName>style.visibility</p:attrName>
                                        </p:attrNameLst>
                                      </p:cBhvr>
                                      <p:to>
                                        <p:strVal val="visible"/>
                                      </p:to>
                                    </p:set>
                                    <p:animEffect transition="in" filter="dissolve">
                                      <p:cBhvr>
                                        <p:cTn id="25" dur="500"/>
                                        <p:tgtEl>
                                          <p:spTgt spid="25609"/>
                                        </p:tgtEl>
                                      </p:cBhvr>
                                    </p:animEffect>
                                  </p:childTnLst>
                                </p:cTn>
                              </p:par>
                            </p:childTnLst>
                          </p:cTn>
                        </p:par>
                        <p:par>
                          <p:cTn id="26" fill="hold" nodeType="afterGroup">
                            <p:stCondLst>
                              <p:cond delay="3000"/>
                            </p:stCondLst>
                            <p:childTnLst>
                              <p:par>
                                <p:cTn id="27" presetID="9" presetClass="entr" presetSubtype="0" fill="hold" grpId="0" nodeType="afterEffect">
                                  <p:stCondLst>
                                    <p:cond delay="100"/>
                                  </p:stCondLst>
                                  <p:childTnLst>
                                    <p:set>
                                      <p:cBhvr>
                                        <p:cTn id="28" dur="1" fill="hold">
                                          <p:stCondLst>
                                            <p:cond delay="0"/>
                                          </p:stCondLst>
                                        </p:cTn>
                                        <p:tgtEl>
                                          <p:spTgt spid="25610"/>
                                        </p:tgtEl>
                                        <p:attrNameLst>
                                          <p:attrName>style.visibility</p:attrName>
                                        </p:attrNameLst>
                                      </p:cBhvr>
                                      <p:to>
                                        <p:strVal val="visible"/>
                                      </p:to>
                                    </p:set>
                                    <p:animEffect transition="in" filter="dissolve">
                                      <p:cBhvr>
                                        <p:cTn id="29" dur="500"/>
                                        <p:tgtEl>
                                          <p:spTgt spid="25610"/>
                                        </p:tgtEl>
                                      </p:cBhvr>
                                    </p:animEffect>
                                  </p:childTnLst>
                                </p:cTn>
                              </p:par>
                            </p:childTnLst>
                          </p:cTn>
                        </p:par>
                        <p:par>
                          <p:cTn id="30" fill="hold" nodeType="afterGroup">
                            <p:stCondLst>
                              <p:cond delay="3600"/>
                            </p:stCondLst>
                            <p:childTnLst>
                              <p:par>
                                <p:cTn id="31" presetID="2" presetClass="entr" presetSubtype="2" fill="hold" grpId="0" nodeType="afterEffect">
                                  <p:stCondLst>
                                    <p:cond delay="100"/>
                                  </p:stCondLst>
                                  <p:childTnLst>
                                    <p:set>
                                      <p:cBhvr>
                                        <p:cTn id="32" dur="1" fill="hold">
                                          <p:stCondLst>
                                            <p:cond delay="0"/>
                                          </p:stCondLst>
                                        </p:cTn>
                                        <p:tgtEl>
                                          <p:spTgt spid="25611"/>
                                        </p:tgtEl>
                                        <p:attrNameLst>
                                          <p:attrName>style.visibility</p:attrName>
                                        </p:attrNameLst>
                                      </p:cBhvr>
                                      <p:to>
                                        <p:strVal val="visible"/>
                                      </p:to>
                                    </p:set>
                                    <p:anim calcmode="lin" valueType="num">
                                      <p:cBhvr additive="base">
                                        <p:cTn id="33" dur="500" fill="hold"/>
                                        <p:tgtEl>
                                          <p:spTgt spid="25611"/>
                                        </p:tgtEl>
                                        <p:attrNameLst>
                                          <p:attrName>ppt_x</p:attrName>
                                        </p:attrNameLst>
                                      </p:cBhvr>
                                      <p:tavLst>
                                        <p:tav tm="0">
                                          <p:val>
                                            <p:strVal val="1+#ppt_w/2"/>
                                          </p:val>
                                        </p:tav>
                                        <p:tav tm="100000">
                                          <p:val>
                                            <p:strVal val="#ppt_x"/>
                                          </p:val>
                                        </p:tav>
                                      </p:tavLst>
                                    </p:anim>
                                    <p:anim calcmode="lin" valueType="num">
                                      <p:cBhvr additive="base">
                                        <p:cTn id="34" dur="500" fill="hold"/>
                                        <p:tgtEl>
                                          <p:spTgt spid="25611"/>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4200"/>
                            </p:stCondLst>
                            <p:childTnLst>
                              <p:par>
                                <p:cTn id="36" presetID="2" presetClass="entr" presetSubtype="4" fill="hold" grpId="0" nodeType="afterEffect">
                                  <p:stCondLst>
                                    <p:cond delay="100"/>
                                  </p:stCondLst>
                                  <p:childTnLst>
                                    <p:set>
                                      <p:cBhvr>
                                        <p:cTn id="37" dur="1" fill="hold">
                                          <p:stCondLst>
                                            <p:cond delay="0"/>
                                          </p:stCondLst>
                                        </p:cTn>
                                        <p:tgtEl>
                                          <p:spTgt spid="25612"/>
                                        </p:tgtEl>
                                        <p:attrNameLst>
                                          <p:attrName>style.visibility</p:attrName>
                                        </p:attrNameLst>
                                      </p:cBhvr>
                                      <p:to>
                                        <p:strVal val="visible"/>
                                      </p:to>
                                    </p:set>
                                    <p:anim calcmode="lin" valueType="num">
                                      <p:cBhvr additive="base">
                                        <p:cTn id="38" dur="500" fill="hold"/>
                                        <p:tgtEl>
                                          <p:spTgt spid="25612"/>
                                        </p:tgtEl>
                                        <p:attrNameLst>
                                          <p:attrName>ppt_x</p:attrName>
                                        </p:attrNameLst>
                                      </p:cBhvr>
                                      <p:tavLst>
                                        <p:tav tm="0">
                                          <p:val>
                                            <p:strVal val="#ppt_x"/>
                                          </p:val>
                                        </p:tav>
                                        <p:tav tm="100000">
                                          <p:val>
                                            <p:strVal val="#ppt_x"/>
                                          </p:val>
                                        </p:tav>
                                      </p:tavLst>
                                    </p:anim>
                                    <p:anim calcmode="lin" valueType="num">
                                      <p:cBhvr additive="base">
                                        <p:cTn id="39" dur="500" fill="hold"/>
                                        <p:tgtEl>
                                          <p:spTgt spid="2561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800"/>
                            </p:stCondLst>
                            <p:childTnLst>
                              <p:par>
                                <p:cTn id="41" presetID="9" presetClass="entr" presetSubtype="0" fill="hold" grpId="0" nodeType="afterEffect">
                                  <p:stCondLst>
                                    <p:cond delay="100"/>
                                  </p:stCondLst>
                                  <p:childTnLst>
                                    <p:set>
                                      <p:cBhvr>
                                        <p:cTn id="42" dur="1" fill="hold">
                                          <p:stCondLst>
                                            <p:cond delay="0"/>
                                          </p:stCondLst>
                                        </p:cTn>
                                        <p:tgtEl>
                                          <p:spTgt spid="25613"/>
                                        </p:tgtEl>
                                        <p:attrNameLst>
                                          <p:attrName>style.visibility</p:attrName>
                                        </p:attrNameLst>
                                      </p:cBhvr>
                                      <p:to>
                                        <p:strVal val="visible"/>
                                      </p:to>
                                    </p:set>
                                    <p:animEffect transition="in" filter="dissolve">
                                      <p:cBhvr>
                                        <p:cTn id="43" dur="500"/>
                                        <p:tgtEl>
                                          <p:spTgt spid="25613"/>
                                        </p:tgtEl>
                                      </p:cBhvr>
                                    </p:animEffect>
                                  </p:childTnLst>
                                </p:cTn>
                              </p:par>
                            </p:childTnLst>
                          </p:cTn>
                        </p:par>
                        <p:par>
                          <p:cTn id="44" fill="hold" nodeType="afterGroup">
                            <p:stCondLst>
                              <p:cond delay="5400"/>
                            </p:stCondLst>
                            <p:childTnLst>
                              <p:par>
                                <p:cTn id="45" presetID="9" presetClass="entr" presetSubtype="0" fill="hold" grpId="0" nodeType="afterEffect">
                                  <p:stCondLst>
                                    <p:cond delay="100"/>
                                  </p:stCondLst>
                                  <p:childTnLst>
                                    <p:set>
                                      <p:cBhvr>
                                        <p:cTn id="46" dur="1" fill="hold">
                                          <p:stCondLst>
                                            <p:cond delay="0"/>
                                          </p:stCondLst>
                                        </p:cTn>
                                        <p:tgtEl>
                                          <p:spTgt spid="25614"/>
                                        </p:tgtEl>
                                        <p:attrNameLst>
                                          <p:attrName>style.visibility</p:attrName>
                                        </p:attrNameLst>
                                      </p:cBhvr>
                                      <p:to>
                                        <p:strVal val="visible"/>
                                      </p:to>
                                    </p:set>
                                    <p:animEffect transition="in" filter="dissolve">
                                      <p:cBhvr>
                                        <p:cTn id="47" dur="500"/>
                                        <p:tgtEl>
                                          <p:spTgt spid="25614"/>
                                        </p:tgtEl>
                                      </p:cBhvr>
                                    </p:animEffect>
                                  </p:childTnLst>
                                </p:cTn>
                              </p:par>
                            </p:childTnLst>
                          </p:cTn>
                        </p:par>
                        <p:par>
                          <p:cTn id="48" fill="hold" nodeType="afterGroup">
                            <p:stCondLst>
                              <p:cond delay="6000"/>
                            </p:stCondLst>
                            <p:childTnLst>
                              <p:par>
                                <p:cTn id="49" presetID="2" presetClass="entr" presetSubtype="2" fill="hold" grpId="0" nodeType="afterEffect">
                                  <p:stCondLst>
                                    <p:cond delay="100"/>
                                  </p:stCondLst>
                                  <p:childTnLst>
                                    <p:set>
                                      <p:cBhvr>
                                        <p:cTn id="50" dur="1" fill="hold">
                                          <p:stCondLst>
                                            <p:cond delay="0"/>
                                          </p:stCondLst>
                                        </p:cTn>
                                        <p:tgtEl>
                                          <p:spTgt spid="25615"/>
                                        </p:tgtEl>
                                        <p:attrNameLst>
                                          <p:attrName>style.visibility</p:attrName>
                                        </p:attrNameLst>
                                      </p:cBhvr>
                                      <p:to>
                                        <p:strVal val="visible"/>
                                      </p:to>
                                    </p:set>
                                    <p:anim calcmode="lin" valueType="num">
                                      <p:cBhvr additive="base">
                                        <p:cTn id="51" dur="500" fill="hold"/>
                                        <p:tgtEl>
                                          <p:spTgt spid="25615"/>
                                        </p:tgtEl>
                                        <p:attrNameLst>
                                          <p:attrName>ppt_x</p:attrName>
                                        </p:attrNameLst>
                                      </p:cBhvr>
                                      <p:tavLst>
                                        <p:tav tm="0">
                                          <p:val>
                                            <p:strVal val="1+#ppt_w/2"/>
                                          </p:val>
                                        </p:tav>
                                        <p:tav tm="100000">
                                          <p:val>
                                            <p:strVal val="#ppt_x"/>
                                          </p:val>
                                        </p:tav>
                                      </p:tavLst>
                                    </p:anim>
                                    <p:anim calcmode="lin" valueType="num">
                                      <p:cBhvr additive="base">
                                        <p:cTn id="52" dur="500" fill="hold"/>
                                        <p:tgtEl>
                                          <p:spTgt spid="25615"/>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6600"/>
                            </p:stCondLst>
                            <p:childTnLst>
                              <p:par>
                                <p:cTn id="54" presetID="2" presetClass="entr" presetSubtype="4" fill="hold" grpId="0" nodeType="afterEffect">
                                  <p:stCondLst>
                                    <p:cond delay="100"/>
                                  </p:stCondLst>
                                  <p:childTnLst>
                                    <p:set>
                                      <p:cBhvr>
                                        <p:cTn id="55" dur="1" fill="hold">
                                          <p:stCondLst>
                                            <p:cond delay="0"/>
                                          </p:stCondLst>
                                        </p:cTn>
                                        <p:tgtEl>
                                          <p:spTgt spid="25616"/>
                                        </p:tgtEl>
                                        <p:attrNameLst>
                                          <p:attrName>style.visibility</p:attrName>
                                        </p:attrNameLst>
                                      </p:cBhvr>
                                      <p:to>
                                        <p:strVal val="visible"/>
                                      </p:to>
                                    </p:set>
                                    <p:anim calcmode="lin" valueType="num">
                                      <p:cBhvr additive="base">
                                        <p:cTn id="56" dur="500" fill="hold"/>
                                        <p:tgtEl>
                                          <p:spTgt spid="25616"/>
                                        </p:tgtEl>
                                        <p:attrNameLst>
                                          <p:attrName>ppt_x</p:attrName>
                                        </p:attrNameLst>
                                      </p:cBhvr>
                                      <p:tavLst>
                                        <p:tav tm="0">
                                          <p:val>
                                            <p:strVal val="#ppt_x"/>
                                          </p:val>
                                        </p:tav>
                                        <p:tav tm="100000">
                                          <p:val>
                                            <p:strVal val="#ppt_x"/>
                                          </p:val>
                                        </p:tav>
                                      </p:tavLst>
                                    </p:anim>
                                    <p:anim calcmode="lin" valueType="num">
                                      <p:cBhvr additive="base">
                                        <p:cTn id="57" dur="500" fill="hold"/>
                                        <p:tgtEl>
                                          <p:spTgt spid="25616"/>
                                        </p:tgtEl>
                                        <p:attrNameLst>
                                          <p:attrName>ppt_y</p:attrName>
                                        </p:attrNameLst>
                                      </p:cBhvr>
                                      <p:tavLst>
                                        <p:tav tm="0">
                                          <p:val>
                                            <p:strVal val="1+#ppt_h/2"/>
                                          </p:val>
                                        </p:tav>
                                        <p:tav tm="100000">
                                          <p:val>
                                            <p:strVal val="#ppt_y"/>
                                          </p:val>
                                        </p:tav>
                                      </p:tavLst>
                                    </p:anim>
                                  </p:childTnLst>
                                </p:cTn>
                              </p:par>
                            </p:childTnLst>
                          </p:cTn>
                        </p:par>
                        <p:par>
                          <p:cTn id="58" fill="hold" nodeType="afterGroup">
                            <p:stCondLst>
                              <p:cond delay="7200"/>
                            </p:stCondLst>
                            <p:childTnLst>
                              <p:par>
                                <p:cTn id="59" presetID="9" presetClass="entr" presetSubtype="0" fill="hold" grpId="0" nodeType="afterEffect">
                                  <p:stCondLst>
                                    <p:cond delay="100"/>
                                  </p:stCondLst>
                                  <p:childTnLst>
                                    <p:set>
                                      <p:cBhvr>
                                        <p:cTn id="60" dur="1" fill="hold">
                                          <p:stCondLst>
                                            <p:cond delay="0"/>
                                          </p:stCondLst>
                                        </p:cTn>
                                        <p:tgtEl>
                                          <p:spTgt spid="25617"/>
                                        </p:tgtEl>
                                        <p:attrNameLst>
                                          <p:attrName>style.visibility</p:attrName>
                                        </p:attrNameLst>
                                      </p:cBhvr>
                                      <p:to>
                                        <p:strVal val="visible"/>
                                      </p:to>
                                    </p:set>
                                    <p:animEffect transition="in" filter="dissolve">
                                      <p:cBhvr>
                                        <p:cTn id="61" dur="500"/>
                                        <p:tgtEl>
                                          <p:spTgt spid="25617"/>
                                        </p:tgtEl>
                                      </p:cBhvr>
                                    </p:animEffect>
                                  </p:childTnLst>
                                </p:cTn>
                              </p:par>
                            </p:childTnLst>
                          </p:cTn>
                        </p:par>
                        <p:par>
                          <p:cTn id="62" fill="hold" nodeType="afterGroup">
                            <p:stCondLst>
                              <p:cond delay="7800"/>
                            </p:stCondLst>
                            <p:childTnLst>
                              <p:par>
                                <p:cTn id="63" presetID="9" presetClass="entr" presetSubtype="0" fill="hold" grpId="0" nodeType="afterEffect">
                                  <p:stCondLst>
                                    <p:cond delay="100"/>
                                  </p:stCondLst>
                                  <p:childTnLst>
                                    <p:set>
                                      <p:cBhvr>
                                        <p:cTn id="64" dur="1" fill="hold">
                                          <p:stCondLst>
                                            <p:cond delay="0"/>
                                          </p:stCondLst>
                                        </p:cTn>
                                        <p:tgtEl>
                                          <p:spTgt spid="25618"/>
                                        </p:tgtEl>
                                        <p:attrNameLst>
                                          <p:attrName>style.visibility</p:attrName>
                                        </p:attrNameLst>
                                      </p:cBhvr>
                                      <p:to>
                                        <p:strVal val="visible"/>
                                      </p:to>
                                    </p:set>
                                    <p:animEffect transition="in" filter="dissolve">
                                      <p:cBhvr>
                                        <p:cTn id="65" dur="500"/>
                                        <p:tgtEl>
                                          <p:spTgt spid="25618"/>
                                        </p:tgtEl>
                                      </p:cBhvr>
                                    </p:animEffect>
                                  </p:childTnLst>
                                </p:cTn>
                              </p:par>
                            </p:childTnLst>
                          </p:cTn>
                        </p:par>
                        <p:par>
                          <p:cTn id="66" fill="hold" nodeType="afterGroup">
                            <p:stCondLst>
                              <p:cond delay="8400"/>
                            </p:stCondLst>
                            <p:childTnLst>
                              <p:par>
                                <p:cTn id="67" presetID="2" presetClass="entr" presetSubtype="2" fill="hold" grpId="0" nodeType="afterEffect">
                                  <p:stCondLst>
                                    <p:cond delay="100"/>
                                  </p:stCondLst>
                                  <p:childTnLst>
                                    <p:set>
                                      <p:cBhvr>
                                        <p:cTn id="68" dur="1" fill="hold">
                                          <p:stCondLst>
                                            <p:cond delay="0"/>
                                          </p:stCondLst>
                                        </p:cTn>
                                        <p:tgtEl>
                                          <p:spTgt spid="25619"/>
                                        </p:tgtEl>
                                        <p:attrNameLst>
                                          <p:attrName>style.visibility</p:attrName>
                                        </p:attrNameLst>
                                      </p:cBhvr>
                                      <p:to>
                                        <p:strVal val="visible"/>
                                      </p:to>
                                    </p:set>
                                    <p:anim calcmode="lin" valueType="num">
                                      <p:cBhvr additive="base">
                                        <p:cTn id="69" dur="500" fill="hold"/>
                                        <p:tgtEl>
                                          <p:spTgt spid="25619"/>
                                        </p:tgtEl>
                                        <p:attrNameLst>
                                          <p:attrName>ppt_x</p:attrName>
                                        </p:attrNameLst>
                                      </p:cBhvr>
                                      <p:tavLst>
                                        <p:tav tm="0">
                                          <p:val>
                                            <p:strVal val="1+#ppt_w/2"/>
                                          </p:val>
                                        </p:tav>
                                        <p:tav tm="100000">
                                          <p:val>
                                            <p:strVal val="#ppt_x"/>
                                          </p:val>
                                        </p:tav>
                                      </p:tavLst>
                                    </p:anim>
                                    <p:anim calcmode="lin" valueType="num">
                                      <p:cBhvr additive="base">
                                        <p:cTn id="70" dur="500" fill="hold"/>
                                        <p:tgtEl>
                                          <p:spTgt spid="25619"/>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9000"/>
                            </p:stCondLst>
                            <p:childTnLst>
                              <p:par>
                                <p:cTn id="72" presetID="2" presetClass="entr" presetSubtype="4" fill="hold" grpId="0" nodeType="afterEffect">
                                  <p:stCondLst>
                                    <p:cond delay="100"/>
                                  </p:stCondLst>
                                  <p:childTnLst>
                                    <p:set>
                                      <p:cBhvr>
                                        <p:cTn id="73" dur="1" fill="hold">
                                          <p:stCondLst>
                                            <p:cond delay="0"/>
                                          </p:stCondLst>
                                        </p:cTn>
                                        <p:tgtEl>
                                          <p:spTgt spid="25620"/>
                                        </p:tgtEl>
                                        <p:attrNameLst>
                                          <p:attrName>style.visibility</p:attrName>
                                        </p:attrNameLst>
                                      </p:cBhvr>
                                      <p:to>
                                        <p:strVal val="visible"/>
                                      </p:to>
                                    </p:set>
                                    <p:anim calcmode="lin" valueType="num">
                                      <p:cBhvr additive="base">
                                        <p:cTn id="74" dur="500" fill="hold"/>
                                        <p:tgtEl>
                                          <p:spTgt spid="25620"/>
                                        </p:tgtEl>
                                        <p:attrNameLst>
                                          <p:attrName>ppt_x</p:attrName>
                                        </p:attrNameLst>
                                      </p:cBhvr>
                                      <p:tavLst>
                                        <p:tav tm="0">
                                          <p:val>
                                            <p:strVal val="#ppt_x"/>
                                          </p:val>
                                        </p:tav>
                                        <p:tav tm="100000">
                                          <p:val>
                                            <p:strVal val="#ppt_x"/>
                                          </p:val>
                                        </p:tav>
                                      </p:tavLst>
                                    </p:anim>
                                    <p:anim calcmode="lin" valueType="num">
                                      <p:cBhvr additive="base">
                                        <p:cTn id="75" dur="500" fill="hold"/>
                                        <p:tgtEl>
                                          <p:spTgt spid="25620"/>
                                        </p:tgtEl>
                                        <p:attrNameLst>
                                          <p:attrName>ppt_y</p:attrName>
                                        </p:attrNameLst>
                                      </p:cBhvr>
                                      <p:tavLst>
                                        <p:tav tm="0">
                                          <p:val>
                                            <p:strVal val="1+#ppt_h/2"/>
                                          </p:val>
                                        </p:tav>
                                        <p:tav tm="100000">
                                          <p:val>
                                            <p:strVal val="#ppt_y"/>
                                          </p:val>
                                        </p:tav>
                                      </p:tavLst>
                                    </p:anim>
                                  </p:childTnLst>
                                </p:cTn>
                              </p:par>
                            </p:childTnLst>
                          </p:cTn>
                        </p:par>
                        <p:par>
                          <p:cTn id="76" fill="hold" nodeType="afterGroup">
                            <p:stCondLst>
                              <p:cond delay="9600"/>
                            </p:stCondLst>
                            <p:childTnLst>
                              <p:par>
                                <p:cTn id="77" presetID="9" presetClass="entr" presetSubtype="0" fill="hold" grpId="0" nodeType="afterEffect">
                                  <p:stCondLst>
                                    <p:cond delay="100"/>
                                  </p:stCondLst>
                                  <p:childTnLst>
                                    <p:set>
                                      <p:cBhvr>
                                        <p:cTn id="78" dur="1" fill="hold">
                                          <p:stCondLst>
                                            <p:cond delay="0"/>
                                          </p:stCondLst>
                                        </p:cTn>
                                        <p:tgtEl>
                                          <p:spTgt spid="25621"/>
                                        </p:tgtEl>
                                        <p:attrNameLst>
                                          <p:attrName>style.visibility</p:attrName>
                                        </p:attrNameLst>
                                      </p:cBhvr>
                                      <p:to>
                                        <p:strVal val="visible"/>
                                      </p:to>
                                    </p:set>
                                    <p:animEffect transition="in" filter="dissolve">
                                      <p:cBhvr>
                                        <p:cTn id="79" dur="500"/>
                                        <p:tgtEl>
                                          <p:spTgt spid="25621"/>
                                        </p:tgtEl>
                                      </p:cBhvr>
                                    </p:animEffect>
                                  </p:childTnLst>
                                </p:cTn>
                              </p:par>
                            </p:childTnLst>
                          </p:cTn>
                        </p:par>
                        <p:par>
                          <p:cTn id="80" fill="hold" nodeType="afterGroup">
                            <p:stCondLst>
                              <p:cond delay="10200"/>
                            </p:stCondLst>
                            <p:childTnLst>
                              <p:par>
                                <p:cTn id="81" presetID="9" presetClass="entr" presetSubtype="0" fill="hold" grpId="0" nodeType="afterEffect">
                                  <p:stCondLst>
                                    <p:cond delay="100"/>
                                  </p:stCondLst>
                                  <p:childTnLst>
                                    <p:set>
                                      <p:cBhvr>
                                        <p:cTn id="82" dur="1" fill="hold">
                                          <p:stCondLst>
                                            <p:cond delay="0"/>
                                          </p:stCondLst>
                                        </p:cTn>
                                        <p:tgtEl>
                                          <p:spTgt spid="25622"/>
                                        </p:tgtEl>
                                        <p:attrNameLst>
                                          <p:attrName>style.visibility</p:attrName>
                                        </p:attrNameLst>
                                      </p:cBhvr>
                                      <p:to>
                                        <p:strVal val="visible"/>
                                      </p:to>
                                    </p:set>
                                    <p:animEffect transition="in" filter="dissolve">
                                      <p:cBhvr>
                                        <p:cTn id="83" dur="500"/>
                                        <p:tgtEl>
                                          <p:spTgt spid="25622"/>
                                        </p:tgtEl>
                                      </p:cBhvr>
                                    </p:animEffect>
                                  </p:childTnLst>
                                </p:cTn>
                              </p:par>
                            </p:childTnLst>
                          </p:cTn>
                        </p:par>
                        <p:par>
                          <p:cTn id="84" fill="hold" nodeType="afterGroup">
                            <p:stCondLst>
                              <p:cond delay="10800"/>
                            </p:stCondLst>
                            <p:childTnLst>
                              <p:par>
                                <p:cTn id="85" presetID="2" presetClass="entr" presetSubtype="2" fill="hold" grpId="0" nodeType="afterEffect">
                                  <p:stCondLst>
                                    <p:cond delay="100"/>
                                  </p:stCondLst>
                                  <p:childTnLst>
                                    <p:set>
                                      <p:cBhvr>
                                        <p:cTn id="86" dur="1" fill="hold">
                                          <p:stCondLst>
                                            <p:cond delay="0"/>
                                          </p:stCondLst>
                                        </p:cTn>
                                        <p:tgtEl>
                                          <p:spTgt spid="25623"/>
                                        </p:tgtEl>
                                        <p:attrNameLst>
                                          <p:attrName>style.visibility</p:attrName>
                                        </p:attrNameLst>
                                      </p:cBhvr>
                                      <p:to>
                                        <p:strVal val="visible"/>
                                      </p:to>
                                    </p:set>
                                    <p:anim calcmode="lin" valueType="num">
                                      <p:cBhvr additive="base">
                                        <p:cTn id="87" dur="500" fill="hold"/>
                                        <p:tgtEl>
                                          <p:spTgt spid="25623"/>
                                        </p:tgtEl>
                                        <p:attrNameLst>
                                          <p:attrName>ppt_x</p:attrName>
                                        </p:attrNameLst>
                                      </p:cBhvr>
                                      <p:tavLst>
                                        <p:tav tm="0">
                                          <p:val>
                                            <p:strVal val="1+#ppt_w/2"/>
                                          </p:val>
                                        </p:tav>
                                        <p:tav tm="100000">
                                          <p:val>
                                            <p:strVal val="#ppt_x"/>
                                          </p:val>
                                        </p:tav>
                                      </p:tavLst>
                                    </p:anim>
                                    <p:anim calcmode="lin" valueType="num">
                                      <p:cBhvr additive="base">
                                        <p:cTn id="88" dur="500" fill="hold"/>
                                        <p:tgtEl>
                                          <p:spTgt spid="25623"/>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400"/>
                            </p:stCondLst>
                            <p:childTnLst>
                              <p:par>
                                <p:cTn id="90" presetID="2" presetClass="entr" presetSubtype="4" fill="hold" grpId="0" nodeType="afterEffect">
                                  <p:stCondLst>
                                    <p:cond delay="100"/>
                                  </p:stCondLst>
                                  <p:childTnLst>
                                    <p:set>
                                      <p:cBhvr>
                                        <p:cTn id="91" dur="1" fill="hold">
                                          <p:stCondLst>
                                            <p:cond delay="0"/>
                                          </p:stCondLst>
                                        </p:cTn>
                                        <p:tgtEl>
                                          <p:spTgt spid="25624"/>
                                        </p:tgtEl>
                                        <p:attrNameLst>
                                          <p:attrName>style.visibility</p:attrName>
                                        </p:attrNameLst>
                                      </p:cBhvr>
                                      <p:to>
                                        <p:strVal val="visible"/>
                                      </p:to>
                                    </p:set>
                                    <p:anim calcmode="lin" valueType="num">
                                      <p:cBhvr additive="base">
                                        <p:cTn id="92" dur="500" fill="hold"/>
                                        <p:tgtEl>
                                          <p:spTgt spid="25624"/>
                                        </p:tgtEl>
                                        <p:attrNameLst>
                                          <p:attrName>ppt_x</p:attrName>
                                        </p:attrNameLst>
                                      </p:cBhvr>
                                      <p:tavLst>
                                        <p:tav tm="0">
                                          <p:val>
                                            <p:strVal val="#ppt_x"/>
                                          </p:val>
                                        </p:tav>
                                        <p:tav tm="100000">
                                          <p:val>
                                            <p:strVal val="#ppt_x"/>
                                          </p:val>
                                        </p:tav>
                                      </p:tavLst>
                                    </p:anim>
                                    <p:anim calcmode="lin" valueType="num">
                                      <p:cBhvr additive="base">
                                        <p:cTn id="93" dur="500" fill="hold"/>
                                        <p:tgtEl>
                                          <p:spTgt spid="25624"/>
                                        </p:tgtEl>
                                        <p:attrNameLst>
                                          <p:attrName>ppt_y</p:attrName>
                                        </p:attrNameLst>
                                      </p:cBhvr>
                                      <p:tavLst>
                                        <p:tav tm="0">
                                          <p:val>
                                            <p:strVal val="1+#ppt_h/2"/>
                                          </p:val>
                                        </p:tav>
                                        <p:tav tm="100000">
                                          <p:val>
                                            <p:strVal val="#ppt_y"/>
                                          </p:val>
                                        </p:tav>
                                      </p:tavLst>
                                    </p:anim>
                                  </p:childTnLst>
                                </p:cTn>
                              </p:par>
                            </p:childTnLst>
                          </p:cTn>
                        </p:par>
                        <p:par>
                          <p:cTn id="94" fill="hold" nodeType="afterGroup">
                            <p:stCondLst>
                              <p:cond delay="12000"/>
                            </p:stCondLst>
                            <p:childTnLst>
                              <p:par>
                                <p:cTn id="95" presetID="9" presetClass="entr" presetSubtype="0" fill="hold" grpId="0" nodeType="afterEffect">
                                  <p:stCondLst>
                                    <p:cond delay="100"/>
                                  </p:stCondLst>
                                  <p:childTnLst>
                                    <p:set>
                                      <p:cBhvr>
                                        <p:cTn id="96" dur="1" fill="hold">
                                          <p:stCondLst>
                                            <p:cond delay="0"/>
                                          </p:stCondLst>
                                        </p:cTn>
                                        <p:tgtEl>
                                          <p:spTgt spid="25625"/>
                                        </p:tgtEl>
                                        <p:attrNameLst>
                                          <p:attrName>style.visibility</p:attrName>
                                        </p:attrNameLst>
                                      </p:cBhvr>
                                      <p:to>
                                        <p:strVal val="visible"/>
                                      </p:to>
                                    </p:set>
                                    <p:animEffect transition="in" filter="dissolve">
                                      <p:cBhvr>
                                        <p:cTn id="97" dur="500"/>
                                        <p:tgtEl>
                                          <p:spTgt spid="25625"/>
                                        </p:tgtEl>
                                      </p:cBhvr>
                                    </p:animEffect>
                                  </p:childTnLst>
                                </p:cTn>
                              </p:par>
                            </p:childTnLst>
                          </p:cTn>
                        </p:par>
                        <p:par>
                          <p:cTn id="98" fill="hold" nodeType="afterGroup">
                            <p:stCondLst>
                              <p:cond delay="12600"/>
                            </p:stCondLst>
                            <p:childTnLst>
                              <p:par>
                                <p:cTn id="99" presetID="9" presetClass="entr" presetSubtype="0" fill="hold" grpId="0" nodeType="afterEffect">
                                  <p:stCondLst>
                                    <p:cond delay="100"/>
                                  </p:stCondLst>
                                  <p:childTnLst>
                                    <p:set>
                                      <p:cBhvr>
                                        <p:cTn id="100" dur="1" fill="hold">
                                          <p:stCondLst>
                                            <p:cond delay="0"/>
                                          </p:stCondLst>
                                        </p:cTn>
                                        <p:tgtEl>
                                          <p:spTgt spid="25626"/>
                                        </p:tgtEl>
                                        <p:attrNameLst>
                                          <p:attrName>style.visibility</p:attrName>
                                        </p:attrNameLst>
                                      </p:cBhvr>
                                      <p:to>
                                        <p:strVal val="visible"/>
                                      </p:to>
                                    </p:set>
                                    <p:animEffect transition="in" filter="dissolve">
                                      <p:cBhvr>
                                        <p:cTn id="101" dur="500"/>
                                        <p:tgtEl>
                                          <p:spTgt spid="25626"/>
                                        </p:tgtEl>
                                      </p:cBhvr>
                                    </p:animEffect>
                                  </p:childTnLst>
                                </p:cTn>
                              </p:par>
                            </p:childTnLst>
                          </p:cTn>
                        </p:par>
                        <p:par>
                          <p:cTn id="102" fill="hold" nodeType="afterGroup">
                            <p:stCondLst>
                              <p:cond delay="13200"/>
                            </p:stCondLst>
                            <p:childTnLst>
                              <p:par>
                                <p:cTn id="103" presetID="2" presetClass="entr" presetSubtype="2" fill="hold" grpId="0" nodeType="afterEffect">
                                  <p:stCondLst>
                                    <p:cond delay="100"/>
                                  </p:stCondLst>
                                  <p:childTnLst>
                                    <p:set>
                                      <p:cBhvr>
                                        <p:cTn id="104" dur="1" fill="hold">
                                          <p:stCondLst>
                                            <p:cond delay="0"/>
                                          </p:stCondLst>
                                        </p:cTn>
                                        <p:tgtEl>
                                          <p:spTgt spid="25627"/>
                                        </p:tgtEl>
                                        <p:attrNameLst>
                                          <p:attrName>style.visibility</p:attrName>
                                        </p:attrNameLst>
                                      </p:cBhvr>
                                      <p:to>
                                        <p:strVal val="visible"/>
                                      </p:to>
                                    </p:set>
                                    <p:anim calcmode="lin" valueType="num">
                                      <p:cBhvr additive="base">
                                        <p:cTn id="105" dur="500" fill="hold"/>
                                        <p:tgtEl>
                                          <p:spTgt spid="25627"/>
                                        </p:tgtEl>
                                        <p:attrNameLst>
                                          <p:attrName>ppt_x</p:attrName>
                                        </p:attrNameLst>
                                      </p:cBhvr>
                                      <p:tavLst>
                                        <p:tav tm="0">
                                          <p:val>
                                            <p:strVal val="1+#ppt_w/2"/>
                                          </p:val>
                                        </p:tav>
                                        <p:tav tm="100000">
                                          <p:val>
                                            <p:strVal val="#ppt_x"/>
                                          </p:val>
                                        </p:tav>
                                      </p:tavLst>
                                    </p:anim>
                                    <p:anim calcmode="lin" valueType="num">
                                      <p:cBhvr additive="base">
                                        <p:cTn id="106" dur="500" fill="hold"/>
                                        <p:tgtEl>
                                          <p:spTgt spid="25627"/>
                                        </p:tgtEl>
                                        <p:attrNameLst>
                                          <p:attrName>ppt_y</p:attrName>
                                        </p:attrNameLst>
                                      </p:cBhvr>
                                      <p:tavLst>
                                        <p:tav tm="0">
                                          <p:val>
                                            <p:strVal val="#ppt_y"/>
                                          </p:val>
                                        </p:tav>
                                        <p:tav tm="100000">
                                          <p:val>
                                            <p:strVal val="#ppt_y"/>
                                          </p:val>
                                        </p:tav>
                                      </p:tavLst>
                                    </p:anim>
                                  </p:childTnLst>
                                </p:cTn>
                              </p:par>
                            </p:childTnLst>
                          </p:cTn>
                        </p:par>
                        <p:par>
                          <p:cTn id="107" fill="hold" nodeType="afterGroup">
                            <p:stCondLst>
                              <p:cond delay="13800"/>
                            </p:stCondLst>
                            <p:childTnLst>
                              <p:par>
                                <p:cTn id="108" presetID="2" presetClass="entr" presetSubtype="4" fill="hold" grpId="0" nodeType="afterEffect">
                                  <p:stCondLst>
                                    <p:cond delay="100"/>
                                  </p:stCondLst>
                                  <p:childTnLst>
                                    <p:set>
                                      <p:cBhvr>
                                        <p:cTn id="109" dur="1" fill="hold">
                                          <p:stCondLst>
                                            <p:cond delay="0"/>
                                          </p:stCondLst>
                                        </p:cTn>
                                        <p:tgtEl>
                                          <p:spTgt spid="25628"/>
                                        </p:tgtEl>
                                        <p:attrNameLst>
                                          <p:attrName>style.visibility</p:attrName>
                                        </p:attrNameLst>
                                      </p:cBhvr>
                                      <p:to>
                                        <p:strVal val="visible"/>
                                      </p:to>
                                    </p:set>
                                    <p:anim calcmode="lin" valueType="num">
                                      <p:cBhvr additive="base">
                                        <p:cTn id="110" dur="500" fill="hold"/>
                                        <p:tgtEl>
                                          <p:spTgt spid="25628"/>
                                        </p:tgtEl>
                                        <p:attrNameLst>
                                          <p:attrName>ppt_x</p:attrName>
                                        </p:attrNameLst>
                                      </p:cBhvr>
                                      <p:tavLst>
                                        <p:tav tm="0">
                                          <p:val>
                                            <p:strVal val="#ppt_x"/>
                                          </p:val>
                                        </p:tav>
                                        <p:tav tm="100000">
                                          <p:val>
                                            <p:strVal val="#ppt_x"/>
                                          </p:val>
                                        </p:tav>
                                      </p:tavLst>
                                    </p:anim>
                                    <p:anim calcmode="lin" valueType="num">
                                      <p:cBhvr additive="base">
                                        <p:cTn id="111" dur="500" fill="hold"/>
                                        <p:tgtEl>
                                          <p:spTgt spid="25628"/>
                                        </p:tgtEl>
                                        <p:attrNameLst>
                                          <p:attrName>ppt_y</p:attrName>
                                        </p:attrNameLst>
                                      </p:cBhvr>
                                      <p:tavLst>
                                        <p:tav tm="0">
                                          <p:val>
                                            <p:strVal val="1+#ppt_h/2"/>
                                          </p:val>
                                        </p:tav>
                                        <p:tav tm="100000">
                                          <p:val>
                                            <p:strVal val="#ppt_y"/>
                                          </p:val>
                                        </p:tav>
                                      </p:tavLst>
                                    </p:anim>
                                  </p:childTnLst>
                                </p:cTn>
                              </p:par>
                            </p:childTnLst>
                          </p:cTn>
                        </p:par>
                        <p:par>
                          <p:cTn id="112" fill="hold" nodeType="afterGroup">
                            <p:stCondLst>
                              <p:cond delay="14400"/>
                            </p:stCondLst>
                            <p:childTnLst>
                              <p:par>
                                <p:cTn id="113" presetID="9" presetClass="entr" presetSubtype="0" fill="hold" grpId="0" nodeType="afterEffect">
                                  <p:stCondLst>
                                    <p:cond delay="100"/>
                                  </p:stCondLst>
                                  <p:childTnLst>
                                    <p:set>
                                      <p:cBhvr>
                                        <p:cTn id="114" dur="1" fill="hold">
                                          <p:stCondLst>
                                            <p:cond delay="0"/>
                                          </p:stCondLst>
                                        </p:cTn>
                                        <p:tgtEl>
                                          <p:spTgt spid="25629"/>
                                        </p:tgtEl>
                                        <p:attrNameLst>
                                          <p:attrName>style.visibility</p:attrName>
                                        </p:attrNameLst>
                                      </p:cBhvr>
                                      <p:to>
                                        <p:strVal val="visible"/>
                                      </p:to>
                                    </p:set>
                                    <p:animEffect transition="in" filter="dissolve">
                                      <p:cBhvr>
                                        <p:cTn id="115" dur="500"/>
                                        <p:tgtEl>
                                          <p:spTgt spid="25629"/>
                                        </p:tgtEl>
                                      </p:cBhvr>
                                    </p:animEffect>
                                  </p:childTnLst>
                                </p:cTn>
                              </p:par>
                            </p:childTnLst>
                          </p:cTn>
                        </p:par>
                        <p:par>
                          <p:cTn id="116" fill="hold" nodeType="afterGroup">
                            <p:stCondLst>
                              <p:cond delay="15000"/>
                            </p:stCondLst>
                            <p:childTnLst>
                              <p:par>
                                <p:cTn id="117" presetID="9" presetClass="entr" presetSubtype="0" fill="hold" grpId="0" nodeType="afterEffect">
                                  <p:stCondLst>
                                    <p:cond delay="100"/>
                                  </p:stCondLst>
                                  <p:childTnLst>
                                    <p:set>
                                      <p:cBhvr>
                                        <p:cTn id="118" dur="1" fill="hold">
                                          <p:stCondLst>
                                            <p:cond delay="0"/>
                                          </p:stCondLst>
                                        </p:cTn>
                                        <p:tgtEl>
                                          <p:spTgt spid="25630"/>
                                        </p:tgtEl>
                                        <p:attrNameLst>
                                          <p:attrName>style.visibility</p:attrName>
                                        </p:attrNameLst>
                                      </p:cBhvr>
                                      <p:to>
                                        <p:strVal val="visible"/>
                                      </p:to>
                                    </p:set>
                                    <p:animEffect transition="in" filter="dissolve">
                                      <p:cBhvr>
                                        <p:cTn id="119" dur="500"/>
                                        <p:tgtEl>
                                          <p:spTgt spid="25630"/>
                                        </p:tgtEl>
                                      </p:cBhvr>
                                    </p:animEffect>
                                  </p:childTnLst>
                                </p:cTn>
                              </p:par>
                            </p:childTnLst>
                          </p:cTn>
                        </p:par>
                        <p:par>
                          <p:cTn id="120" fill="hold" nodeType="afterGroup">
                            <p:stCondLst>
                              <p:cond delay="15600"/>
                            </p:stCondLst>
                            <p:childTnLst>
                              <p:par>
                                <p:cTn id="121" presetID="2" presetClass="entr" presetSubtype="2" fill="hold" grpId="0" nodeType="afterEffect">
                                  <p:stCondLst>
                                    <p:cond delay="100"/>
                                  </p:stCondLst>
                                  <p:childTnLst>
                                    <p:set>
                                      <p:cBhvr>
                                        <p:cTn id="122" dur="1" fill="hold">
                                          <p:stCondLst>
                                            <p:cond delay="0"/>
                                          </p:stCondLst>
                                        </p:cTn>
                                        <p:tgtEl>
                                          <p:spTgt spid="25631"/>
                                        </p:tgtEl>
                                        <p:attrNameLst>
                                          <p:attrName>style.visibility</p:attrName>
                                        </p:attrNameLst>
                                      </p:cBhvr>
                                      <p:to>
                                        <p:strVal val="visible"/>
                                      </p:to>
                                    </p:set>
                                    <p:anim calcmode="lin" valueType="num">
                                      <p:cBhvr additive="base">
                                        <p:cTn id="123" dur="500" fill="hold"/>
                                        <p:tgtEl>
                                          <p:spTgt spid="25631"/>
                                        </p:tgtEl>
                                        <p:attrNameLst>
                                          <p:attrName>ppt_x</p:attrName>
                                        </p:attrNameLst>
                                      </p:cBhvr>
                                      <p:tavLst>
                                        <p:tav tm="0">
                                          <p:val>
                                            <p:strVal val="1+#ppt_w/2"/>
                                          </p:val>
                                        </p:tav>
                                        <p:tav tm="100000">
                                          <p:val>
                                            <p:strVal val="#ppt_x"/>
                                          </p:val>
                                        </p:tav>
                                      </p:tavLst>
                                    </p:anim>
                                    <p:anim calcmode="lin" valueType="num">
                                      <p:cBhvr additive="base">
                                        <p:cTn id="124" dur="500" fill="hold"/>
                                        <p:tgtEl>
                                          <p:spTgt spid="25631"/>
                                        </p:tgtEl>
                                        <p:attrNameLst>
                                          <p:attrName>ppt_y</p:attrName>
                                        </p:attrNameLst>
                                      </p:cBhvr>
                                      <p:tavLst>
                                        <p:tav tm="0">
                                          <p:val>
                                            <p:strVal val="#ppt_y"/>
                                          </p:val>
                                        </p:tav>
                                        <p:tav tm="100000">
                                          <p:val>
                                            <p:strVal val="#ppt_y"/>
                                          </p:val>
                                        </p:tav>
                                      </p:tavLst>
                                    </p:anim>
                                  </p:childTnLst>
                                </p:cTn>
                              </p:par>
                            </p:childTnLst>
                          </p:cTn>
                        </p:par>
                        <p:par>
                          <p:cTn id="125" fill="hold" nodeType="afterGroup">
                            <p:stCondLst>
                              <p:cond delay="16200"/>
                            </p:stCondLst>
                            <p:childTnLst>
                              <p:par>
                                <p:cTn id="126" presetID="2" presetClass="entr" presetSubtype="4" fill="hold" grpId="0" nodeType="afterEffect">
                                  <p:stCondLst>
                                    <p:cond delay="100"/>
                                  </p:stCondLst>
                                  <p:childTnLst>
                                    <p:set>
                                      <p:cBhvr>
                                        <p:cTn id="127" dur="1" fill="hold">
                                          <p:stCondLst>
                                            <p:cond delay="0"/>
                                          </p:stCondLst>
                                        </p:cTn>
                                        <p:tgtEl>
                                          <p:spTgt spid="25632"/>
                                        </p:tgtEl>
                                        <p:attrNameLst>
                                          <p:attrName>style.visibility</p:attrName>
                                        </p:attrNameLst>
                                      </p:cBhvr>
                                      <p:to>
                                        <p:strVal val="visible"/>
                                      </p:to>
                                    </p:set>
                                    <p:anim calcmode="lin" valueType="num">
                                      <p:cBhvr additive="base">
                                        <p:cTn id="128" dur="500" fill="hold"/>
                                        <p:tgtEl>
                                          <p:spTgt spid="25632"/>
                                        </p:tgtEl>
                                        <p:attrNameLst>
                                          <p:attrName>ppt_x</p:attrName>
                                        </p:attrNameLst>
                                      </p:cBhvr>
                                      <p:tavLst>
                                        <p:tav tm="0">
                                          <p:val>
                                            <p:strVal val="#ppt_x"/>
                                          </p:val>
                                        </p:tav>
                                        <p:tav tm="100000">
                                          <p:val>
                                            <p:strVal val="#ppt_x"/>
                                          </p:val>
                                        </p:tav>
                                      </p:tavLst>
                                    </p:anim>
                                    <p:anim calcmode="lin" valueType="num">
                                      <p:cBhvr additive="base">
                                        <p:cTn id="129" dur="500" fill="hold"/>
                                        <p:tgtEl>
                                          <p:spTgt spid="25632"/>
                                        </p:tgtEl>
                                        <p:attrNameLst>
                                          <p:attrName>ppt_y</p:attrName>
                                        </p:attrNameLst>
                                      </p:cBhvr>
                                      <p:tavLst>
                                        <p:tav tm="0">
                                          <p:val>
                                            <p:strVal val="1+#ppt_h/2"/>
                                          </p:val>
                                        </p:tav>
                                        <p:tav tm="100000">
                                          <p:val>
                                            <p:strVal val="#ppt_y"/>
                                          </p:val>
                                        </p:tav>
                                      </p:tavLst>
                                    </p:anim>
                                  </p:childTnLst>
                                </p:cTn>
                              </p:par>
                            </p:childTnLst>
                          </p:cTn>
                        </p:par>
                        <p:par>
                          <p:cTn id="130" fill="hold" nodeType="afterGroup">
                            <p:stCondLst>
                              <p:cond delay="16800"/>
                            </p:stCondLst>
                            <p:childTnLst>
                              <p:par>
                                <p:cTn id="131" presetID="9" presetClass="entr" presetSubtype="0" fill="hold" grpId="0" nodeType="afterEffect">
                                  <p:stCondLst>
                                    <p:cond delay="100"/>
                                  </p:stCondLst>
                                  <p:childTnLst>
                                    <p:set>
                                      <p:cBhvr>
                                        <p:cTn id="132" dur="1" fill="hold">
                                          <p:stCondLst>
                                            <p:cond delay="0"/>
                                          </p:stCondLst>
                                        </p:cTn>
                                        <p:tgtEl>
                                          <p:spTgt spid="25633"/>
                                        </p:tgtEl>
                                        <p:attrNameLst>
                                          <p:attrName>style.visibility</p:attrName>
                                        </p:attrNameLst>
                                      </p:cBhvr>
                                      <p:to>
                                        <p:strVal val="visible"/>
                                      </p:to>
                                    </p:set>
                                    <p:animEffect transition="in" filter="dissolve">
                                      <p:cBhvr>
                                        <p:cTn id="133" dur="500"/>
                                        <p:tgtEl>
                                          <p:spTgt spid="25633"/>
                                        </p:tgtEl>
                                      </p:cBhvr>
                                    </p:animEffect>
                                  </p:childTnLst>
                                </p:cTn>
                              </p:par>
                            </p:childTnLst>
                          </p:cTn>
                        </p:par>
                        <p:par>
                          <p:cTn id="134" fill="hold" nodeType="afterGroup">
                            <p:stCondLst>
                              <p:cond delay="17400"/>
                            </p:stCondLst>
                            <p:childTnLst>
                              <p:par>
                                <p:cTn id="135" presetID="9" presetClass="entr" presetSubtype="0" fill="hold" grpId="0" nodeType="afterEffect">
                                  <p:stCondLst>
                                    <p:cond delay="100"/>
                                  </p:stCondLst>
                                  <p:childTnLst>
                                    <p:set>
                                      <p:cBhvr>
                                        <p:cTn id="136" dur="1" fill="hold">
                                          <p:stCondLst>
                                            <p:cond delay="0"/>
                                          </p:stCondLst>
                                        </p:cTn>
                                        <p:tgtEl>
                                          <p:spTgt spid="25634"/>
                                        </p:tgtEl>
                                        <p:attrNameLst>
                                          <p:attrName>style.visibility</p:attrName>
                                        </p:attrNameLst>
                                      </p:cBhvr>
                                      <p:to>
                                        <p:strVal val="visible"/>
                                      </p:to>
                                    </p:set>
                                    <p:animEffect transition="in" filter="dissolve">
                                      <p:cBhvr>
                                        <p:cTn id="137" dur="500"/>
                                        <p:tgtEl>
                                          <p:spTgt spid="25634"/>
                                        </p:tgtEl>
                                      </p:cBhvr>
                                    </p:animEffect>
                                  </p:childTnLst>
                                </p:cTn>
                              </p:par>
                            </p:childTnLst>
                          </p:cTn>
                        </p:par>
                        <p:par>
                          <p:cTn id="138" fill="hold" nodeType="afterGroup">
                            <p:stCondLst>
                              <p:cond delay="18000"/>
                            </p:stCondLst>
                            <p:childTnLst>
                              <p:par>
                                <p:cTn id="139" presetID="2" presetClass="entr" presetSubtype="2" fill="hold" grpId="0" nodeType="afterEffect">
                                  <p:stCondLst>
                                    <p:cond delay="100"/>
                                  </p:stCondLst>
                                  <p:childTnLst>
                                    <p:set>
                                      <p:cBhvr>
                                        <p:cTn id="140" dur="1" fill="hold">
                                          <p:stCondLst>
                                            <p:cond delay="0"/>
                                          </p:stCondLst>
                                        </p:cTn>
                                        <p:tgtEl>
                                          <p:spTgt spid="25635"/>
                                        </p:tgtEl>
                                        <p:attrNameLst>
                                          <p:attrName>style.visibility</p:attrName>
                                        </p:attrNameLst>
                                      </p:cBhvr>
                                      <p:to>
                                        <p:strVal val="visible"/>
                                      </p:to>
                                    </p:set>
                                    <p:anim calcmode="lin" valueType="num">
                                      <p:cBhvr additive="base">
                                        <p:cTn id="141" dur="500" fill="hold"/>
                                        <p:tgtEl>
                                          <p:spTgt spid="25635"/>
                                        </p:tgtEl>
                                        <p:attrNameLst>
                                          <p:attrName>ppt_x</p:attrName>
                                        </p:attrNameLst>
                                      </p:cBhvr>
                                      <p:tavLst>
                                        <p:tav tm="0">
                                          <p:val>
                                            <p:strVal val="1+#ppt_w/2"/>
                                          </p:val>
                                        </p:tav>
                                        <p:tav tm="100000">
                                          <p:val>
                                            <p:strVal val="#ppt_x"/>
                                          </p:val>
                                        </p:tav>
                                      </p:tavLst>
                                    </p:anim>
                                    <p:anim calcmode="lin" valueType="num">
                                      <p:cBhvr additive="base">
                                        <p:cTn id="142" dur="500" fill="hold"/>
                                        <p:tgtEl>
                                          <p:spTgt spid="25635"/>
                                        </p:tgtEl>
                                        <p:attrNameLst>
                                          <p:attrName>ppt_y</p:attrName>
                                        </p:attrNameLst>
                                      </p:cBhvr>
                                      <p:tavLst>
                                        <p:tav tm="0">
                                          <p:val>
                                            <p:strVal val="#ppt_y"/>
                                          </p:val>
                                        </p:tav>
                                        <p:tav tm="100000">
                                          <p:val>
                                            <p:strVal val="#ppt_y"/>
                                          </p:val>
                                        </p:tav>
                                      </p:tavLst>
                                    </p:anim>
                                  </p:childTnLst>
                                </p:cTn>
                              </p:par>
                            </p:childTnLst>
                          </p:cTn>
                        </p:par>
                        <p:par>
                          <p:cTn id="143" fill="hold" nodeType="afterGroup">
                            <p:stCondLst>
                              <p:cond delay="18600"/>
                            </p:stCondLst>
                            <p:childTnLst>
                              <p:par>
                                <p:cTn id="144" presetID="2" presetClass="entr" presetSubtype="4" fill="hold" grpId="0" nodeType="afterEffect">
                                  <p:stCondLst>
                                    <p:cond delay="100"/>
                                  </p:stCondLst>
                                  <p:childTnLst>
                                    <p:set>
                                      <p:cBhvr>
                                        <p:cTn id="145" dur="1" fill="hold">
                                          <p:stCondLst>
                                            <p:cond delay="0"/>
                                          </p:stCondLst>
                                        </p:cTn>
                                        <p:tgtEl>
                                          <p:spTgt spid="25636"/>
                                        </p:tgtEl>
                                        <p:attrNameLst>
                                          <p:attrName>style.visibility</p:attrName>
                                        </p:attrNameLst>
                                      </p:cBhvr>
                                      <p:to>
                                        <p:strVal val="visible"/>
                                      </p:to>
                                    </p:set>
                                    <p:anim calcmode="lin" valueType="num">
                                      <p:cBhvr additive="base">
                                        <p:cTn id="146" dur="500" fill="hold"/>
                                        <p:tgtEl>
                                          <p:spTgt spid="25636"/>
                                        </p:tgtEl>
                                        <p:attrNameLst>
                                          <p:attrName>ppt_x</p:attrName>
                                        </p:attrNameLst>
                                      </p:cBhvr>
                                      <p:tavLst>
                                        <p:tav tm="0">
                                          <p:val>
                                            <p:strVal val="#ppt_x"/>
                                          </p:val>
                                        </p:tav>
                                        <p:tav tm="100000">
                                          <p:val>
                                            <p:strVal val="#ppt_x"/>
                                          </p:val>
                                        </p:tav>
                                      </p:tavLst>
                                    </p:anim>
                                    <p:anim calcmode="lin" valueType="num">
                                      <p:cBhvr additive="base">
                                        <p:cTn id="147" dur="500" fill="hold"/>
                                        <p:tgtEl>
                                          <p:spTgt spid="25636"/>
                                        </p:tgtEl>
                                        <p:attrNameLst>
                                          <p:attrName>ppt_y</p:attrName>
                                        </p:attrNameLst>
                                      </p:cBhvr>
                                      <p:tavLst>
                                        <p:tav tm="0">
                                          <p:val>
                                            <p:strVal val="1+#ppt_h/2"/>
                                          </p:val>
                                        </p:tav>
                                        <p:tav tm="100000">
                                          <p:val>
                                            <p:strVal val="#ppt_y"/>
                                          </p:val>
                                        </p:tav>
                                      </p:tavLst>
                                    </p:anim>
                                  </p:childTnLst>
                                </p:cTn>
                              </p:par>
                            </p:childTnLst>
                          </p:cTn>
                        </p:par>
                        <p:par>
                          <p:cTn id="148" fill="hold" nodeType="afterGroup">
                            <p:stCondLst>
                              <p:cond delay="19200"/>
                            </p:stCondLst>
                            <p:childTnLst>
                              <p:par>
                                <p:cTn id="149" presetID="9" presetClass="entr" presetSubtype="0" fill="hold" grpId="0" nodeType="afterEffect">
                                  <p:stCondLst>
                                    <p:cond delay="100"/>
                                  </p:stCondLst>
                                  <p:childTnLst>
                                    <p:set>
                                      <p:cBhvr>
                                        <p:cTn id="150" dur="1" fill="hold">
                                          <p:stCondLst>
                                            <p:cond delay="0"/>
                                          </p:stCondLst>
                                        </p:cTn>
                                        <p:tgtEl>
                                          <p:spTgt spid="25637"/>
                                        </p:tgtEl>
                                        <p:attrNameLst>
                                          <p:attrName>style.visibility</p:attrName>
                                        </p:attrNameLst>
                                      </p:cBhvr>
                                      <p:to>
                                        <p:strVal val="visible"/>
                                      </p:to>
                                    </p:set>
                                    <p:animEffect transition="in" filter="dissolve">
                                      <p:cBhvr>
                                        <p:cTn id="151" dur="500"/>
                                        <p:tgtEl>
                                          <p:spTgt spid="25637"/>
                                        </p:tgtEl>
                                      </p:cBhvr>
                                    </p:animEffect>
                                  </p:childTnLst>
                                </p:cTn>
                              </p:par>
                            </p:childTnLst>
                          </p:cTn>
                        </p:par>
                        <p:par>
                          <p:cTn id="152" fill="hold" nodeType="afterGroup">
                            <p:stCondLst>
                              <p:cond delay="19800"/>
                            </p:stCondLst>
                            <p:childTnLst>
                              <p:par>
                                <p:cTn id="153" presetID="9" presetClass="entr" presetSubtype="0" fill="hold" grpId="0" nodeType="afterEffect">
                                  <p:stCondLst>
                                    <p:cond delay="100"/>
                                  </p:stCondLst>
                                  <p:childTnLst>
                                    <p:set>
                                      <p:cBhvr>
                                        <p:cTn id="154" dur="1" fill="hold">
                                          <p:stCondLst>
                                            <p:cond delay="0"/>
                                          </p:stCondLst>
                                        </p:cTn>
                                        <p:tgtEl>
                                          <p:spTgt spid="25638"/>
                                        </p:tgtEl>
                                        <p:attrNameLst>
                                          <p:attrName>style.visibility</p:attrName>
                                        </p:attrNameLst>
                                      </p:cBhvr>
                                      <p:to>
                                        <p:strVal val="visible"/>
                                      </p:to>
                                    </p:set>
                                    <p:animEffect transition="in" filter="dissolve">
                                      <p:cBhvr>
                                        <p:cTn id="155" dur="500"/>
                                        <p:tgtEl>
                                          <p:spTgt spid="25638"/>
                                        </p:tgtEl>
                                      </p:cBhvr>
                                    </p:animEffect>
                                  </p:childTnLst>
                                </p:cTn>
                              </p:par>
                            </p:childTnLst>
                          </p:cTn>
                        </p:par>
                        <p:par>
                          <p:cTn id="156" fill="hold" nodeType="afterGroup">
                            <p:stCondLst>
                              <p:cond delay="20400"/>
                            </p:stCondLst>
                            <p:childTnLst>
                              <p:par>
                                <p:cTn id="157" presetID="2" presetClass="entr" presetSubtype="2" fill="hold" grpId="0" nodeType="afterEffect">
                                  <p:stCondLst>
                                    <p:cond delay="100"/>
                                  </p:stCondLst>
                                  <p:childTnLst>
                                    <p:set>
                                      <p:cBhvr>
                                        <p:cTn id="158" dur="1" fill="hold">
                                          <p:stCondLst>
                                            <p:cond delay="0"/>
                                          </p:stCondLst>
                                        </p:cTn>
                                        <p:tgtEl>
                                          <p:spTgt spid="25639"/>
                                        </p:tgtEl>
                                        <p:attrNameLst>
                                          <p:attrName>style.visibility</p:attrName>
                                        </p:attrNameLst>
                                      </p:cBhvr>
                                      <p:to>
                                        <p:strVal val="visible"/>
                                      </p:to>
                                    </p:set>
                                    <p:anim calcmode="lin" valueType="num">
                                      <p:cBhvr additive="base">
                                        <p:cTn id="159" dur="500" fill="hold"/>
                                        <p:tgtEl>
                                          <p:spTgt spid="25639"/>
                                        </p:tgtEl>
                                        <p:attrNameLst>
                                          <p:attrName>ppt_x</p:attrName>
                                        </p:attrNameLst>
                                      </p:cBhvr>
                                      <p:tavLst>
                                        <p:tav tm="0">
                                          <p:val>
                                            <p:strVal val="1+#ppt_w/2"/>
                                          </p:val>
                                        </p:tav>
                                        <p:tav tm="100000">
                                          <p:val>
                                            <p:strVal val="#ppt_x"/>
                                          </p:val>
                                        </p:tav>
                                      </p:tavLst>
                                    </p:anim>
                                    <p:anim calcmode="lin" valueType="num">
                                      <p:cBhvr additive="base">
                                        <p:cTn id="160" dur="500" fill="hold"/>
                                        <p:tgtEl>
                                          <p:spTgt spid="25639"/>
                                        </p:tgtEl>
                                        <p:attrNameLst>
                                          <p:attrName>ppt_y</p:attrName>
                                        </p:attrNameLst>
                                      </p:cBhvr>
                                      <p:tavLst>
                                        <p:tav tm="0">
                                          <p:val>
                                            <p:strVal val="#ppt_y"/>
                                          </p:val>
                                        </p:tav>
                                        <p:tav tm="100000">
                                          <p:val>
                                            <p:strVal val="#ppt_y"/>
                                          </p:val>
                                        </p:tav>
                                      </p:tavLst>
                                    </p:anim>
                                  </p:childTnLst>
                                </p:cTn>
                              </p:par>
                            </p:childTnLst>
                          </p:cTn>
                        </p:par>
                        <p:par>
                          <p:cTn id="161" fill="hold" nodeType="afterGroup">
                            <p:stCondLst>
                              <p:cond delay="21000"/>
                            </p:stCondLst>
                            <p:childTnLst>
                              <p:par>
                                <p:cTn id="162" presetID="2" presetClass="entr" presetSubtype="4" fill="hold" grpId="0" nodeType="afterEffect">
                                  <p:stCondLst>
                                    <p:cond delay="100"/>
                                  </p:stCondLst>
                                  <p:childTnLst>
                                    <p:set>
                                      <p:cBhvr>
                                        <p:cTn id="163" dur="1" fill="hold">
                                          <p:stCondLst>
                                            <p:cond delay="0"/>
                                          </p:stCondLst>
                                        </p:cTn>
                                        <p:tgtEl>
                                          <p:spTgt spid="25640"/>
                                        </p:tgtEl>
                                        <p:attrNameLst>
                                          <p:attrName>style.visibility</p:attrName>
                                        </p:attrNameLst>
                                      </p:cBhvr>
                                      <p:to>
                                        <p:strVal val="visible"/>
                                      </p:to>
                                    </p:set>
                                    <p:anim calcmode="lin" valueType="num">
                                      <p:cBhvr additive="base">
                                        <p:cTn id="164" dur="500" fill="hold"/>
                                        <p:tgtEl>
                                          <p:spTgt spid="25640"/>
                                        </p:tgtEl>
                                        <p:attrNameLst>
                                          <p:attrName>ppt_x</p:attrName>
                                        </p:attrNameLst>
                                      </p:cBhvr>
                                      <p:tavLst>
                                        <p:tav tm="0">
                                          <p:val>
                                            <p:strVal val="#ppt_x"/>
                                          </p:val>
                                        </p:tav>
                                        <p:tav tm="100000">
                                          <p:val>
                                            <p:strVal val="#ppt_x"/>
                                          </p:val>
                                        </p:tav>
                                      </p:tavLst>
                                    </p:anim>
                                    <p:anim calcmode="lin" valueType="num">
                                      <p:cBhvr additive="base">
                                        <p:cTn id="165" dur="500" fill="hold"/>
                                        <p:tgtEl>
                                          <p:spTgt spid="256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animBg="1" autoUpdateAnimBg="0"/>
      <p:bldP spid="25606" grpId="0" autoUpdateAnimBg="0"/>
      <p:bldP spid="25607" grpId="0" autoUpdateAnimBg="0"/>
      <p:bldP spid="25608" grpId="0" autoUpdateAnimBg="0"/>
      <p:bldP spid="25609" grpId="0" animBg="1" autoUpdateAnimBg="0"/>
      <p:bldP spid="25610" grpId="0" autoUpdateAnimBg="0"/>
      <p:bldP spid="25611" grpId="0" autoUpdateAnimBg="0"/>
      <p:bldP spid="25612" grpId="0" autoUpdateAnimBg="0"/>
      <p:bldP spid="25613" grpId="0" animBg="1" autoUpdateAnimBg="0"/>
      <p:bldP spid="25614" grpId="0" autoUpdateAnimBg="0"/>
      <p:bldP spid="25615" grpId="0" autoUpdateAnimBg="0"/>
      <p:bldP spid="25616" grpId="0" autoUpdateAnimBg="0"/>
      <p:bldP spid="25617" grpId="0" animBg="1" autoUpdateAnimBg="0"/>
      <p:bldP spid="25618" grpId="0" autoUpdateAnimBg="0"/>
      <p:bldP spid="25619" grpId="0" autoUpdateAnimBg="0"/>
      <p:bldP spid="25620" grpId="0" autoUpdateAnimBg="0"/>
      <p:bldP spid="25621" grpId="0" animBg="1" autoUpdateAnimBg="0"/>
      <p:bldP spid="25622" grpId="0" autoUpdateAnimBg="0"/>
      <p:bldP spid="25623" grpId="0" autoUpdateAnimBg="0"/>
      <p:bldP spid="25624" grpId="0" autoUpdateAnimBg="0"/>
      <p:bldP spid="25625" grpId="0" animBg="1" autoUpdateAnimBg="0"/>
      <p:bldP spid="25626" grpId="0" autoUpdateAnimBg="0"/>
      <p:bldP spid="25627" grpId="0" autoUpdateAnimBg="0"/>
      <p:bldP spid="25628" grpId="0" autoUpdateAnimBg="0"/>
      <p:bldP spid="25629" grpId="0" animBg="1" autoUpdateAnimBg="0"/>
      <p:bldP spid="25630" grpId="0" autoUpdateAnimBg="0"/>
      <p:bldP spid="25631" grpId="0" autoUpdateAnimBg="0"/>
      <p:bldP spid="25632" grpId="0" autoUpdateAnimBg="0"/>
      <p:bldP spid="25633" grpId="0" animBg="1" autoUpdateAnimBg="0"/>
      <p:bldP spid="25634" grpId="0" autoUpdateAnimBg="0"/>
      <p:bldP spid="25635" grpId="0" autoUpdateAnimBg="0"/>
      <p:bldP spid="25636" grpId="0" autoUpdateAnimBg="0"/>
      <p:bldP spid="25637" grpId="0" animBg="1" autoUpdateAnimBg="0"/>
      <p:bldP spid="25638" grpId="0" autoUpdateAnimBg="0"/>
      <p:bldP spid="25639" grpId="0" autoUpdateAnimBg="0"/>
      <p:bldP spid="2564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704" y="2322830"/>
            <a:ext cx="12857339" cy="2551749"/>
            <a:chOff x="170694" y="177982"/>
            <a:chExt cx="3936003" cy="781165"/>
          </a:xfrm>
        </p:grpSpPr>
        <p:sp>
          <p:nvSpPr>
            <p:cNvPr id="44" name="等腰三角形 43"/>
            <p:cNvSpPr/>
            <p:nvPr/>
          </p:nvSpPr>
          <p:spPr>
            <a:xfrm>
              <a:off x="1233863" y="177982"/>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等腰三角形 44"/>
            <p:cNvSpPr/>
            <p:nvPr/>
          </p:nvSpPr>
          <p:spPr>
            <a:xfrm flipV="1">
              <a:off x="200258" y="602633"/>
              <a:ext cx="355284" cy="356514"/>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矩形 45"/>
            <p:cNvSpPr/>
            <p:nvPr/>
          </p:nvSpPr>
          <p:spPr>
            <a:xfrm>
              <a:off x="170694" y="261768"/>
              <a:ext cx="3936003" cy="61198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平行四边形 46"/>
            <p:cNvSpPr/>
            <p:nvPr/>
          </p:nvSpPr>
          <p:spPr>
            <a:xfrm>
              <a:off x="376965" y="178257"/>
              <a:ext cx="1036076" cy="779005"/>
            </a:xfrm>
            <a:prstGeom prst="parallelogram">
              <a:avLst>
                <a:gd name="adj" fmla="val 4820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5" rIns="96430" bIns="48215" rtlCol="0" anchor="ctr"/>
            <a:lstStyle/>
            <a:p>
              <a:pPr algn="ctr"/>
              <a:endParaRPr lang="zh-CN" alt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6"/>
            <p:cNvSpPr txBox="1"/>
            <p:nvPr/>
          </p:nvSpPr>
          <p:spPr>
            <a:xfrm>
              <a:off x="627581" y="284178"/>
              <a:ext cx="569115" cy="529984"/>
            </a:xfrm>
            <a:prstGeom prst="rect">
              <a:avLst/>
            </a:prstGeom>
            <a:noFill/>
          </p:spPr>
          <p:txBody>
            <a:bodyPr wrap="square" lIns="0" tIns="0" rIns="0" bIns="0" rtlCol="0">
              <a:spAutoFit/>
            </a:bodyPr>
            <a:lstStyle/>
            <a:p>
              <a:pPr algn="ctr"/>
              <a:r>
                <a:rPr lang="en-US" altLang="zh-CN"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1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4188026" y="2992447"/>
            <a:ext cx="7101357" cy="778996"/>
          </a:xfrm>
          <a:prstGeom prst="rect">
            <a:avLst/>
          </a:prstGeom>
          <a:noFill/>
        </p:spPr>
        <p:txBody>
          <a:bodyPr wrap="square" lIns="0" tIns="0" rIns="0" bIns="0" rtlCol="0">
            <a:spAutoFit/>
          </a:bodyPr>
          <a:lstStyle/>
          <a:p>
            <a:r>
              <a:rPr lang="zh-CN" altLang="en-US"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endParaRPr lang="en-GB" altLang="zh-CN" sz="5062"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188026" y="3908392"/>
            <a:ext cx="4324739" cy="346249"/>
          </a:xfrm>
          <a:prstGeom prst="rect">
            <a:avLst/>
          </a:prstGeom>
          <a:noFill/>
        </p:spPr>
        <p:txBody>
          <a:bodyPr wrap="square" lIns="0" tIns="0" rIns="0" bIns="0" rtlCol="0">
            <a:spAutoFit/>
          </a:bodyPr>
          <a:lstStyle/>
          <a:p>
            <a:pPr eaLnBrk="0" hangingPunct="0"/>
            <a:r>
              <a:rPr lang="zh-CN" altLang="en-US" sz="22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点击此处添加副标题文本内容</a:t>
            </a:r>
          </a:p>
        </p:txBody>
      </p:sp>
    </p:spTree>
    <p:extLst>
      <p:ext uri="{BB962C8B-B14F-4D97-AF65-F5344CB8AC3E}">
        <p14:creationId xmlns:p14="http://schemas.microsoft.com/office/powerpoint/2010/main" val="29816390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30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a:spLocks noChangeAspect="1"/>
          </p:cNvSpPr>
          <p:nvPr/>
        </p:nvSpPr>
        <p:spPr>
          <a:xfrm>
            <a:off x="5794845" y="3422115"/>
            <a:ext cx="591001" cy="591002"/>
          </a:xfrm>
          <a:prstGeom prst="roundRect">
            <a:avLst/>
          </a:prstGeom>
          <a:solidFill>
            <a:schemeClr val="accent2"/>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11"/>
          <p:cNvSpPr>
            <a:spLocks noChangeAspect="1"/>
          </p:cNvSpPr>
          <p:nvPr/>
        </p:nvSpPr>
        <p:spPr>
          <a:xfrm>
            <a:off x="5793170" y="4175517"/>
            <a:ext cx="592675" cy="592675"/>
          </a:xfrm>
          <a:prstGeom prst="roundRect">
            <a:avLst/>
          </a:prstGeom>
          <a:solidFill>
            <a:schemeClr val="accent3"/>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05</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14"/>
          <p:cNvSpPr>
            <a:spLocks noChangeAspect="1"/>
          </p:cNvSpPr>
          <p:nvPr/>
        </p:nvSpPr>
        <p:spPr>
          <a:xfrm>
            <a:off x="5806564" y="2662018"/>
            <a:ext cx="592675" cy="592675"/>
          </a:xfrm>
          <a:prstGeom prst="roundRect">
            <a:avLst/>
          </a:prstGeom>
          <a:solidFill>
            <a:schemeClr val="accent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a:spLocks noChangeAspect="1"/>
          </p:cNvSpPr>
          <p:nvPr/>
        </p:nvSpPr>
        <p:spPr>
          <a:xfrm>
            <a:off x="9242073" y="3425463"/>
            <a:ext cx="592675" cy="591002"/>
          </a:xfrm>
          <a:prstGeom prst="roundRect">
            <a:avLst/>
          </a:prstGeom>
          <a:solidFill>
            <a:schemeClr val="accent5"/>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a:spLocks noChangeAspect="1"/>
          </p:cNvSpPr>
          <p:nvPr/>
        </p:nvSpPr>
        <p:spPr>
          <a:xfrm>
            <a:off x="9240399" y="4178865"/>
            <a:ext cx="592675" cy="592675"/>
          </a:xfrm>
          <a:prstGeom prst="roundRect">
            <a:avLst/>
          </a:prstGeom>
          <a:solidFill>
            <a:schemeClr val="accent6"/>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06</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23"/>
          <p:cNvSpPr>
            <a:spLocks noChangeAspect="1"/>
          </p:cNvSpPr>
          <p:nvPr/>
        </p:nvSpPr>
        <p:spPr>
          <a:xfrm>
            <a:off x="9253793" y="2665366"/>
            <a:ext cx="592675" cy="592675"/>
          </a:xfrm>
          <a:prstGeom prst="roundRect">
            <a:avLst/>
          </a:prstGeom>
          <a:solidFill>
            <a:schemeClr val="accent4"/>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5"/>
          <p:cNvGrpSpPr>
            <a:grpSpLocks/>
          </p:cNvGrpSpPr>
          <p:nvPr/>
        </p:nvGrpSpPr>
        <p:grpSpPr bwMode="auto">
          <a:xfrm>
            <a:off x="6466208" y="2646645"/>
            <a:ext cx="2123407" cy="2236563"/>
            <a:chOff x="7045224" y="2078155"/>
            <a:chExt cx="4137667" cy="2121840"/>
          </a:xfrm>
        </p:grpSpPr>
        <p:sp>
          <p:nvSpPr>
            <p:cNvPr id="33816" name="TextBox 26"/>
            <p:cNvSpPr txBox="1">
              <a:spLocks noChangeArrowheads="1"/>
            </p:cNvSpPr>
            <p:nvPr/>
          </p:nvSpPr>
          <p:spPr bwMode="auto">
            <a:xfrm>
              <a:off x="7045224" y="2078155"/>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7" name="TextBox 27"/>
            <p:cNvSpPr txBox="1">
              <a:spLocks noChangeArrowheads="1"/>
            </p:cNvSpPr>
            <p:nvPr/>
          </p:nvSpPr>
          <p:spPr bwMode="auto">
            <a:xfrm>
              <a:off x="7045224" y="3534259"/>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8" name="TextBox 29"/>
            <p:cNvSpPr txBox="1">
              <a:spLocks noChangeArrowheads="1"/>
            </p:cNvSpPr>
            <p:nvPr/>
          </p:nvSpPr>
          <p:spPr bwMode="auto">
            <a:xfrm>
              <a:off x="7045224" y="2827643"/>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a:grpSpLocks/>
          </p:cNvGrpSpPr>
          <p:nvPr/>
        </p:nvGrpSpPr>
        <p:grpSpPr bwMode="auto">
          <a:xfrm>
            <a:off x="9903391" y="2653341"/>
            <a:ext cx="2142559" cy="2236662"/>
            <a:chOff x="7045224" y="2078155"/>
            <a:chExt cx="4137667" cy="2121798"/>
          </a:xfrm>
        </p:grpSpPr>
        <p:sp>
          <p:nvSpPr>
            <p:cNvPr id="33813" name="TextBox 31"/>
            <p:cNvSpPr txBox="1">
              <a:spLocks noChangeArrowheads="1"/>
            </p:cNvSpPr>
            <p:nvPr/>
          </p:nvSpPr>
          <p:spPr bwMode="auto">
            <a:xfrm>
              <a:off x="7045224" y="2078155"/>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4" name="TextBox 32"/>
            <p:cNvSpPr txBox="1">
              <a:spLocks noChangeArrowheads="1"/>
            </p:cNvSpPr>
            <p:nvPr/>
          </p:nvSpPr>
          <p:spPr bwMode="auto">
            <a:xfrm>
              <a:off x="7045224" y="3534259"/>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5" name="TextBox 34"/>
            <p:cNvSpPr txBox="1">
              <a:spLocks noChangeArrowheads="1"/>
            </p:cNvSpPr>
            <p:nvPr/>
          </p:nvSpPr>
          <p:spPr bwMode="auto">
            <a:xfrm>
              <a:off x="7045224" y="2827643"/>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
          <p:cNvGrpSpPr>
            <a:grpSpLocks/>
          </p:cNvGrpSpPr>
          <p:nvPr/>
        </p:nvGrpSpPr>
        <p:grpSpPr bwMode="auto">
          <a:xfrm>
            <a:off x="728641" y="2134637"/>
            <a:ext cx="4880364" cy="3986328"/>
            <a:chOff x="3785121" y="1812417"/>
            <a:chExt cx="4627889" cy="3779783"/>
          </a:xfrm>
        </p:grpSpPr>
        <p:pic>
          <p:nvPicPr>
            <p:cNvPr id="33811" name="Picture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85121" y="1812417"/>
              <a:ext cx="4627889" cy="377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121695" y="1998151"/>
              <a:ext cx="3959505" cy="248440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lnSpc>
                  <a:spcPct val="120000"/>
                </a:lnSpc>
                <a:spcBef>
                  <a:spcPts val="0"/>
                </a:spcBef>
                <a:spcAft>
                  <a:spcPts val="0"/>
                </a:spcAft>
                <a:defRPr/>
              </a:pPr>
              <a:endParaRPr lang="zh-CN" altLang="zh-CN" sz="8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文本框 1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19"/>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44414615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14" presetClass="entr" presetSubtype="10" fill="hold" grpId="0" nodeType="withEffect">
                                  <p:stCondLst>
                                    <p:cond delay="350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1500"/>
                                        <p:tgtEl>
                                          <p:spTgt spid="11"/>
                                        </p:tgtEl>
                                      </p:cBhvr>
                                    </p:animEffect>
                                  </p:childTnLst>
                                </p:cTn>
                              </p:par>
                              <p:par>
                                <p:cTn id="11" presetID="14" presetClass="entr" presetSubtype="10" fill="hold" grpId="0" nodeType="withEffect">
                                  <p:stCondLst>
                                    <p:cond delay="350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1500"/>
                                        <p:tgtEl>
                                          <p:spTgt spid="12"/>
                                        </p:tgtEl>
                                      </p:cBhvr>
                                    </p:animEffect>
                                  </p:childTnLst>
                                </p:cTn>
                              </p:par>
                              <p:par>
                                <p:cTn id="14" presetID="14" presetClass="entr" presetSubtype="10" fill="hold" grpId="0" nodeType="withEffect">
                                  <p:stCondLst>
                                    <p:cond delay="3500"/>
                                  </p:stCondLst>
                                  <p:childTnLst>
                                    <p:set>
                                      <p:cBhvr>
                                        <p:cTn id="15" dur="1" fill="hold">
                                          <p:stCondLst>
                                            <p:cond delay="0"/>
                                          </p:stCondLst>
                                        </p:cTn>
                                        <p:tgtEl>
                                          <p:spTgt spid="15"/>
                                        </p:tgtEl>
                                        <p:attrNameLst>
                                          <p:attrName>style.visibility</p:attrName>
                                        </p:attrNameLst>
                                      </p:cBhvr>
                                      <p:to>
                                        <p:strVal val="visible"/>
                                      </p:to>
                                    </p:set>
                                    <p:animEffect transition="in" filter="randombar(horizontal)">
                                      <p:cBhvr>
                                        <p:cTn id="16" dur="1500"/>
                                        <p:tgtEl>
                                          <p:spTgt spid="15"/>
                                        </p:tgtEl>
                                      </p:cBhvr>
                                    </p:animEffect>
                                  </p:childTnLst>
                                </p:cTn>
                              </p:par>
                              <p:par>
                                <p:cTn id="17" presetID="14" presetClass="entr" presetSubtype="10" fill="hold" grpId="0" nodeType="withEffect">
                                  <p:stCondLst>
                                    <p:cond delay="350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1500"/>
                                        <p:tgtEl>
                                          <p:spTgt spid="17"/>
                                        </p:tgtEl>
                                      </p:cBhvr>
                                    </p:animEffect>
                                  </p:childTnLst>
                                </p:cTn>
                              </p:par>
                              <p:par>
                                <p:cTn id="20" presetID="14" presetClass="entr" presetSubtype="10" fill="hold" grpId="0" nodeType="withEffect">
                                  <p:stCondLst>
                                    <p:cond delay="350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1500"/>
                                        <p:tgtEl>
                                          <p:spTgt spid="18"/>
                                        </p:tgtEl>
                                      </p:cBhvr>
                                    </p:animEffect>
                                  </p:childTnLst>
                                </p:cTn>
                              </p:par>
                              <p:par>
                                <p:cTn id="23" presetID="14" presetClass="entr" presetSubtype="10" fill="hold" grpId="0" nodeType="withEffect">
                                  <p:stCondLst>
                                    <p:cond delay="350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1500"/>
                                        <p:tgtEl>
                                          <p:spTgt spid="24"/>
                                        </p:tgtEl>
                                      </p:cBhvr>
                                    </p:animEffect>
                                  </p:childTnLst>
                                </p:cTn>
                              </p:par>
                              <p:par>
                                <p:cTn id="26" presetID="2" presetClass="entr" presetSubtype="2" fill="hold" nodeType="withEffect">
                                  <p:stCondLst>
                                    <p:cond delay="550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5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17" grpId="0" animBg="1"/>
      <p:bldP spid="18"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6C7A180-2DC0-4CAB-B94D-58364D4B224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468.pptx"/>
</p:tagLst>
</file>

<file path=ppt/tags/tag2.xml><?xml version="1.0" encoding="utf-8"?>
<p:tagLst xmlns:a="http://schemas.openxmlformats.org/drawingml/2006/main" xmlns:r="http://schemas.openxmlformats.org/officeDocument/2006/relationships" xmlns:p="http://schemas.openxmlformats.org/presentationml/2006/main">
  <p:tag name="TİMİNG" val="|1.6|1.6|1.7|1.7|1.3|1.2"/>
</p:tagLst>
</file>

<file path=ppt/theme/theme1.xml><?xml version="1.0" encoding="utf-8"?>
<a:theme xmlns:a="http://schemas.openxmlformats.org/drawingml/2006/main" name="第一PPT，www.1ppt.com">
  <a:themeElements>
    <a:clrScheme name="自定义 189">
      <a:dk1>
        <a:sysClr val="windowText" lastClr="000000"/>
      </a:dk1>
      <a:lt1>
        <a:sysClr val="window" lastClr="FFFFFF"/>
      </a:lt1>
      <a:dk2>
        <a:srgbClr val="44546A"/>
      </a:dk2>
      <a:lt2>
        <a:srgbClr val="E7E6E6"/>
      </a:lt2>
      <a:accent1>
        <a:srgbClr val="2B595A"/>
      </a:accent1>
      <a:accent2>
        <a:srgbClr val="FC8388"/>
      </a:accent2>
      <a:accent3>
        <a:srgbClr val="2B595A"/>
      </a:accent3>
      <a:accent4>
        <a:srgbClr val="FC8388"/>
      </a:accent4>
      <a:accent5>
        <a:srgbClr val="2B595A"/>
      </a:accent5>
      <a:accent6>
        <a:srgbClr val="FC8388"/>
      </a:accent6>
      <a:hlink>
        <a:srgbClr val="2B595A"/>
      </a:hlink>
      <a:folHlink>
        <a:srgbClr val="FC8388"/>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3476</Words>
  <Application>Microsoft Office PowerPoint</Application>
  <PresentationFormat>自定义</PresentationFormat>
  <Paragraphs>263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宠物医院</dc:title>
  <dc:creator/>
  <cp:keywords>www.1ppt.com</cp:keywords>
  <cp:lastModifiedBy/>
  <cp:revision>1</cp:revision>
  <dcterms:created xsi:type="dcterms:W3CDTF">2016-10-17T14:00:15Z</dcterms:created>
  <dcterms:modified xsi:type="dcterms:W3CDTF">2018-09-18T09:08:18Z</dcterms:modified>
</cp:coreProperties>
</file>