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141" r:id="rId3"/>
    <p:sldId id="3135" r:id="rId4"/>
    <p:sldId id="3142" r:id="rId5"/>
    <p:sldId id="3115" r:id="rId6"/>
    <p:sldId id="3096" r:id="rId7"/>
    <p:sldId id="3100" r:id="rId8"/>
    <p:sldId id="3090" r:id="rId9"/>
    <p:sldId id="3143" r:id="rId10"/>
    <p:sldId id="3108" r:id="rId11"/>
    <p:sldId id="3097" r:id="rId12"/>
    <p:sldId id="3089" r:id="rId13"/>
    <p:sldId id="3112" r:id="rId14"/>
    <p:sldId id="3144" r:id="rId15"/>
    <p:sldId id="3113" r:id="rId16"/>
    <p:sldId id="3101" r:id="rId17"/>
    <p:sldId id="3092" r:id="rId18"/>
    <p:sldId id="3091" r:id="rId19"/>
    <p:sldId id="3145" r:id="rId20"/>
    <p:sldId id="3098" r:id="rId21"/>
    <p:sldId id="3099" r:id="rId22"/>
    <p:sldId id="3094" r:id="rId23"/>
    <p:sldId id="3146" r:id="rId24"/>
    <p:sldId id="314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9B6"/>
    <a:srgbClr val="004646"/>
    <a:srgbClr val="005D5D"/>
    <a:srgbClr val="900000"/>
    <a:srgbClr val="C00000"/>
    <a:srgbClr val="106A36"/>
    <a:srgbClr val="E7141A"/>
    <a:srgbClr val="EE000A"/>
    <a:srgbClr val="F5130B"/>
    <a:srgbClr val="00B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8" autoAdjust="0"/>
    <p:restoredTop sz="93031" autoAdjust="0"/>
  </p:normalViewPr>
  <p:slideViewPr>
    <p:cSldViewPr>
      <p:cViewPr varScale="1">
        <p:scale>
          <a:sx n="57" d="100"/>
          <a:sy n="57" d="100"/>
        </p:scale>
        <p:origin x="-96" y="-133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3845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98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923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3467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4990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142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263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6065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138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3322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49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794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748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273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167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683993" y="58225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61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6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99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18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94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10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2018/9/18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586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24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91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79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625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168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66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  <p:sldLayoutId id="214748396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5188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2.jpe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308695" y="1916856"/>
            <a:ext cx="1660704" cy="166070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时</a:t>
              </a:r>
              <a:endParaRPr lang="zh-CN" altLang="en-US" sz="6597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967676" y="1916857"/>
            <a:ext cx="1611241" cy="161124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尚</a:t>
              </a:r>
              <a:endParaRPr lang="zh-CN" altLang="en-US" sz="6597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577194" y="1916856"/>
            <a:ext cx="1660704" cy="166070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63" name="椭圆 6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美</a:t>
              </a:r>
              <a:endParaRPr lang="zh-CN" altLang="en-US" sz="6597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236176" y="1916857"/>
            <a:ext cx="1611241" cy="161124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6" name="椭圆 6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妆</a:t>
              </a:r>
              <a:endParaRPr lang="zh-CN" altLang="en-US" sz="6597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69049" y="4764140"/>
            <a:ext cx="308419" cy="308419"/>
            <a:chOff x="801291" y="3535885"/>
            <a:chExt cx="219347" cy="219347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2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" name="Group 14"/>
          <p:cNvGrpSpPr>
            <a:grpSpLocks/>
          </p:cNvGrpSpPr>
          <p:nvPr/>
        </p:nvGrpSpPr>
        <p:grpSpPr bwMode="auto">
          <a:xfrm>
            <a:off x="3822388" y="4764140"/>
            <a:ext cx="308419" cy="308419"/>
            <a:chOff x="4248" y="3024"/>
            <a:chExt cx="600" cy="599"/>
          </a:xfrm>
        </p:grpSpPr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37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9" name="Text Box 20"/>
          <p:cNvSpPr txBox="1">
            <a:spLocks noChangeArrowheads="1"/>
          </p:cNvSpPr>
          <p:nvPr/>
        </p:nvSpPr>
        <p:spPr bwMode="auto">
          <a:xfrm>
            <a:off x="4139734" y="4723608"/>
            <a:ext cx="1845505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201X.7.30</a:t>
            </a:r>
            <a:endParaRPr lang="en-US" altLang="zh-CN" sz="1688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77273" y="4732396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占位符 2"/>
          <p:cNvSpPr txBox="1">
            <a:spLocks/>
          </p:cNvSpPr>
          <p:nvPr/>
        </p:nvSpPr>
        <p:spPr>
          <a:xfrm>
            <a:off x="596900" y="4048373"/>
            <a:ext cx="6303084" cy="591436"/>
          </a:xfrm>
          <a:prstGeom prst="rect">
            <a:avLst/>
          </a:prstGeom>
          <a:noFill/>
        </p:spPr>
        <p:txBody>
          <a:bodyPr vert="horz" wrap="square" lIns="128572" tIns="64286" rIns="128572" bIns="64286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template</a:t>
            </a:r>
            <a:endParaRPr lang="zh-CN" altLang="en-US" sz="10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70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39" grpId="0"/>
          <p:bldP spid="40" grpId="0"/>
          <p:bldP spid="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39" grpId="0"/>
          <p:bldP spid="40" grpId="0"/>
          <p:bldP spid="4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562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0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562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77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s_2"/>
          <p:cNvSpPr/>
          <p:nvPr>
            <p:custDataLst>
              <p:tags r:id="rId2"/>
            </p:custDataLst>
          </p:nvPr>
        </p:nvSpPr>
        <p:spPr>
          <a:xfrm>
            <a:off x="1061" y="398"/>
            <a:ext cx="5060314" cy="7231856"/>
          </a:xfrm>
          <a:prstGeom prst="rect">
            <a:avLst/>
          </a:prstGeom>
          <a:blipFill dpi="0"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24" tIns="48212" rIns="96424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MH_Entry_1"/>
          <p:cNvSpPr/>
          <p:nvPr>
            <p:custDataLst>
              <p:tags r:id="rId3"/>
            </p:custDataLst>
          </p:nvPr>
        </p:nvSpPr>
        <p:spPr>
          <a:xfrm flipH="1">
            <a:off x="7165501" y="2091875"/>
            <a:ext cx="3487524" cy="579239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4"/>
            </p:custDataLst>
          </p:nvPr>
        </p:nvSpPr>
        <p:spPr>
          <a:xfrm flipH="1">
            <a:off x="6261567" y="2077684"/>
            <a:ext cx="800918" cy="607621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1" rIns="189812" bIns="49351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5"/>
            </p:custDataLst>
          </p:nvPr>
        </p:nvSpPr>
        <p:spPr>
          <a:xfrm flipH="1">
            <a:off x="7165501" y="3172770"/>
            <a:ext cx="3487524" cy="579239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6"/>
            </p:custDataLst>
          </p:nvPr>
        </p:nvSpPr>
        <p:spPr>
          <a:xfrm flipH="1">
            <a:off x="6261567" y="3158578"/>
            <a:ext cx="800918" cy="607621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1" rIns="189812" bIns="49351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7"/>
            </p:custDataLst>
          </p:nvPr>
        </p:nvSpPr>
        <p:spPr>
          <a:xfrm flipH="1">
            <a:off x="7165501" y="4253663"/>
            <a:ext cx="3487524" cy="579239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8"/>
            </p:custDataLst>
          </p:nvPr>
        </p:nvSpPr>
        <p:spPr>
          <a:xfrm flipH="1">
            <a:off x="6261567" y="4239472"/>
            <a:ext cx="800918" cy="607621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1" rIns="189812" bIns="49351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9"/>
            </p:custDataLst>
          </p:nvPr>
        </p:nvSpPr>
        <p:spPr>
          <a:xfrm flipH="1">
            <a:off x="7165501" y="5334556"/>
            <a:ext cx="3487524" cy="579239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10"/>
            </p:custDataLst>
          </p:nvPr>
        </p:nvSpPr>
        <p:spPr>
          <a:xfrm flipH="1">
            <a:off x="6261567" y="5320365"/>
            <a:ext cx="800918" cy="607621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1" rIns="189812" bIns="49351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1"/>
            </p:custDataLst>
          </p:nvPr>
        </p:nvSpPr>
        <p:spPr>
          <a:xfrm>
            <a:off x="5082090" y="87933"/>
            <a:ext cx="2278555" cy="135421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4" name="MH_Others_2"/>
          <p:cNvSpPr txBox="1"/>
          <p:nvPr>
            <p:custDataLst>
              <p:tags r:id="rId12"/>
            </p:custDataLst>
          </p:nvPr>
        </p:nvSpPr>
        <p:spPr>
          <a:xfrm>
            <a:off x="5028286" y="1374077"/>
            <a:ext cx="2386166" cy="43088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794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FF09B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rgbClr val="FF09B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308695" y="1916856"/>
            <a:ext cx="1660704" cy="166070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感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967676" y="1916857"/>
            <a:ext cx="1611241" cy="161124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谢</a:t>
              </a:r>
              <a:endParaRPr lang="zh-CN" altLang="en-US" sz="6597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577194" y="1916856"/>
            <a:ext cx="1660704" cy="1660704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63" name="椭圆 6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聆</a:t>
              </a:r>
              <a:endParaRPr lang="zh-CN" altLang="en-US" sz="6597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236176" y="1916857"/>
            <a:ext cx="1611241" cy="1611241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66" name="椭圆 6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44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7" kern="0">
                <a:solidFill>
                  <a:sysClr val="window" lastClr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597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  <a:cs typeface="Arial" panose="020B0604020202020204" pitchFamily="34" charset="0"/>
                </a:rPr>
                <a:t>听</a:t>
              </a:r>
              <a:endParaRPr lang="zh-CN" altLang="en-US" sz="6597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69049" y="4764140"/>
            <a:ext cx="308419" cy="308419"/>
            <a:chOff x="801291" y="3535885"/>
            <a:chExt cx="219347" cy="219347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2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" name="Group 14"/>
          <p:cNvGrpSpPr>
            <a:grpSpLocks/>
          </p:cNvGrpSpPr>
          <p:nvPr/>
        </p:nvGrpSpPr>
        <p:grpSpPr bwMode="auto">
          <a:xfrm>
            <a:off x="3822388" y="4764140"/>
            <a:ext cx="308419" cy="308419"/>
            <a:chOff x="4248" y="3024"/>
            <a:chExt cx="600" cy="599"/>
          </a:xfrm>
        </p:grpSpPr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37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9" name="Text Box 20"/>
          <p:cNvSpPr txBox="1">
            <a:spLocks noChangeArrowheads="1"/>
          </p:cNvSpPr>
          <p:nvPr/>
        </p:nvSpPr>
        <p:spPr bwMode="auto">
          <a:xfrm>
            <a:off x="4139734" y="4723608"/>
            <a:ext cx="1825916" cy="35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</a:p>
        </p:txBody>
      </p:sp>
      <p:sp>
        <p:nvSpPr>
          <p:cNvPr id="40" name="矩形 39"/>
          <p:cNvSpPr/>
          <p:nvPr/>
        </p:nvSpPr>
        <p:spPr>
          <a:xfrm>
            <a:off x="1677273" y="4732396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占位符 2"/>
          <p:cNvSpPr txBox="1">
            <a:spLocks/>
          </p:cNvSpPr>
          <p:nvPr/>
        </p:nvSpPr>
        <p:spPr>
          <a:xfrm>
            <a:off x="596900" y="4048373"/>
            <a:ext cx="6303084" cy="591436"/>
          </a:xfrm>
          <a:prstGeom prst="rect">
            <a:avLst/>
          </a:prstGeom>
          <a:noFill/>
        </p:spPr>
        <p:txBody>
          <a:bodyPr vert="horz" wrap="square" lIns="128572" tIns="64286" rIns="128572" bIns="64286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template</a:t>
            </a:r>
            <a:endParaRPr lang="zh-CN" altLang="en-US" sz="10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28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39" grpId="0"/>
          <p:bldP spid="40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39" grpId="0"/>
          <p:bldP spid="40" grpId="0"/>
          <p:bldP spid="4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9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99908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431" y="1790"/>
            <a:ext cx="8874175" cy="7229787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3" tIns="22647" rIns="45293" bIns="2264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795" y="3287090"/>
            <a:ext cx="5163073" cy="198069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09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2543" y="3444284"/>
            <a:ext cx="2872226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2548" y="3983773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535" y="3350765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5621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72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1E56CFF-5B68-4AF2-8054-1B2549362FA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75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54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61D0"/>
      </a:accent1>
      <a:accent2>
        <a:srgbClr val="F4BFAC"/>
      </a:accent2>
      <a:accent3>
        <a:srgbClr val="FF61D0"/>
      </a:accent3>
      <a:accent4>
        <a:srgbClr val="F4BFAC"/>
      </a:accent4>
      <a:accent5>
        <a:srgbClr val="FF61D0"/>
      </a:accent5>
      <a:accent6>
        <a:srgbClr val="F4BFAC"/>
      </a:accent6>
      <a:hlink>
        <a:srgbClr val="FF61D0"/>
      </a:hlink>
      <a:folHlink>
        <a:srgbClr val="F4BFA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3460</Words>
  <Application>Microsoft Office PowerPoint</Application>
  <PresentationFormat>自定义</PresentationFormat>
  <Paragraphs>234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时尚美妆</dc:title>
  <dc:creator/>
  <cp:keywords>www.1ppt.com</cp:keywords>
  <cp:lastModifiedBy/>
  <cp:revision>1</cp:revision>
  <dcterms:created xsi:type="dcterms:W3CDTF">2016-10-17T14:00:15Z</dcterms:created>
  <dcterms:modified xsi:type="dcterms:W3CDTF">2018-09-18T09:05:20Z</dcterms:modified>
</cp:coreProperties>
</file>