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78" r:id="rId3"/>
    <p:sldId id="3168" r:id="rId4"/>
    <p:sldId id="3179" r:id="rId5"/>
    <p:sldId id="3125" r:id="rId6"/>
    <p:sldId id="3120" r:id="rId7"/>
    <p:sldId id="3131" r:id="rId8"/>
    <p:sldId id="3124" r:id="rId9"/>
    <p:sldId id="3180" r:id="rId10"/>
    <p:sldId id="3132" r:id="rId11"/>
    <p:sldId id="3127" r:id="rId12"/>
    <p:sldId id="3118" r:id="rId13"/>
    <p:sldId id="3128" r:id="rId14"/>
    <p:sldId id="3181" r:id="rId15"/>
    <p:sldId id="3121" r:id="rId16"/>
    <p:sldId id="3119" r:id="rId17"/>
    <p:sldId id="3130" r:id="rId18"/>
    <p:sldId id="3126" r:id="rId19"/>
    <p:sldId id="3182" r:id="rId20"/>
    <p:sldId id="3117" r:id="rId21"/>
    <p:sldId id="3122" r:id="rId22"/>
    <p:sldId id="3123" r:id="rId23"/>
    <p:sldId id="3183" r:id="rId24"/>
    <p:sldId id="318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9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815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974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957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6365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753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012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1883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80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05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11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335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233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106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46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57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46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59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32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3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102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6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20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4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4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2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3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5612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777263" y="1"/>
            <a:ext cx="2241229" cy="5076249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96624" y="1"/>
            <a:ext cx="2245693" cy="5076249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15982" y="1"/>
            <a:ext cx="2245693" cy="5076249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37572" y="1"/>
            <a:ext cx="2241229" cy="5076249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26873" y="5272509"/>
            <a:ext cx="66050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时尚简约竞聘报告</a:t>
            </a:r>
            <a:endParaRPr lang="zh-CN" altLang="en-US" sz="6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1023" y="6139473"/>
            <a:ext cx="63367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3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FASHION SIMPLE MAKING A REPORT</a:t>
            </a:r>
            <a:endParaRPr lang="zh-CN" altLang="en-US" sz="2000" spc="3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241242" y="6740784"/>
            <a:ext cx="2376266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131857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竞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417433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聘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03009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报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988585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告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1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2" grpId="0"/>
          <p:bldP spid="12" grpId="1"/>
          <p:bldP spid="14" grpId="0"/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2" grpId="0"/>
          <p:bldP spid="12" grpId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9451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18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38411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23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6656" y="-163321"/>
            <a:ext cx="2046326" cy="4290996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5551" y="-1046660"/>
            <a:ext cx="2619400" cy="5492688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90170" y="2938303"/>
            <a:ext cx="1060931" cy="3138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4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2769" y="1308103"/>
            <a:ext cx="1573290" cy="1573290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621" y="1138575"/>
            <a:ext cx="6063613" cy="1252792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626" y="2348803"/>
            <a:ext cx="6063613" cy="1252792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632" y="3708854"/>
            <a:ext cx="6063613" cy="1252792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638" y="5012799"/>
            <a:ext cx="6063613" cy="1252792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3195" y="2622344"/>
            <a:ext cx="888947" cy="922257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1700" y="3484977"/>
            <a:ext cx="4007300" cy="840301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777263" y="1"/>
            <a:ext cx="2241229" cy="5076249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96624" y="1"/>
            <a:ext cx="2245693" cy="5076249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15982" y="1"/>
            <a:ext cx="2245693" cy="5076249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37572" y="1"/>
            <a:ext cx="2241229" cy="5076249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26873" y="5386965"/>
            <a:ext cx="66050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时尚简约竞聘报告</a:t>
            </a:r>
            <a:endParaRPr lang="zh-CN" altLang="en-US" sz="60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1023" y="6253929"/>
            <a:ext cx="63367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3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FASHION SIMPLE MAKING A REPORT</a:t>
            </a:r>
            <a:endParaRPr lang="zh-CN" altLang="en-US" sz="2000" spc="3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241242" y="6740784"/>
            <a:ext cx="2376266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131857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417433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谢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03009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聆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988585" y="1744117"/>
            <a:ext cx="1651902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5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听</a:t>
            </a:r>
            <a:endParaRPr lang="zh-CN" altLang="en-US" sz="115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3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2" grpId="0"/>
          <p:bldP spid="12" grpId="1"/>
          <p:bldP spid="14" grpId="0"/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4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97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2" grpId="0"/>
          <p:bldP spid="12" grpId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8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723207" cy="2230424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084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0606" y="896"/>
            <a:ext cx="5881083" cy="7231573"/>
            <a:chOff x="389112" y="2"/>
            <a:chExt cx="5882535" cy="7233359"/>
          </a:xfrm>
        </p:grpSpPr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32" name="任意多边形 31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vert="horz" wrap="square" lIns="45305" tIns="22653" rIns="45305" bIns="22653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593776" y="2180494"/>
            <a:ext cx="2506303" cy="59967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593777" y="1984271"/>
            <a:ext cx="2899727" cy="215005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Himalaya" panose="01010100010101010101" pitchFamily="2" charset="0"/>
              </a:rPr>
              <a:t>PLEASE REPLACE THE WRITTEN CONTENT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748372" y="5387990"/>
            <a:ext cx="2772700" cy="553930"/>
            <a:chOff x="15486198" y="7757237"/>
            <a:chExt cx="5356112" cy="1048058"/>
          </a:xfrm>
          <a:effectLst>
            <a:outerShdw blurRad="127000" dist="127000" dir="600000" algn="ctr" rotWithShape="0">
              <a:srgbClr val="000000">
                <a:alpha val="40000"/>
              </a:srgbClr>
            </a:outerShdw>
          </a:effectLst>
        </p:grpSpPr>
        <p:sp>
          <p:nvSpPr>
            <p:cNvPr id="6" name="圆角矩形 5"/>
            <p:cNvSpPr/>
            <p:nvPr/>
          </p:nvSpPr>
          <p:spPr>
            <a:xfrm>
              <a:off x="15486198" y="7850465"/>
              <a:ext cx="5356112" cy="857027"/>
            </a:xfrm>
            <a:prstGeom prst="roundRect">
              <a:avLst/>
            </a:prstGeom>
            <a:solidFill>
              <a:schemeClr val="accent1"/>
            </a:solidFill>
            <a:ln w="60325">
              <a:solidFill>
                <a:schemeClr val="bg1"/>
              </a:solidFill>
            </a:ln>
            <a:effectLst>
              <a:outerShdw blurRad="266700" dist="114300" dir="534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6233798" y="7757237"/>
              <a:ext cx="4265293" cy="104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07938" y="3600660"/>
            <a:ext cx="194322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381936" y="1377236"/>
            <a:ext cx="5505572" cy="3321374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991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70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9F310E3-9BED-4709-8C48-F255C174C31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82.pptx"/>
</p:tagLst>
</file>

<file path=ppt/theme/theme1.xml><?xml version="1.0" encoding="utf-8"?>
<a:theme xmlns:a="http://schemas.openxmlformats.org/drawingml/2006/main" name="第一PPT，www.1ppt.com">
  <a:themeElements>
    <a:clrScheme name="自定义 39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A244"/>
      </a:accent1>
      <a:accent2>
        <a:srgbClr val="298EC0"/>
      </a:accent2>
      <a:accent3>
        <a:srgbClr val="26A244"/>
      </a:accent3>
      <a:accent4>
        <a:srgbClr val="298EC0"/>
      </a:accent4>
      <a:accent5>
        <a:srgbClr val="26A244"/>
      </a:accent5>
      <a:accent6>
        <a:srgbClr val="298EC0"/>
      </a:accent6>
      <a:hlink>
        <a:srgbClr val="26A244"/>
      </a:hlink>
      <a:folHlink>
        <a:srgbClr val="298EC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2716</Words>
  <Application>Microsoft Office PowerPoint</Application>
  <PresentationFormat>自定义</PresentationFormat>
  <Paragraphs>254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竞聘报告</dc:title>
  <dc:creator/>
  <cp:keywords>www.1ppt.com</cp:keywords>
  <cp:lastModifiedBy/>
  <cp:revision>1</cp:revision>
  <dcterms:created xsi:type="dcterms:W3CDTF">2016-10-17T14:00:15Z</dcterms:created>
  <dcterms:modified xsi:type="dcterms:W3CDTF">2018-09-18T09:01:45Z</dcterms:modified>
</cp:coreProperties>
</file>