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4434" r:id="rId3"/>
    <p:sldId id="4435" r:id="rId4"/>
    <p:sldId id="4436" r:id="rId5"/>
    <p:sldId id="4414" r:id="rId6"/>
    <p:sldId id="4441" r:id="rId7"/>
    <p:sldId id="4450" r:id="rId8"/>
    <p:sldId id="4451" r:id="rId9"/>
    <p:sldId id="4437" r:id="rId10"/>
    <p:sldId id="4440" r:id="rId11"/>
    <p:sldId id="4443" r:id="rId12"/>
    <p:sldId id="4454" r:id="rId13"/>
    <p:sldId id="4455" r:id="rId14"/>
    <p:sldId id="4438" r:id="rId15"/>
    <p:sldId id="4444" r:id="rId16"/>
    <p:sldId id="4445" r:id="rId17"/>
    <p:sldId id="4447" r:id="rId18"/>
    <p:sldId id="4448" r:id="rId19"/>
    <p:sldId id="4439" r:id="rId20"/>
    <p:sldId id="4442" r:id="rId21"/>
    <p:sldId id="4449" r:id="rId22"/>
    <p:sldId id="4453" r:id="rId23"/>
    <p:sldId id="4456" r:id="rId24"/>
    <p:sldId id="445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4BC1DD"/>
    <a:srgbClr val="FFFFFF"/>
    <a:srgbClr val="C00000"/>
    <a:srgbClr val="D14E5B"/>
    <a:srgbClr val="CA8F45"/>
    <a:srgbClr val="58A9CC"/>
    <a:srgbClr val="0C2744"/>
    <a:srgbClr val="29ABE2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88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159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8209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871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548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0438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7758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667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801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560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78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276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813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47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965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16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752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996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417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97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034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7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52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03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649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8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71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915" indent="0">
              <a:buNone/>
              <a:defRPr sz="1687"/>
            </a:lvl2pPr>
            <a:lvl3pPr marL="1285829" indent="0">
              <a:buNone/>
              <a:defRPr sz="1406"/>
            </a:lvl3pPr>
            <a:lvl4pPr marL="1928744" indent="0">
              <a:buNone/>
              <a:defRPr sz="1266"/>
            </a:lvl4pPr>
            <a:lvl5pPr marL="2571659" indent="0">
              <a:buNone/>
              <a:defRPr sz="1266"/>
            </a:lvl5pPr>
            <a:lvl6pPr marL="3214573" indent="0">
              <a:buNone/>
              <a:defRPr sz="1266"/>
            </a:lvl6pPr>
            <a:lvl7pPr marL="3857488" indent="0">
              <a:buNone/>
              <a:defRPr sz="1266"/>
            </a:lvl7pPr>
            <a:lvl8pPr marL="4500402" indent="0">
              <a:buNone/>
              <a:defRPr sz="1266"/>
            </a:lvl8pPr>
            <a:lvl9pPr marL="5143317" indent="0">
              <a:buNone/>
              <a:defRPr sz="1266"/>
            </a:lvl9pPr>
          </a:lstStyle>
          <a:p>
            <a:pPr lvl="0"/>
            <a:r>
              <a:rPr lang="en-US" dirty="0" smtClean="0"/>
              <a:t>Subtext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02552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8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7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73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83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1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91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438150" y="-246446"/>
            <a:ext cx="13735050" cy="7725542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noFill/>
          </a:ln>
          <a:effectLst>
            <a:softEdge rad="749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30046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981200" y="2001295"/>
            <a:ext cx="88963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Blue Green Cool Technology PPT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33600" y="2465226"/>
            <a:ext cx="85915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创意蓝绿炫酷科技</a:t>
            </a: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96089" y="4415607"/>
            <a:ext cx="64665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74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9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7"/>
            <a:ext cx="2541032" cy="883912"/>
            <a:chOff x="8451509" y="2034687"/>
            <a:chExt cx="3254568" cy="838168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2"/>
            <a:ext cx="2496908" cy="883912"/>
            <a:chOff x="8508022" y="2034687"/>
            <a:chExt cx="3198055" cy="838168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4"/>
            <a:ext cx="2496909" cy="883911"/>
            <a:chOff x="8508022" y="2034687"/>
            <a:chExt cx="3198055" cy="838169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507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7"/>
            <a:ext cx="2522171" cy="883912"/>
            <a:chOff x="8475665" y="2034687"/>
            <a:chExt cx="3230412" cy="838168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507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778702" y="2928871"/>
            <a:ext cx="3194872" cy="1807375"/>
            <a:chOff x="1103992" y="2777120"/>
            <a:chExt cx="3029544" cy="1713847"/>
          </a:xfrm>
        </p:grpSpPr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399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45062"/>
      </p:ext>
    </p:extLst>
  </p:cSld>
  <p:clrMapOvr>
    <a:masterClrMapping/>
  </p:clrMapOvr>
  <p:transition spd="med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22685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4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15172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7502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74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90"/>
            <a:ext cx="2035086" cy="719485"/>
            <a:chOff x="520106" y="2243168"/>
            <a:chExt cx="2513428" cy="785611"/>
          </a:xfrm>
        </p:grpSpPr>
        <p:sp>
          <p:nvSpPr>
            <p:cNvPr id="38" name="TextBox 37"/>
            <p:cNvSpPr txBox="1"/>
            <p:nvPr/>
          </p:nvSpPr>
          <p:spPr>
            <a:xfrm>
              <a:off x="1000743" y="2243168"/>
              <a:ext cx="1552151" cy="25792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7"/>
            <a:ext cx="2035086" cy="719485"/>
            <a:chOff x="520106" y="2243168"/>
            <a:chExt cx="2513428" cy="785613"/>
          </a:xfrm>
        </p:grpSpPr>
        <p:sp>
          <p:nvSpPr>
            <p:cNvPr id="52" name="TextBox 51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7"/>
            <a:ext cx="2035086" cy="719485"/>
            <a:chOff x="520106" y="2243168"/>
            <a:chExt cx="2513428" cy="785613"/>
          </a:xfrm>
        </p:grpSpPr>
        <p:sp>
          <p:nvSpPr>
            <p:cNvPr id="55" name="TextBox 54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7"/>
            <a:ext cx="2035086" cy="719485"/>
            <a:chOff x="520106" y="2243168"/>
            <a:chExt cx="2513428" cy="785613"/>
          </a:xfrm>
        </p:grpSpPr>
        <p:sp>
          <p:nvSpPr>
            <p:cNvPr id="58" name="TextBox 57"/>
            <p:cNvSpPr txBox="1"/>
            <p:nvPr/>
          </p:nvSpPr>
          <p:spPr>
            <a:xfrm>
              <a:off x="1000743" y="2243168"/>
              <a:ext cx="1552151" cy="25793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33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4"/>
            <a:ext cx="3609160" cy="572730"/>
            <a:chOff x="8633669" y="2306010"/>
            <a:chExt cx="2990246" cy="625369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89"/>
            <a:ext cx="3609160" cy="572730"/>
            <a:chOff x="8633669" y="2306010"/>
            <a:chExt cx="2990246" cy="625369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6"/>
            <a:ext cx="3609160" cy="572730"/>
            <a:chOff x="8633669" y="2306010"/>
            <a:chExt cx="2990246" cy="625369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1"/>
            <a:ext cx="3609160" cy="572730"/>
            <a:chOff x="8633669" y="2306010"/>
            <a:chExt cx="2990246" cy="625369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1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57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31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34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603690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180145"/>
              <a:ext cx="188486" cy="4903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43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5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74" y="2362542"/>
            <a:ext cx="4012975" cy="74235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7925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602" y="2411037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802" y="3355942"/>
            <a:ext cx="4011444" cy="74120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3982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63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74" y="4290940"/>
            <a:ext cx="4012975" cy="742357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7925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602" y="4339435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802" y="5284340"/>
            <a:ext cx="4011444" cy="74120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323982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260"/>
            <a:ext cx="845841" cy="615425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3999" dirty="0">
              <a:solidFill>
                <a:schemeClr val="bg1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253" y="1061039"/>
            <a:ext cx="1679482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60" y="1061059"/>
            <a:ext cx="317063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604017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83566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65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133600" y="2465226"/>
            <a:ext cx="85915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9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196089" y="4036856"/>
            <a:ext cx="64665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4391605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9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30427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393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6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21" y="5248564"/>
            <a:ext cx="1728387" cy="377133"/>
          </a:xfrm>
          <a:prstGeom prst="bentConnector3">
            <a:avLst>
              <a:gd name="adj1" fmla="val 50000"/>
            </a:avLst>
          </a:prstGeom>
          <a:ln w="635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7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56373"/>
            <a:ext cx="172091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39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205313" y="2748544"/>
            <a:ext cx="4468623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1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603" y="3696141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1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603" y="407055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82725" y="1955417"/>
            <a:ext cx="4434778" cy="322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986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20986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3"/>
            </p:custDataLst>
          </p:nvPr>
        </p:nvCxnSpPr>
        <p:spPr>
          <a:xfrm>
            <a:off x="5813930" y="3616325"/>
            <a:ext cx="4860006" cy="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379707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81557"/>
            <a:ext cx="1455414" cy="25853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chemeClr val="bg1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789788"/>
            <a:ext cx="1570297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38036"/>
            <a:ext cx="1345236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9093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57507"/>
            <a:ext cx="1344392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03976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2905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蓝色科技</dc:title>
  <dc:creator/>
  <cp:keywords>www.1ppt.com</cp:keywords>
  <cp:lastModifiedBy/>
  <cp:revision>1</cp:revision>
  <dcterms:created xsi:type="dcterms:W3CDTF">2016-11-24T15:39:02Z</dcterms:created>
  <dcterms:modified xsi:type="dcterms:W3CDTF">2018-09-18T08:11:24Z</dcterms:modified>
</cp:coreProperties>
</file>