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2"/>
  </p:notesMasterIdLst>
  <p:handoutMasterIdLst>
    <p:handoutMasterId r:id="rId23"/>
  </p:handoutMasterIdLst>
  <p:sldIdLst>
    <p:sldId id="3666" r:id="rId3"/>
    <p:sldId id="3729" r:id="rId4"/>
    <p:sldId id="3730" r:id="rId5"/>
    <p:sldId id="3708" r:id="rId6"/>
    <p:sldId id="3716" r:id="rId7"/>
    <p:sldId id="3722" r:id="rId8"/>
    <p:sldId id="3731" r:id="rId9"/>
    <p:sldId id="3711" r:id="rId10"/>
    <p:sldId id="3720" r:id="rId11"/>
    <p:sldId id="3721" r:id="rId12"/>
    <p:sldId id="3732" r:id="rId13"/>
    <p:sldId id="3718" r:id="rId14"/>
    <p:sldId id="3710" r:id="rId15"/>
    <p:sldId id="3733" r:id="rId16"/>
    <p:sldId id="3727" r:id="rId17"/>
    <p:sldId id="3709" r:id="rId18"/>
    <p:sldId id="3719" r:id="rId19"/>
    <p:sldId id="3734" r:id="rId20"/>
    <p:sldId id="3735" r:id="rId21"/>
  </p:sldIdLst>
  <p:sldSz cx="12858750" cy="723265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E5B"/>
    <a:srgbClr val="E91E21"/>
    <a:srgbClr val="010066"/>
    <a:srgbClr val="DA1F28"/>
    <a:srgbClr val="4BC1DD"/>
    <a:srgbClr val="333F50"/>
    <a:srgbClr val="8A4795"/>
    <a:srgbClr val="82C0F7"/>
    <a:srgbClr val="0070C0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33" d="100"/>
          <a:sy n="33" d="100"/>
        </p:scale>
        <p:origin x="-954" y="-208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94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667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65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88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19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037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800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6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387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388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02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3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07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81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658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87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97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1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18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29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04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87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66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84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8999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3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48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3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3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1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  <p:sldLayoutId id="214748370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20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619251"/>
            <a:ext cx="12858750" cy="22727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457979"/>
            <a:ext cx="3943350" cy="4471154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535972" y="4772639"/>
            <a:ext cx="57868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CHINA'S FIRE CONTROL WORK REPORT PPT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90850" y="5063828"/>
            <a:ext cx="68770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中国消防工作报告</a:t>
            </a:r>
            <a:r>
              <a:rPr lang="en-US" altLang="zh-CN" sz="5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5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461327" y="6310855"/>
            <a:ext cx="59360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9" grpId="1"/>
      <p:bldP spid="10" grpId="0"/>
      <p:bldP spid="10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4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4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19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66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161426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12800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5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12800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5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8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6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619251"/>
            <a:ext cx="12858750" cy="22727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457979"/>
            <a:ext cx="3943350" cy="4471154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81350" y="4835228"/>
            <a:ext cx="64960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533902" y="6099347"/>
            <a:ext cx="3790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79350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0" grpId="1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1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6666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6190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9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0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53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06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47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10066"/>
      </a:accent1>
      <a:accent2>
        <a:srgbClr val="C00000"/>
      </a:accent2>
      <a:accent3>
        <a:srgbClr val="010066"/>
      </a:accent3>
      <a:accent4>
        <a:srgbClr val="C00000"/>
      </a:accent4>
      <a:accent5>
        <a:srgbClr val="010066"/>
      </a:accent5>
      <a:accent6>
        <a:srgbClr val="C00000"/>
      </a:accent6>
      <a:hlink>
        <a:srgbClr val="010066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2349</Words>
  <Application>Microsoft Office PowerPoint</Application>
  <PresentationFormat>自定义</PresentationFormat>
  <Paragraphs>224</Paragraphs>
  <Slides>19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中国消防</dc:title>
  <dc:creator/>
  <cp:keywords>www.1ppt.com</cp:keywords>
  <cp:lastModifiedBy/>
  <cp:revision>1</cp:revision>
  <dcterms:created xsi:type="dcterms:W3CDTF">2016-11-23T16:25:42Z</dcterms:created>
  <dcterms:modified xsi:type="dcterms:W3CDTF">2018-09-18T06:50:40Z</dcterms:modified>
</cp:coreProperties>
</file>