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8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4" r:id="rId2"/>
  </p:sldMasterIdLst>
  <p:notesMasterIdLst>
    <p:notesMasterId r:id="rId26"/>
  </p:notesMasterIdLst>
  <p:handoutMasterIdLst>
    <p:handoutMasterId r:id="rId27"/>
  </p:handoutMasterIdLst>
  <p:sldIdLst>
    <p:sldId id="3160" r:id="rId3"/>
    <p:sldId id="3148" r:id="rId4"/>
    <p:sldId id="3154" r:id="rId5"/>
    <p:sldId id="3125" r:id="rId6"/>
    <p:sldId id="3094" r:id="rId7"/>
    <p:sldId id="3096" r:id="rId8"/>
    <p:sldId id="3092" r:id="rId9"/>
    <p:sldId id="3161" r:id="rId10"/>
    <p:sldId id="3124" r:id="rId11"/>
    <p:sldId id="3093" r:id="rId12"/>
    <p:sldId id="3097" r:id="rId13"/>
    <p:sldId id="3091" r:id="rId14"/>
    <p:sldId id="3162" r:id="rId15"/>
    <p:sldId id="3095" r:id="rId16"/>
    <p:sldId id="3090" r:id="rId17"/>
    <p:sldId id="3127" r:id="rId18"/>
    <p:sldId id="3087" r:id="rId19"/>
    <p:sldId id="3163" r:id="rId20"/>
    <p:sldId id="3088" r:id="rId21"/>
    <p:sldId id="3126" r:id="rId22"/>
    <p:sldId id="3089" r:id="rId23"/>
    <p:sldId id="3164" r:id="rId24"/>
    <p:sldId id="316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CE9B"/>
    <a:srgbClr val="FFFFFF"/>
    <a:srgbClr val="00B369"/>
    <a:srgbClr val="1A8CE1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>
        <p:scale>
          <a:sx n="50" d="100"/>
          <a:sy n="50" d="100"/>
        </p:scale>
        <p:origin x="-432" y="-1698"/>
      </p:cViewPr>
      <p:guideLst>
        <p:guide orient="horz" pos="328"/>
        <p:guide orient="horz" pos="4183"/>
        <p:guide pos="4050"/>
        <p:guide pos="557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23236352"/>
        <c:axId val="123238656"/>
      </c:barChart>
      <c:catAx>
        <c:axId val="123236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3238656"/>
        <c:crosses val="autoZero"/>
        <c:auto val="1"/>
        <c:lblAlgn val="ctr"/>
        <c:lblOffset val="100"/>
        <c:noMultiLvlLbl val="0"/>
      </c:catAx>
      <c:valAx>
        <c:axId val="1232386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32363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129354368"/>
        <c:axId val="129793024"/>
      </c:barChart>
      <c:catAx>
        <c:axId val="1293543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9793024"/>
        <c:crosses val="autoZero"/>
        <c:auto val="1"/>
        <c:lblAlgn val="ctr"/>
        <c:lblOffset val="100"/>
        <c:noMultiLvlLbl val="0"/>
      </c:catAx>
      <c:valAx>
        <c:axId val="12979302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93543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32071424"/>
        <c:axId val="132072960"/>
      </c:barChart>
      <c:catAx>
        <c:axId val="132071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2072960"/>
        <c:crosses val="autoZero"/>
        <c:auto val="1"/>
        <c:lblAlgn val="ctr"/>
        <c:lblOffset val="100"/>
        <c:noMultiLvlLbl val="0"/>
      </c:catAx>
      <c:valAx>
        <c:axId val="1320729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2071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63939072"/>
        <c:axId val="163940608"/>
      </c:barChart>
      <c:catAx>
        <c:axId val="16393907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63940608"/>
        <c:crosses val="autoZero"/>
        <c:auto val="1"/>
        <c:lblAlgn val="ctr"/>
        <c:lblOffset val="100"/>
        <c:noMultiLvlLbl val="0"/>
      </c:catAx>
      <c:valAx>
        <c:axId val="16394060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393907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225711232"/>
        <c:axId val="225713152"/>
        <c:axId val="0"/>
      </c:bar3DChart>
      <c:catAx>
        <c:axId val="2257112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25713152"/>
        <c:crosses val="autoZero"/>
        <c:auto val="1"/>
        <c:lblAlgn val="ctr"/>
        <c:lblOffset val="100"/>
        <c:noMultiLvlLbl val="0"/>
      </c:catAx>
      <c:valAx>
        <c:axId val="225713152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2571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3094528"/>
        <c:axId val="293096064"/>
      </c:barChart>
      <c:catAx>
        <c:axId val="2930945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93096064"/>
        <c:crosses val="autoZero"/>
        <c:auto val="1"/>
        <c:lblAlgn val="ctr"/>
        <c:lblOffset val="100"/>
        <c:noMultiLvlLbl val="0"/>
      </c:catAx>
      <c:valAx>
        <c:axId val="2930960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29309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44173568"/>
        <c:axId val="345577344"/>
      </c:lineChart>
      <c:catAx>
        <c:axId val="344173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5577344"/>
        <c:crosses val="autoZero"/>
        <c:auto val="1"/>
        <c:lblAlgn val="ctr"/>
        <c:lblOffset val="100"/>
        <c:noMultiLvlLbl val="0"/>
      </c:catAx>
      <c:valAx>
        <c:axId val="345577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344173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646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69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542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86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9311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6746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83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3588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7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1503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9030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32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682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503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405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003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742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097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784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277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4412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342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388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73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544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564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480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69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359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76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047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71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1" r:id="rId2"/>
    <p:sldLayoutId id="2147483972" r:id="rId3"/>
    <p:sldLayoutId id="214748397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3020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026" r="41039"/>
          <a:stretch/>
        </p:blipFill>
        <p:spPr>
          <a:xfrm>
            <a:off x="795" y="3184277"/>
            <a:ext cx="7580709" cy="4048125"/>
          </a:xfrm>
          <a:prstGeom prst="rect">
            <a:avLst/>
          </a:prstGeom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5753577" y="3848306"/>
            <a:ext cx="5545052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TRANSPORTATION LOGISTICS REPORT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217215" y="3040261"/>
            <a:ext cx="8617777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交通运输物流</a:t>
            </a:r>
            <a:r>
              <a:rPr lang="zh-CN" altLang="en-US" sz="5999" cap="all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汇报</a:t>
            </a:r>
            <a:endParaRPr lang="zh-CN" altLang="en-US" sz="5999" cap="all" dirty="0" smtClean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6405399" y="4258930"/>
            <a:ext cx="424140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22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7956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1548678"/>
            <a:ext cx="12857956" cy="4098221"/>
          </a:xfrm>
          <a:prstGeom prst="rect">
            <a:avLst/>
          </a:prstGeom>
          <a:solidFill>
            <a:srgbClr val="10CE9B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212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74930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810720" y="3733036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770377" y="233334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7956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1548678"/>
            <a:ext cx="12857956" cy="4098221"/>
          </a:xfrm>
          <a:prstGeom prst="rect">
            <a:avLst/>
          </a:prstGeom>
          <a:solidFill>
            <a:srgbClr val="10CE9B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212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3111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/>
        </p:nvSpPr>
        <p:spPr bwMode="auto">
          <a:xfrm>
            <a:off x="346737" y="-16960"/>
            <a:ext cx="6172198" cy="724871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 bwMode="auto">
          <a:xfrm>
            <a:off x="794" y="-16960"/>
            <a:ext cx="6172198" cy="724871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" name="TextBox 12"/>
          <p:cNvSpPr>
            <a:spLocks noChangeArrowheads="1"/>
          </p:cNvSpPr>
          <p:nvPr/>
        </p:nvSpPr>
        <p:spPr bwMode="auto">
          <a:xfrm>
            <a:off x="1676847" y="134220"/>
            <a:ext cx="1969925" cy="11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8" name="TextBox 13"/>
          <p:cNvSpPr>
            <a:spLocks noChangeArrowheads="1"/>
          </p:cNvSpPr>
          <p:nvPr/>
        </p:nvSpPr>
        <p:spPr bwMode="auto">
          <a:xfrm>
            <a:off x="6864878" y="2392189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14"/>
          <p:cNvSpPr>
            <a:spLocks noChangeArrowheads="1"/>
          </p:cNvSpPr>
          <p:nvPr/>
        </p:nvSpPr>
        <p:spPr bwMode="auto">
          <a:xfrm>
            <a:off x="6864878" y="3172186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TextBox 15"/>
          <p:cNvSpPr>
            <a:spLocks noChangeArrowheads="1"/>
          </p:cNvSpPr>
          <p:nvPr/>
        </p:nvSpPr>
        <p:spPr bwMode="auto">
          <a:xfrm>
            <a:off x="6864878" y="3952181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16"/>
          <p:cNvSpPr>
            <a:spLocks noChangeArrowheads="1"/>
          </p:cNvSpPr>
          <p:nvPr/>
        </p:nvSpPr>
        <p:spPr bwMode="auto">
          <a:xfrm>
            <a:off x="6864878" y="4732178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五边形 2"/>
          <p:cNvSpPr>
            <a:spLocks noChangeArrowheads="1"/>
          </p:cNvSpPr>
          <p:nvPr/>
        </p:nvSpPr>
        <p:spPr bwMode="auto">
          <a:xfrm>
            <a:off x="6193676" y="2392188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五边形 18"/>
          <p:cNvSpPr>
            <a:spLocks noChangeArrowheads="1"/>
          </p:cNvSpPr>
          <p:nvPr/>
        </p:nvSpPr>
        <p:spPr bwMode="auto">
          <a:xfrm>
            <a:off x="6193676" y="4732176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五边形 19"/>
          <p:cNvSpPr>
            <a:spLocks noChangeArrowheads="1"/>
          </p:cNvSpPr>
          <p:nvPr/>
        </p:nvSpPr>
        <p:spPr bwMode="auto">
          <a:xfrm>
            <a:off x="6193676" y="3172183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五边形 20"/>
          <p:cNvSpPr>
            <a:spLocks noChangeArrowheads="1"/>
          </p:cNvSpPr>
          <p:nvPr/>
        </p:nvSpPr>
        <p:spPr bwMode="auto">
          <a:xfrm>
            <a:off x="6193676" y="3952179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5"/>
          <p:cNvSpPr>
            <a:spLocks noChangeArrowheads="1"/>
          </p:cNvSpPr>
          <p:nvPr/>
        </p:nvSpPr>
        <p:spPr bwMode="auto">
          <a:xfrm>
            <a:off x="6193676" y="2303401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6193676" y="3063312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9"/>
          <p:cNvSpPr>
            <a:spLocks noChangeArrowheads="1"/>
          </p:cNvSpPr>
          <p:nvPr/>
        </p:nvSpPr>
        <p:spPr bwMode="auto">
          <a:xfrm>
            <a:off x="6193676" y="3821548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>
            <a:spLocks noChangeArrowheads="1"/>
          </p:cNvSpPr>
          <p:nvPr/>
        </p:nvSpPr>
        <p:spPr bwMode="auto">
          <a:xfrm>
            <a:off x="6193676" y="4581457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4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248"/>
            <a:ext cx="12857163" cy="7232154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026" r="41039"/>
          <a:stretch/>
        </p:blipFill>
        <p:spPr>
          <a:xfrm>
            <a:off x="795" y="3184277"/>
            <a:ext cx="7580709" cy="4048125"/>
          </a:xfrm>
          <a:prstGeom prst="rect">
            <a:avLst/>
          </a:prstGeom>
        </p:spPr>
      </p:pic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5753577" y="3848306"/>
            <a:ext cx="5545052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TRANSPORTATION LOGISTICS REPORT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4217215" y="3040261"/>
            <a:ext cx="8617777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</a:p>
        </p:txBody>
      </p:sp>
      <p:sp>
        <p:nvSpPr>
          <p:cNvPr id="9" name="TextBox 5"/>
          <p:cNvSpPr txBox="1"/>
          <p:nvPr/>
        </p:nvSpPr>
        <p:spPr>
          <a:xfrm>
            <a:off x="6405399" y="4258930"/>
            <a:ext cx="424140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936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09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7956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1548678"/>
            <a:ext cx="12857956" cy="4098221"/>
          </a:xfrm>
          <a:prstGeom prst="rect">
            <a:avLst/>
          </a:prstGeom>
          <a:solidFill>
            <a:srgbClr val="10CE9B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826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80242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27805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7956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1548678"/>
            <a:ext cx="12857956" cy="4098221"/>
          </a:xfrm>
          <a:prstGeom prst="rect">
            <a:avLst/>
          </a:prstGeom>
          <a:solidFill>
            <a:srgbClr val="10CE9B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212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rgbClr val="10CE9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bg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26973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10000">
        <p14:gallery dir="l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7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2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D0521EF-D925-493B-B1F9-753A1676EED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57.pptx"/>
</p:tagLst>
</file>

<file path=ppt/theme/theme1.xml><?xml version="1.0" encoding="utf-8"?>
<a:theme xmlns:a="http://schemas.openxmlformats.org/drawingml/2006/main" name="第一PPT，www.1ppt.com">
  <a:themeElements>
    <a:clrScheme name="自定义 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6560"/>
      </a:accent1>
      <a:accent2>
        <a:srgbClr val="10CE9B"/>
      </a:accent2>
      <a:accent3>
        <a:srgbClr val="286560"/>
      </a:accent3>
      <a:accent4>
        <a:srgbClr val="10CE9B"/>
      </a:accent4>
      <a:accent5>
        <a:srgbClr val="286560"/>
      </a:accent5>
      <a:accent6>
        <a:srgbClr val="10CE9B"/>
      </a:accent6>
      <a:hlink>
        <a:srgbClr val="286560"/>
      </a:hlink>
      <a:folHlink>
        <a:srgbClr val="10CE9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3502</Words>
  <Application>Microsoft Office PowerPoint</Application>
  <PresentationFormat>自定义</PresentationFormat>
  <Paragraphs>210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</dc:title>
  <dc:creator/>
  <cp:keywords>www.1ppt.com</cp:keywords>
  <cp:lastModifiedBy/>
  <cp:revision>1</cp:revision>
  <dcterms:created xsi:type="dcterms:W3CDTF">2016-10-17T14:00:15Z</dcterms:created>
  <dcterms:modified xsi:type="dcterms:W3CDTF">2018-09-18T07:11:51Z</dcterms:modified>
</cp:coreProperties>
</file>