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handoutMasterIdLst>
    <p:handoutMasterId r:id="rId27"/>
  </p:handout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900"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6" d="100"/>
          <a:sy n="86" d="100"/>
        </p:scale>
        <p:origin x="3840"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7F5108-8BFF-4174-BE17-647E715A3B04}" type="datetimeFigureOut">
              <a:rPr lang="zh-CN" altLang="en-US" smtClean="0"/>
              <a:t>2018/9/18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5BC676-77D1-412B-B722-9B2E8208AECB}" type="slidenum">
              <a:rPr lang="zh-CN" altLang="en-US" smtClean="0"/>
              <a:t>‹#›</a:t>
            </a:fld>
            <a:endParaRPr lang="zh-CN" altLang="en-US"/>
          </a:p>
        </p:txBody>
      </p:sp>
    </p:spTree>
    <p:extLst>
      <p:ext uri="{BB962C8B-B14F-4D97-AF65-F5344CB8AC3E}">
        <p14:creationId xmlns:p14="http://schemas.microsoft.com/office/powerpoint/2010/main" val="25125737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2058086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64792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42922932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CEAAF83-65B5-485B-AF1D-3A0D808407D2}" type="slidenum">
              <a:rPr lang="zh-CN" altLang="en-US" smtClean="0"/>
              <a:t>‹#›</a:t>
            </a:fld>
            <a:endParaRPr lang="zh-CN" altLang="en-US"/>
          </a:p>
        </p:txBody>
      </p:sp>
      <p:sp>
        <p:nvSpPr>
          <p:cNvPr id="7" name="矩形 6"/>
          <p:cNvSpPr/>
          <p:nvPr userDrawn="1"/>
        </p:nvSpPr>
        <p:spPr>
          <a:xfrm>
            <a:off x="0"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2">
                    <a:lumMod val="75000"/>
                  </a:schemeClr>
                </a:solidFill>
                <a:effectLst/>
                <a:uLnTx/>
                <a:uFillTx/>
              </a:rPr>
              <a:t>PPT</a:t>
            </a:r>
            <a:r>
              <a:rPr kumimoji="0" lang="zh-CN" altLang="en-US" sz="100" b="0" i="0" u="none" strike="noStrike" kern="0" cap="none" spc="0" normalizeH="0" baseline="0" noProof="0" dirty="0" smtClean="0">
                <a:ln>
                  <a:noFill/>
                </a:ln>
                <a:solidFill>
                  <a:schemeClr val="tx2">
                    <a:lumMod val="75000"/>
                  </a:schemeClr>
                </a:solidFill>
                <a:effectLst/>
                <a:uLnTx/>
                <a:uFillTx/>
              </a:rPr>
              <a:t>模板下载：</a:t>
            </a:r>
            <a:r>
              <a:rPr kumimoji="0" lang="en-US" altLang="zh-CN" sz="100" b="0" i="0" u="none" strike="noStrike" kern="0" cap="none" spc="0" normalizeH="0" baseline="0" noProof="0" dirty="0" smtClean="0">
                <a:ln>
                  <a:noFill/>
                </a:ln>
                <a:solidFill>
                  <a:schemeClr val="tx2">
                    <a:lumMod val="75000"/>
                  </a:schemeClr>
                </a:solidFill>
                <a:effectLst/>
                <a:uLnTx/>
                <a:uFillTx/>
              </a:rPr>
              <a:t>www.1ppt.com/moban/     </a:t>
            </a:r>
            <a:r>
              <a:rPr kumimoji="0" lang="zh-CN" altLang="en-US" sz="100" b="0" i="0" u="none" strike="noStrike" kern="0" cap="none" spc="0" normalizeH="0" baseline="0" noProof="0" dirty="0" smtClean="0">
                <a:ln>
                  <a:noFill/>
                </a:ln>
                <a:solidFill>
                  <a:schemeClr val="tx2">
                    <a:lumMod val="75000"/>
                  </a:schemeClr>
                </a:solidFill>
                <a:effectLst/>
                <a:uLnTx/>
                <a:uFillTx/>
              </a:rPr>
              <a:t>行业</a:t>
            </a:r>
            <a:r>
              <a:rPr kumimoji="0" lang="en-US" altLang="zh-CN" sz="100" b="0" i="0" u="none" strike="noStrike" kern="0" cap="none" spc="0" normalizeH="0" baseline="0" noProof="0" dirty="0" smtClean="0">
                <a:ln>
                  <a:noFill/>
                </a:ln>
                <a:solidFill>
                  <a:schemeClr val="tx2">
                    <a:lumMod val="75000"/>
                  </a:schemeClr>
                </a:solidFill>
                <a:effectLst/>
                <a:uLnTx/>
                <a:uFillTx/>
              </a:rPr>
              <a:t>PPT</a:t>
            </a:r>
            <a:r>
              <a:rPr kumimoji="0" lang="zh-CN" altLang="en-US" sz="100" b="0" i="0" u="none" strike="noStrike" kern="0" cap="none" spc="0" normalizeH="0" baseline="0" noProof="0" dirty="0" smtClean="0">
                <a:ln>
                  <a:noFill/>
                </a:ln>
                <a:solidFill>
                  <a:schemeClr val="tx2">
                    <a:lumMod val="75000"/>
                  </a:schemeClr>
                </a:solidFill>
                <a:effectLst/>
                <a:uLnTx/>
                <a:uFillTx/>
              </a:rPr>
              <a:t>模板：</a:t>
            </a:r>
            <a:r>
              <a:rPr kumimoji="0" lang="en-US" altLang="zh-CN" sz="100" b="0" i="0" u="none" strike="noStrike" kern="0" cap="none" spc="0" normalizeH="0" baseline="0" noProof="0" dirty="0" smtClean="0">
                <a:ln>
                  <a:noFill/>
                </a:ln>
                <a:solidFill>
                  <a:schemeClr val="tx2">
                    <a:lumMod val="7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节日</a:t>
            </a:r>
            <a:r>
              <a:rPr kumimoji="0" lang="en-US" altLang="zh-CN" sz="100" b="0" i="0" u="none" strike="noStrike" kern="0" cap="none" spc="0" normalizeH="0" baseline="0" noProof="0" dirty="0" smtClean="0">
                <a:ln>
                  <a:noFill/>
                </a:ln>
                <a:solidFill>
                  <a:schemeClr val="tx2">
                    <a:lumMod val="75000"/>
                  </a:schemeClr>
                </a:solidFill>
                <a:effectLst/>
                <a:uLnTx/>
                <a:uFillTx/>
              </a:rPr>
              <a:t>PPT</a:t>
            </a:r>
            <a:r>
              <a:rPr kumimoji="0" lang="zh-CN" altLang="en-US" sz="100" b="0" i="0" u="none" strike="noStrike" kern="0" cap="none" spc="0" normalizeH="0" baseline="0" noProof="0" dirty="0" smtClean="0">
                <a:ln>
                  <a:noFill/>
                </a:ln>
                <a:solidFill>
                  <a:schemeClr val="tx2">
                    <a:lumMod val="75000"/>
                  </a:schemeClr>
                </a:solidFill>
                <a:effectLst/>
                <a:uLnTx/>
                <a:uFillTx/>
              </a:rPr>
              <a:t>模板：</a:t>
            </a:r>
            <a:r>
              <a:rPr kumimoji="0" lang="en-US" altLang="zh-CN" sz="100" b="0" i="0" u="none" strike="noStrike" kern="0" cap="none" spc="0" normalizeH="0" baseline="0" noProof="0" dirty="0" smtClean="0">
                <a:ln>
                  <a:noFill/>
                </a:ln>
                <a:solidFill>
                  <a:schemeClr val="tx2">
                    <a:lumMod val="75000"/>
                  </a:schemeClr>
                </a:solidFill>
                <a:effectLst/>
                <a:uLnTx/>
                <a:uFillTx/>
              </a:rPr>
              <a:t>www.1ppt.com/jieri/           PPT</a:t>
            </a:r>
            <a:r>
              <a:rPr kumimoji="0" lang="zh-CN" altLang="en-US" sz="100" b="0" i="0" u="none" strike="noStrike" kern="0" cap="none" spc="0" normalizeH="0" baseline="0" noProof="0" dirty="0" smtClean="0">
                <a:ln>
                  <a:noFill/>
                </a:ln>
                <a:solidFill>
                  <a:schemeClr val="tx2">
                    <a:lumMod val="75000"/>
                  </a:schemeClr>
                </a:solidFill>
                <a:effectLst/>
                <a:uLnTx/>
                <a:uFillTx/>
              </a:rPr>
              <a:t>素材下载：</a:t>
            </a:r>
            <a:r>
              <a:rPr kumimoji="0" lang="en-US" altLang="zh-CN" sz="100" b="0" i="0" u="none" strike="noStrike" kern="0" cap="none" spc="0" normalizeH="0" baseline="0" noProof="0" dirty="0" smtClean="0">
                <a:ln>
                  <a:noFill/>
                </a:ln>
                <a:solidFill>
                  <a:schemeClr val="tx2">
                    <a:lumMod val="7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2">
                    <a:lumMod val="75000"/>
                  </a:schemeClr>
                </a:solidFill>
                <a:effectLst/>
                <a:uLnTx/>
                <a:uFillTx/>
              </a:rPr>
              <a:t>PPT</a:t>
            </a:r>
            <a:r>
              <a:rPr kumimoji="0" lang="zh-CN" altLang="en-US" sz="100" b="0" i="0" u="none" strike="noStrike" kern="0" cap="none" spc="0" normalizeH="0" baseline="0" noProof="0" dirty="0" smtClean="0">
                <a:ln>
                  <a:noFill/>
                </a:ln>
                <a:solidFill>
                  <a:schemeClr val="tx2">
                    <a:lumMod val="75000"/>
                  </a:schemeClr>
                </a:solidFill>
                <a:effectLst/>
                <a:uLnTx/>
                <a:uFillTx/>
              </a:rPr>
              <a:t>背景图片：</a:t>
            </a:r>
            <a:r>
              <a:rPr kumimoji="0" lang="en-US" altLang="zh-CN" sz="100" b="0" i="0" u="none" strike="noStrike" kern="0" cap="none" spc="0" normalizeH="0" baseline="0" noProof="0" dirty="0" smtClean="0">
                <a:ln>
                  <a:noFill/>
                </a:ln>
                <a:solidFill>
                  <a:schemeClr val="tx2">
                    <a:lumMod val="75000"/>
                  </a:schemeClr>
                </a:solidFill>
                <a:effectLst/>
                <a:uLnTx/>
                <a:uFillTx/>
              </a:rPr>
              <a:t>www.1ppt.com/beijing/      PPT</a:t>
            </a:r>
            <a:r>
              <a:rPr kumimoji="0" lang="zh-CN" altLang="en-US" sz="100" b="0" i="0" u="none" strike="noStrike" kern="0" cap="none" spc="0" normalizeH="0" baseline="0" noProof="0" dirty="0" smtClean="0">
                <a:ln>
                  <a:noFill/>
                </a:ln>
                <a:solidFill>
                  <a:schemeClr val="tx2">
                    <a:lumMod val="75000"/>
                  </a:schemeClr>
                </a:solidFill>
                <a:effectLst/>
                <a:uLnTx/>
                <a:uFillTx/>
              </a:rPr>
              <a:t>图表下载：</a:t>
            </a:r>
            <a:r>
              <a:rPr kumimoji="0" lang="en-US" altLang="zh-CN" sz="100" b="0" i="0" u="none" strike="noStrike" kern="0" cap="none" spc="0" normalizeH="0" baseline="0" noProof="0" dirty="0" smtClean="0">
                <a:ln>
                  <a:noFill/>
                </a:ln>
                <a:solidFill>
                  <a:schemeClr val="tx2">
                    <a:lumMod val="7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优秀</a:t>
            </a:r>
            <a:r>
              <a:rPr kumimoji="0" lang="en-US" altLang="zh-CN" sz="100" b="0" i="0" u="none" strike="noStrike" kern="0" cap="none" spc="0" normalizeH="0" baseline="0" noProof="0" dirty="0" smtClean="0">
                <a:ln>
                  <a:noFill/>
                </a:ln>
                <a:solidFill>
                  <a:schemeClr val="tx2">
                    <a:lumMod val="75000"/>
                  </a:schemeClr>
                </a:solidFill>
                <a:effectLst/>
                <a:uLnTx/>
                <a:uFillTx/>
              </a:rPr>
              <a:t>PPT</a:t>
            </a:r>
            <a:r>
              <a:rPr kumimoji="0" lang="zh-CN" altLang="en-US" sz="100" b="0" i="0" u="none" strike="noStrike" kern="0" cap="none" spc="0" normalizeH="0" baseline="0" noProof="0" dirty="0" smtClean="0">
                <a:ln>
                  <a:noFill/>
                </a:ln>
                <a:solidFill>
                  <a:schemeClr val="tx2">
                    <a:lumMod val="75000"/>
                  </a:schemeClr>
                </a:solidFill>
                <a:effectLst/>
                <a:uLnTx/>
                <a:uFillTx/>
              </a:rPr>
              <a:t>下载：</a:t>
            </a:r>
            <a:r>
              <a:rPr kumimoji="0" lang="en-US" altLang="zh-CN" sz="100" b="0" i="0" u="none" strike="noStrike" kern="0" cap="none" spc="0" normalizeH="0" baseline="0" noProof="0" dirty="0" smtClean="0">
                <a:ln>
                  <a:noFill/>
                </a:ln>
                <a:solidFill>
                  <a:schemeClr val="tx2">
                    <a:lumMod val="75000"/>
                  </a:schemeClr>
                </a:solidFill>
                <a:effectLst/>
                <a:uLnTx/>
                <a:uFillTx/>
              </a:rPr>
              <a:t>www.1ppt.com/xiazai/        PPT</a:t>
            </a:r>
            <a:r>
              <a:rPr kumimoji="0" lang="zh-CN" altLang="en-US" sz="100" b="0" i="0" u="none" strike="noStrike" kern="0" cap="none" spc="0" normalizeH="0" baseline="0" noProof="0" dirty="0" smtClean="0">
                <a:ln>
                  <a:noFill/>
                </a:ln>
                <a:solidFill>
                  <a:schemeClr val="tx2">
                    <a:lumMod val="75000"/>
                  </a:schemeClr>
                </a:solidFill>
                <a:effectLst/>
                <a:uLnTx/>
                <a:uFillTx/>
              </a:rPr>
              <a:t>教程： </a:t>
            </a:r>
            <a:r>
              <a:rPr kumimoji="0" lang="en-US" altLang="zh-CN" sz="100" b="0" i="0" u="none" strike="noStrike" kern="0" cap="none" spc="0" normalizeH="0" baseline="0" noProof="0" dirty="0" smtClean="0">
                <a:ln>
                  <a:noFill/>
                </a:ln>
                <a:solidFill>
                  <a:schemeClr val="tx2">
                    <a:lumMod val="7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2">
                    <a:lumMod val="75000"/>
                  </a:schemeClr>
                </a:solidFill>
                <a:effectLst/>
                <a:uLnTx/>
                <a:uFillTx/>
              </a:rPr>
              <a:t>Word</a:t>
            </a:r>
            <a:r>
              <a:rPr kumimoji="0" lang="zh-CN" altLang="en-US" sz="100" b="0" i="0" u="none" strike="noStrike" kern="0" cap="none" spc="0" normalizeH="0" baseline="0" noProof="0" dirty="0" smtClean="0">
                <a:ln>
                  <a:noFill/>
                </a:ln>
                <a:solidFill>
                  <a:schemeClr val="tx2">
                    <a:lumMod val="75000"/>
                  </a:schemeClr>
                </a:solidFill>
                <a:effectLst/>
                <a:uLnTx/>
                <a:uFillTx/>
              </a:rPr>
              <a:t>教程： </a:t>
            </a:r>
            <a:r>
              <a:rPr kumimoji="0" lang="en-US" altLang="zh-CN" sz="100" b="0" i="0" u="none" strike="noStrike" kern="0" cap="none" spc="0" normalizeH="0" baseline="0" noProof="0" dirty="0" smtClean="0">
                <a:ln>
                  <a:noFill/>
                </a:ln>
                <a:solidFill>
                  <a:schemeClr val="tx2">
                    <a:lumMod val="75000"/>
                  </a:schemeClr>
                </a:solidFill>
                <a:effectLst/>
                <a:uLnTx/>
                <a:uFillTx/>
              </a:rPr>
              <a:t>www.1ppt.com/word/              Excel</a:t>
            </a:r>
            <a:r>
              <a:rPr kumimoji="0" lang="zh-CN" altLang="en-US" sz="100" b="0" i="0" u="none" strike="noStrike" kern="0" cap="none" spc="0" normalizeH="0" baseline="0" noProof="0" dirty="0" smtClean="0">
                <a:ln>
                  <a:noFill/>
                </a:ln>
                <a:solidFill>
                  <a:schemeClr val="tx2">
                    <a:lumMod val="75000"/>
                  </a:schemeClr>
                </a:solidFill>
                <a:effectLst/>
                <a:uLnTx/>
                <a:uFillTx/>
              </a:rPr>
              <a:t>教程：</a:t>
            </a:r>
            <a:r>
              <a:rPr kumimoji="0" lang="en-US" altLang="zh-CN" sz="100" b="0" i="0" u="none" strike="noStrike" kern="0" cap="none" spc="0" normalizeH="0" baseline="0" noProof="0" dirty="0" smtClean="0">
                <a:ln>
                  <a:noFill/>
                </a:ln>
                <a:solidFill>
                  <a:schemeClr val="tx2">
                    <a:lumMod val="7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资料下载：</a:t>
            </a:r>
            <a:r>
              <a:rPr kumimoji="0" lang="en-US" altLang="zh-CN" sz="100" b="0" i="0" u="none" strike="noStrike" kern="0" cap="none" spc="0" normalizeH="0" baseline="0" noProof="0" dirty="0" smtClean="0">
                <a:ln>
                  <a:noFill/>
                </a:ln>
                <a:solidFill>
                  <a:schemeClr val="tx2">
                    <a:lumMod val="75000"/>
                  </a:schemeClr>
                </a:solidFill>
                <a:effectLst/>
                <a:uLnTx/>
                <a:uFillTx/>
              </a:rPr>
              <a:t>www.1ppt.com/ziliao/                PPT</a:t>
            </a:r>
            <a:r>
              <a:rPr kumimoji="0" lang="zh-CN" altLang="en-US" sz="100" b="0" i="0" u="none" strike="noStrike" kern="0" cap="none" spc="0" normalizeH="0" baseline="0" noProof="0" dirty="0" smtClean="0">
                <a:ln>
                  <a:noFill/>
                </a:ln>
                <a:solidFill>
                  <a:schemeClr val="tx2">
                    <a:lumMod val="75000"/>
                  </a:schemeClr>
                </a:solidFill>
                <a:effectLst/>
                <a:uLnTx/>
                <a:uFillTx/>
              </a:rPr>
              <a:t>课件下载：</a:t>
            </a:r>
            <a:r>
              <a:rPr kumimoji="0" lang="en-US" altLang="zh-CN" sz="100" b="0" i="0" u="none" strike="noStrike" kern="0" cap="none" spc="0" normalizeH="0" baseline="0" noProof="0" dirty="0" smtClean="0">
                <a:ln>
                  <a:noFill/>
                </a:ln>
                <a:solidFill>
                  <a:schemeClr val="tx2">
                    <a:lumMod val="7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范文下载：</a:t>
            </a:r>
            <a:r>
              <a:rPr kumimoji="0" lang="en-US" altLang="zh-CN" sz="100" b="0" i="0" u="none" strike="noStrike" kern="0" cap="none" spc="0" normalizeH="0" baseline="0" noProof="0" dirty="0" smtClean="0">
                <a:ln>
                  <a:noFill/>
                </a:ln>
                <a:solidFill>
                  <a:schemeClr val="tx2">
                    <a:lumMod val="75000"/>
                  </a:schemeClr>
                </a:solidFill>
                <a:effectLst/>
                <a:uLnTx/>
                <a:uFillTx/>
              </a:rPr>
              <a:t>www.1ppt.com/fanwen/             </a:t>
            </a:r>
            <a:r>
              <a:rPr kumimoji="0" lang="zh-CN" altLang="en-US" sz="100" b="0" i="0" u="none" strike="noStrike" kern="0" cap="none" spc="0" normalizeH="0" baseline="0" noProof="0" dirty="0" smtClean="0">
                <a:ln>
                  <a:noFill/>
                </a:ln>
                <a:solidFill>
                  <a:schemeClr val="tx2">
                    <a:lumMod val="75000"/>
                  </a:schemeClr>
                </a:solidFill>
                <a:effectLst/>
                <a:uLnTx/>
                <a:uFillTx/>
              </a:rPr>
              <a:t>试卷下载：</a:t>
            </a:r>
            <a:r>
              <a:rPr kumimoji="0" lang="en-US" altLang="zh-CN" sz="100" b="0" i="0" u="none" strike="noStrike" kern="0" cap="none" spc="0" normalizeH="0" baseline="0" noProof="0" dirty="0" smtClean="0">
                <a:ln>
                  <a:noFill/>
                </a:ln>
                <a:solidFill>
                  <a:schemeClr val="tx2">
                    <a:lumMod val="7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教案下载：</a:t>
            </a:r>
            <a:r>
              <a:rPr kumimoji="0" lang="en-US" altLang="zh-CN" sz="100" b="0" i="0" u="none" strike="noStrike" kern="0" cap="none" spc="0" normalizeH="0" baseline="0" noProof="0" dirty="0" smtClean="0">
                <a:ln>
                  <a:noFill/>
                </a:ln>
                <a:solidFill>
                  <a:schemeClr val="tx2">
                    <a:lumMod val="7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2">
                    <a:lumMod val="75000"/>
                  </a:schemeClr>
                </a:solidFill>
                <a:effectLst/>
                <a:uLnTx/>
                <a:uFillTx/>
              </a:rPr>
              <a:t>字体下载：</a:t>
            </a:r>
            <a:r>
              <a:rPr kumimoji="0" lang="en-US" altLang="zh-CN" sz="100" b="0" i="0" u="none" strike="noStrike" kern="0" cap="none" spc="0" normalizeH="0" baseline="0" noProof="0" dirty="0" smtClean="0">
                <a:ln>
                  <a:noFill/>
                </a:ln>
                <a:solidFill>
                  <a:schemeClr val="tx2">
                    <a:lumMod val="7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2">
                    <a:lumMod val="75000"/>
                  </a:schemeClr>
                </a:solidFill>
                <a:effectLst/>
                <a:uLnTx/>
                <a:uFillTx/>
              </a:rPr>
              <a:t> </a:t>
            </a:r>
            <a:endParaRPr kumimoji="0" lang="zh-CN" altLang="en-US" sz="100" b="0" i="0" u="none" strike="noStrike" kern="0" cap="none" spc="0" normalizeH="0" baseline="0" noProof="0" dirty="0" smtClean="0">
              <a:ln>
                <a:noFill/>
              </a:ln>
              <a:solidFill>
                <a:schemeClr val="tx2">
                  <a:lumMod val="75000"/>
                </a:schemeClr>
              </a:solidFill>
              <a:effectLst/>
              <a:uLnTx/>
              <a:uFillTx/>
            </a:endParaRPr>
          </a:p>
        </p:txBody>
      </p:sp>
    </p:spTree>
    <p:extLst>
      <p:ext uri="{BB962C8B-B14F-4D97-AF65-F5344CB8AC3E}">
        <p14:creationId xmlns:p14="http://schemas.microsoft.com/office/powerpoint/2010/main" val="490218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721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928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4954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1503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1252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1376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129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363952382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8723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4738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02663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798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3519925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2133666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214964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221057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1818467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1306709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F6D87A1-C04C-4EFB-9A93-30C236C276FB}" type="datetimeFigureOut">
              <a:rPr lang="zh-CN" altLang="en-US" smtClean="0"/>
              <a:t>2018/9/18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3297800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F6D87A1-C04C-4EFB-9A93-30C236C276FB}" type="datetimeFigureOut">
              <a:rPr lang="zh-CN" altLang="en-US" smtClean="0"/>
              <a:t>2018/9/18</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CEAAF83-65B5-485B-AF1D-3A0D808407D2}" type="slidenum">
              <a:rPr lang="zh-CN" altLang="en-US" smtClean="0"/>
              <a:t>‹#›</a:t>
            </a:fld>
            <a:endParaRPr lang="zh-CN" altLang="en-US"/>
          </a:p>
        </p:txBody>
      </p:sp>
    </p:spTree>
    <p:extLst>
      <p:ext uri="{BB962C8B-B14F-4D97-AF65-F5344CB8AC3E}">
        <p14:creationId xmlns:p14="http://schemas.microsoft.com/office/powerpoint/2010/main" val="1374142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254302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30" y="0"/>
            <a:ext cx="4974773" cy="5143500"/>
          </a:xfrm>
          <a:prstGeom prst="rect">
            <a:avLst/>
          </a:prstGeom>
        </p:spPr>
      </p:pic>
      <p:sp>
        <p:nvSpPr>
          <p:cNvPr id="6" name="文本框 5"/>
          <p:cNvSpPr txBox="1"/>
          <p:nvPr/>
        </p:nvSpPr>
        <p:spPr>
          <a:xfrm>
            <a:off x="631372" y="2214616"/>
            <a:ext cx="4474028" cy="715581"/>
          </a:xfrm>
          <a:prstGeom prst="rect">
            <a:avLst/>
          </a:prstGeom>
          <a:noFill/>
        </p:spPr>
        <p:txBody>
          <a:bodyPr wrap="square" rtlCol="0">
            <a:spAutoFit/>
          </a:bodyPr>
          <a:lstStyle/>
          <a:p>
            <a:r>
              <a:rPr lang="zh-CN" altLang="en-US" sz="4050" b="1" dirty="0">
                <a:solidFill>
                  <a:schemeClr val="bg1"/>
                </a:solidFill>
                <a:latin typeface="微软雅黑" pitchFamily="34" charset="-122"/>
                <a:ea typeface="微软雅黑" pitchFamily="34" charset="-122"/>
              </a:rPr>
              <a:t>毕业论文答辩模板</a:t>
            </a:r>
          </a:p>
        </p:txBody>
      </p:sp>
      <p:grpSp>
        <p:nvGrpSpPr>
          <p:cNvPr id="7" name="Group 4"/>
          <p:cNvGrpSpPr>
            <a:grpSpLocks noChangeAspect="1"/>
          </p:cNvGrpSpPr>
          <p:nvPr/>
        </p:nvGrpSpPr>
        <p:grpSpPr bwMode="auto">
          <a:xfrm>
            <a:off x="1993513" y="897825"/>
            <a:ext cx="1138862" cy="1132138"/>
            <a:chOff x="2946" y="838"/>
            <a:chExt cx="1355" cy="1347"/>
          </a:xfrm>
          <a:solidFill>
            <a:schemeClr val="bg1"/>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5"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7"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9"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0"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1"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2"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3"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4"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2"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6"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3"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4"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5"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6"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7"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8"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60" name="矩形 59"/>
          <p:cNvSpPr/>
          <p:nvPr/>
        </p:nvSpPr>
        <p:spPr>
          <a:xfrm>
            <a:off x="472386" y="2928883"/>
            <a:ext cx="4564650" cy="553998"/>
          </a:xfrm>
          <a:prstGeom prst="rect">
            <a:avLst/>
          </a:prstGeom>
        </p:spPr>
        <p:txBody>
          <a:bodyPr wrap="square">
            <a:spAutoFit/>
          </a:bodyPr>
          <a:lstStyle/>
          <a:p>
            <a:pPr algn="ctr"/>
            <a:r>
              <a:rPr lang="en-US" altLang="zh-CN" sz="1500" dirty="0">
                <a:solidFill>
                  <a:schemeClr val="bg1"/>
                </a:solidFill>
              </a:rPr>
              <a:t>Research on The Strategies of Improving The Learning Ability of China’s Enterprises</a:t>
            </a:r>
            <a:endParaRPr kumimoji="1" lang="zh-CN" altLang="en-US" sz="15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61" name="矩形 60"/>
          <p:cNvSpPr/>
          <p:nvPr/>
        </p:nvSpPr>
        <p:spPr>
          <a:xfrm>
            <a:off x="875944" y="3644452"/>
            <a:ext cx="1830950" cy="323165"/>
          </a:xfrm>
          <a:prstGeom prst="rect">
            <a:avLst/>
          </a:prstGeom>
        </p:spPr>
        <p:txBody>
          <a:bodyPr wrap="none">
            <a:spAutoFit/>
          </a:bodyPr>
          <a:lstStyle/>
          <a:p>
            <a:r>
              <a:rPr kumimoji="1" lang="zh-CN" altLang="en-US" sz="1500" dirty="0">
                <a:solidFill>
                  <a:schemeClr val="bg1"/>
                </a:solidFill>
                <a:latin typeface="微软雅黑" pitchFamily="34" charset="-122"/>
                <a:ea typeface="微软雅黑" pitchFamily="34" charset="-122"/>
              </a:rPr>
              <a:t>指导老师：</a:t>
            </a:r>
            <a:r>
              <a:rPr kumimoji="1" lang="en-US" altLang="zh-CN" sz="1500" dirty="0">
                <a:solidFill>
                  <a:schemeClr val="bg1"/>
                </a:solidFill>
                <a:latin typeface="微软雅黑" pitchFamily="34" charset="-122"/>
                <a:ea typeface="微软雅黑" pitchFamily="34" charset="-122"/>
              </a:rPr>
              <a:t>xxxxxxx</a:t>
            </a:r>
          </a:p>
        </p:txBody>
      </p:sp>
      <p:sp>
        <p:nvSpPr>
          <p:cNvPr id="62" name="矩形 61"/>
          <p:cNvSpPr/>
          <p:nvPr/>
        </p:nvSpPr>
        <p:spPr>
          <a:xfrm>
            <a:off x="2938574" y="3642190"/>
            <a:ext cx="1641796" cy="323165"/>
          </a:xfrm>
          <a:prstGeom prst="rect">
            <a:avLst/>
          </a:prstGeom>
        </p:spPr>
        <p:txBody>
          <a:bodyPr wrap="none">
            <a:spAutoFit/>
          </a:bodyPr>
          <a:lstStyle/>
          <a:p>
            <a:r>
              <a:rPr kumimoji="1" lang="zh-CN" altLang="en-US" sz="1500" dirty="0">
                <a:solidFill>
                  <a:schemeClr val="bg1"/>
                </a:solidFill>
                <a:latin typeface="微软雅黑" pitchFamily="34" charset="-122"/>
                <a:ea typeface="微软雅黑" pitchFamily="34" charset="-122"/>
              </a:rPr>
              <a:t>学生：</a:t>
            </a:r>
            <a:r>
              <a:rPr kumimoji="1" lang="en-US" altLang="zh-CN" sz="1500" dirty="0">
                <a:solidFill>
                  <a:schemeClr val="bg1"/>
                </a:solidFill>
                <a:latin typeface="微软雅黑" pitchFamily="34" charset="-122"/>
                <a:ea typeface="微软雅黑" pitchFamily="34" charset="-122"/>
              </a:rPr>
              <a:t>xxxxxxxxx</a:t>
            </a:r>
          </a:p>
        </p:txBody>
      </p:sp>
    </p:spTree>
    <p:extLst>
      <p:ext uri="{BB962C8B-B14F-4D97-AF65-F5344CB8AC3E}">
        <p14:creationId xmlns:p14="http://schemas.microsoft.com/office/powerpoint/2010/main" val="599448816"/>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60"/>
                                        </p:tgtEl>
                                        <p:attrNameLst>
                                          <p:attrName>style.visibility</p:attrName>
                                        </p:attrNameLst>
                                      </p:cBhvr>
                                      <p:to>
                                        <p:strVal val="visible"/>
                                      </p:to>
                                    </p:set>
                                    <p:animEffect transition="in" filter="barn(inVertical)">
                                      <p:cBhvr>
                                        <p:cTn id="29" dur="500"/>
                                        <p:tgtEl>
                                          <p:spTgt spid="60"/>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1000"/>
                                        <p:tgtEl>
                                          <p:spTgt spid="61"/>
                                        </p:tgtEl>
                                      </p:cBhvr>
                                    </p:animEffect>
                                    <p:anim calcmode="lin" valueType="num">
                                      <p:cBhvr>
                                        <p:cTn id="35" dur="1000" fill="hold"/>
                                        <p:tgtEl>
                                          <p:spTgt spid="61"/>
                                        </p:tgtEl>
                                        <p:attrNameLst>
                                          <p:attrName>ppt_x</p:attrName>
                                        </p:attrNameLst>
                                      </p:cBhvr>
                                      <p:tavLst>
                                        <p:tav tm="0">
                                          <p:val>
                                            <p:strVal val="#ppt_x"/>
                                          </p:val>
                                        </p:tav>
                                        <p:tav tm="100000">
                                          <p:val>
                                            <p:strVal val="#ppt_x"/>
                                          </p:val>
                                        </p:tav>
                                      </p:tavLst>
                                    </p:anim>
                                    <p:anim calcmode="lin" valueType="num">
                                      <p:cBhvr>
                                        <p:cTn id="36" dur="1000" fill="hold"/>
                                        <p:tgtEl>
                                          <p:spTgt spid="6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1000"/>
                                        <p:tgtEl>
                                          <p:spTgt spid="62"/>
                                        </p:tgtEl>
                                      </p:cBhvr>
                                    </p:animEffect>
                                    <p:anim calcmode="lin" valueType="num">
                                      <p:cBhvr>
                                        <p:cTn id="40" dur="1000" fill="hold"/>
                                        <p:tgtEl>
                                          <p:spTgt spid="62"/>
                                        </p:tgtEl>
                                        <p:attrNameLst>
                                          <p:attrName>ppt_x</p:attrName>
                                        </p:attrNameLst>
                                      </p:cBhvr>
                                      <p:tavLst>
                                        <p:tav tm="0">
                                          <p:val>
                                            <p:strVal val="#ppt_x"/>
                                          </p:val>
                                        </p:tav>
                                        <p:tav tm="100000">
                                          <p:val>
                                            <p:strVal val="#ppt_x"/>
                                          </p:val>
                                        </p:tav>
                                      </p:tavLst>
                                    </p:anim>
                                    <p:anim calcmode="lin" valueType="num">
                                      <p:cBhvr>
                                        <p:cTn id="41"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0" grpId="0"/>
      <p:bldP spid="61" grpId="0"/>
      <p:bldP spid="6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cxnSp>
        <p:nvCxnSpPr>
          <p:cNvPr id="6" name="直接连接符 5"/>
          <p:cNvCxnSpPr/>
          <p:nvPr/>
        </p:nvCxnSpPr>
        <p:spPr>
          <a:xfrm>
            <a:off x="1453156"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249742" y="1761660"/>
            <a:ext cx="457080" cy="972108"/>
            <a:chOff x="2998862" y="2348880"/>
            <a:chExt cx="609440" cy="1296144"/>
          </a:xfrm>
          <a:solidFill>
            <a:schemeClr val="bg1"/>
          </a:solidFill>
        </p:grpSpPr>
        <p:sp>
          <p:nvSpPr>
            <p:cNvPr id="8" name="椭圆 7"/>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任意多边形 8"/>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0" name="组合 9"/>
          <p:cNvGrpSpPr/>
          <p:nvPr/>
        </p:nvGrpSpPr>
        <p:grpSpPr>
          <a:xfrm>
            <a:off x="2789802" y="2571751"/>
            <a:ext cx="456758" cy="967973"/>
            <a:chOff x="3718942" y="3429000"/>
            <a:chExt cx="609010" cy="1290630"/>
          </a:xfrm>
          <a:solidFill>
            <a:schemeClr val="bg1"/>
          </a:solidFill>
        </p:grpSpPr>
        <p:sp>
          <p:nvSpPr>
            <p:cNvPr id="11" name="椭圆 10"/>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任意多边形 11"/>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3" name="组合 12"/>
          <p:cNvGrpSpPr/>
          <p:nvPr/>
        </p:nvGrpSpPr>
        <p:grpSpPr>
          <a:xfrm>
            <a:off x="3707904" y="1761660"/>
            <a:ext cx="468224" cy="972108"/>
            <a:chOff x="4943078" y="2348880"/>
            <a:chExt cx="624298" cy="1296144"/>
          </a:xfrm>
          <a:solidFill>
            <a:schemeClr val="bg1"/>
          </a:solidFill>
        </p:grpSpPr>
        <p:sp>
          <p:nvSpPr>
            <p:cNvPr id="14" name="椭圆 13"/>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任意多边形 14"/>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6" name="组合 15"/>
          <p:cNvGrpSpPr/>
          <p:nvPr/>
        </p:nvGrpSpPr>
        <p:grpSpPr>
          <a:xfrm>
            <a:off x="4490991" y="2571751"/>
            <a:ext cx="468224" cy="967973"/>
            <a:chOff x="5987194" y="3429000"/>
            <a:chExt cx="624298" cy="1290630"/>
          </a:xfrm>
          <a:solidFill>
            <a:schemeClr val="bg1"/>
          </a:solidFill>
        </p:grpSpPr>
        <p:sp>
          <p:nvSpPr>
            <p:cNvPr id="17" name="椭圆 16"/>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任意多边形 17"/>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9" name="组合 18"/>
          <p:cNvGrpSpPr/>
          <p:nvPr/>
        </p:nvGrpSpPr>
        <p:grpSpPr>
          <a:xfrm>
            <a:off x="6354198" y="2571751"/>
            <a:ext cx="468224" cy="967973"/>
            <a:chOff x="8471470" y="3429000"/>
            <a:chExt cx="624298" cy="1290630"/>
          </a:xfrm>
          <a:solidFill>
            <a:schemeClr val="bg1"/>
          </a:solidFill>
        </p:grpSpPr>
        <p:sp>
          <p:nvSpPr>
            <p:cNvPr id="20" name="椭圆 19"/>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任意多边形 20"/>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2" name="组合 21"/>
          <p:cNvGrpSpPr/>
          <p:nvPr/>
        </p:nvGrpSpPr>
        <p:grpSpPr>
          <a:xfrm>
            <a:off x="5745251" y="1761660"/>
            <a:ext cx="442717" cy="972108"/>
            <a:chOff x="7659538" y="2348880"/>
            <a:chExt cx="590289" cy="1296144"/>
          </a:xfrm>
          <a:solidFill>
            <a:schemeClr val="bg1"/>
          </a:solidFill>
        </p:grpSpPr>
        <p:sp>
          <p:nvSpPr>
            <p:cNvPr id="23" name="椭圆 22"/>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任意多边形 23"/>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5" name="组合 24"/>
          <p:cNvGrpSpPr/>
          <p:nvPr/>
        </p:nvGrpSpPr>
        <p:grpSpPr>
          <a:xfrm>
            <a:off x="3869922" y="1167594"/>
            <a:ext cx="594066" cy="594066"/>
            <a:chOff x="5159102" y="1556792"/>
            <a:chExt cx="792088" cy="792088"/>
          </a:xfrm>
        </p:grpSpPr>
        <p:sp>
          <p:nvSpPr>
            <p:cNvPr id="26" name="椭圆 25"/>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心形 26"/>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5881760" y="1167594"/>
            <a:ext cx="594066" cy="594066"/>
            <a:chOff x="7841553" y="1556792"/>
            <a:chExt cx="792088" cy="792088"/>
          </a:xfrm>
        </p:grpSpPr>
        <p:sp>
          <p:nvSpPr>
            <p:cNvPr id="29" name="椭圆 28"/>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椭圆形标注 29"/>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1" name="组合 30"/>
          <p:cNvGrpSpPr/>
          <p:nvPr/>
        </p:nvGrpSpPr>
        <p:grpSpPr>
          <a:xfrm>
            <a:off x="2940354" y="3539723"/>
            <a:ext cx="594066" cy="594066"/>
            <a:chOff x="3919678" y="4719630"/>
            <a:chExt cx="792088" cy="792088"/>
          </a:xfrm>
        </p:grpSpPr>
        <p:sp>
          <p:nvSpPr>
            <p:cNvPr id="32" name="椭圆 31"/>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3" name="组合 32"/>
            <p:cNvGrpSpPr/>
            <p:nvPr/>
          </p:nvGrpSpPr>
          <p:grpSpPr>
            <a:xfrm>
              <a:off x="4158358" y="4886644"/>
              <a:ext cx="314729" cy="458061"/>
              <a:chOff x="5690315" y="3674507"/>
              <a:chExt cx="314729" cy="458061"/>
            </a:xfrm>
          </p:grpSpPr>
          <p:sp>
            <p:nvSpPr>
              <p:cNvPr id="34"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5"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36" name="组合 35"/>
          <p:cNvGrpSpPr/>
          <p:nvPr/>
        </p:nvGrpSpPr>
        <p:grpSpPr>
          <a:xfrm>
            <a:off x="2400617" y="1167594"/>
            <a:ext cx="594066" cy="594066"/>
            <a:chOff x="3200028" y="1556792"/>
            <a:chExt cx="792088" cy="792088"/>
          </a:xfrm>
        </p:grpSpPr>
        <p:sp>
          <p:nvSpPr>
            <p:cNvPr id="37" name="椭圆 36"/>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8" name="组合 37"/>
            <p:cNvGrpSpPr/>
            <p:nvPr/>
          </p:nvGrpSpPr>
          <p:grpSpPr>
            <a:xfrm>
              <a:off x="3360527" y="1717291"/>
              <a:ext cx="471090" cy="471090"/>
              <a:chOff x="4334131" y="1343733"/>
              <a:chExt cx="471090" cy="471090"/>
            </a:xfrm>
          </p:grpSpPr>
          <p:sp>
            <p:nvSpPr>
              <p:cNvPr id="39"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0"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1" name="组合 40"/>
          <p:cNvGrpSpPr/>
          <p:nvPr/>
        </p:nvGrpSpPr>
        <p:grpSpPr>
          <a:xfrm>
            <a:off x="4653009" y="3539723"/>
            <a:ext cx="594066" cy="594066"/>
            <a:chOff x="6203218" y="4719630"/>
            <a:chExt cx="792088" cy="792088"/>
          </a:xfrm>
        </p:grpSpPr>
        <p:sp>
          <p:nvSpPr>
            <p:cNvPr id="42" name="椭圆 41"/>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4" name="组合 43"/>
          <p:cNvGrpSpPr/>
          <p:nvPr/>
        </p:nvGrpSpPr>
        <p:grpSpPr>
          <a:xfrm>
            <a:off x="6516216" y="3539723"/>
            <a:ext cx="594066" cy="594066"/>
            <a:chOff x="8687494" y="4719630"/>
            <a:chExt cx="792088" cy="792088"/>
          </a:xfrm>
        </p:grpSpPr>
        <p:sp>
          <p:nvSpPr>
            <p:cNvPr id="45" name="椭圆 44"/>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6" name="组合 45"/>
            <p:cNvGrpSpPr/>
            <p:nvPr/>
          </p:nvGrpSpPr>
          <p:grpSpPr>
            <a:xfrm>
              <a:off x="8847965" y="4984723"/>
              <a:ext cx="471147" cy="261902"/>
              <a:chOff x="6864264" y="1408669"/>
              <a:chExt cx="471147" cy="261902"/>
            </a:xfrm>
          </p:grpSpPr>
          <p:sp>
            <p:nvSpPr>
              <p:cNvPr id="47"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8"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9"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50" name="TextBox 88"/>
          <p:cNvSpPr txBox="1"/>
          <p:nvPr/>
        </p:nvSpPr>
        <p:spPr>
          <a:xfrm>
            <a:off x="1032376" y="1485065"/>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1" name="TextBox 90"/>
          <p:cNvSpPr txBox="1"/>
          <p:nvPr/>
        </p:nvSpPr>
        <p:spPr>
          <a:xfrm>
            <a:off x="1578164" y="3519253"/>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2" name="TextBox 91"/>
          <p:cNvSpPr txBox="1"/>
          <p:nvPr/>
        </p:nvSpPr>
        <p:spPr>
          <a:xfrm>
            <a:off x="4463988" y="153805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3" name="TextBox 92"/>
          <p:cNvSpPr txBox="1"/>
          <p:nvPr/>
        </p:nvSpPr>
        <p:spPr>
          <a:xfrm>
            <a:off x="5017984" y="3080671"/>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4" name="TextBox 93"/>
          <p:cNvSpPr txBox="1"/>
          <p:nvPr/>
        </p:nvSpPr>
        <p:spPr>
          <a:xfrm>
            <a:off x="6462210" y="1538058"/>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5" name="TextBox 94"/>
          <p:cNvSpPr txBox="1"/>
          <p:nvPr/>
        </p:nvSpPr>
        <p:spPr>
          <a:xfrm>
            <a:off x="6948264" y="3080671"/>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2252754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2000"/>
                            </p:stCondLst>
                            <p:childTnLst>
                              <p:par>
                                <p:cTn id="29" presetID="22" presetClass="entr" presetSubtype="2"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right)">
                                      <p:cBhvr>
                                        <p:cTn id="31" dur="500"/>
                                        <p:tgtEl>
                                          <p:spTgt spid="50"/>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3500"/>
                            </p:stCondLst>
                            <p:childTnLst>
                              <p:par>
                                <p:cTn id="41" presetID="22" presetClass="entr" presetSubtype="2"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right)">
                                      <p:cBhvr>
                                        <p:cTn id="43" dur="500"/>
                                        <p:tgtEl>
                                          <p:spTgt spid="51"/>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500"/>
                                        <p:tgtEl>
                                          <p:spTgt spid="52"/>
                                        </p:tgtEl>
                                      </p:cBhvr>
                                    </p:animEffect>
                                  </p:childTnLst>
                                </p:cTn>
                              </p:par>
                            </p:childTnLst>
                          </p:cTn>
                        </p:par>
                        <p:par>
                          <p:cTn id="56" fill="hold">
                            <p:stCondLst>
                              <p:cond delay="5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6000"/>
                            </p:stCondLst>
                            <p:childTnLst>
                              <p:par>
                                <p:cTn id="61" presetID="10" presetClass="entr" presetSubtype="0"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left)">
                                      <p:cBhvr>
                                        <p:cTn id="67" dur="500"/>
                                        <p:tgtEl>
                                          <p:spTgt spid="53"/>
                                        </p:tgtEl>
                                      </p:cBhvr>
                                    </p:animEffect>
                                  </p:childTnLst>
                                </p:cTn>
                              </p:par>
                            </p:childTnLst>
                          </p:cTn>
                        </p:par>
                        <p:par>
                          <p:cTn id="68" fill="hold">
                            <p:stCondLst>
                              <p:cond delay="7000"/>
                            </p:stCondLst>
                            <p:childTnLst>
                              <p:par>
                                <p:cTn id="69" presetID="22" presetClass="entr" presetSubtype="4"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7500"/>
                            </p:stCondLst>
                            <p:childTnLst>
                              <p:par>
                                <p:cTn id="73" presetID="10" presetClass="entr" presetSubtype="0"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left)">
                                      <p:cBhvr>
                                        <p:cTn id="79" dur="500"/>
                                        <p:tgtEl>
                                          <p:spTgt spid="54"/>
                                        </p:tgtEl>
                                      </p:cBhvr>
                                    </p:animEffect>
                                  </p:childTnLst>
                                </p:cTn>
                              </p:par>
                            </p:childTnLst>
                          </p:cTn>
                        </p:par>
                        <p:par>
                          <p:cTn id="80" fill="hold">
                            <p:stCondLst>
                              <p:cond delay="8500"/>
                            </p:stCondLst>
                            <p:childTnLst>
                              <p:par>
                                <p:cTn id="81" presetID="22" presetClass="entr" presetSubtype="1" fill="hold"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up)">
                                      <p:cBhvr>
                                        <p:cTn id="83" dur="500"/>
                                        <p:tgtEl>
                                          <p:spTgt spid="19"/>
                                        </p:tgtEl>
                                      </p:cBhvr>
                                    </p:animEffect>
                                  </p:childTnLst>
                                </p:cTn>
                              </p:par>
                            </p:childTnLst>
                          </p:cTn>
                        </p:par>
                        <p:par>
                          <p:cTn id="84" fill="hold">
                            <p:stCondLst>
                              <p:cond delay="9000"/>
                            </p:stCondLst>
                            <p:childTnLst>
                              <p:par>
                                <p:cTn id="85" presetID="10" presetClass="entr" presetSubtype="0" fill="hold"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childTnLst>
                          </p:cTn>
                        </p:par>
                        <p:par>
                          <p:cTn id="88" fill="hold">
                            <p:stCondLst>
                              <p:cond delay="9500"/>
                            </p:stCondLst>
                            <p:childTnLst>
                              <p:par>
                                <p:cTn id="89" presetID="22" presetClass="entr" presetSubtype="8"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wipe(left)">
                                      <p:cBhvr>
                                        <p:cTn id="9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0" grpId="0"/>
      <p:bldP spid="51" grpId="0"/>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椭圆 5"/>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7" name="椭圆 6"/>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8" name="椭圆 7"/>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9" name="椭圆 8"/>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0"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85"/>
          <p:cNvSpPr/>
          <p:nvPr/>
        </p:nvSpPr>
        <p:spPr>
          <a:xfrm>
            <a:off x="3662901"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85"/>
          <p:cNvSpPr/>
          <p:nvPr/>
        </p:nvSpPr>
        <p:spPr>
          <a:xfrm>
            <a:off x="5481103" y="1652812"/>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85"/>
          <p:cNvSpPr/>
          <p:nvPr/>
        </p:nvSpPr>
        <p:spPr>
          <a:xfrm>
            <a:off x="7299304"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TextBox 90"/>
          <p:cNvSpPr txBox="1"/>
          <p:nvPr/>
        </p:nvSpPr>
        <p:spPr>
          <a:xfrm>
            <a:off x="903584" y="3271058"/>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5" name="TextBox 92"/>
          <p:cNvSpPr txBox="1"/>
          <p:nvPr/>
        </p:nvSpPr>
        <p:spPr>
          <a:xfrm>
            <a:off x="2801127" y="3271057"/>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16" name="TextBox 93"/>
          <p:cNvSpPr txBox="1"/>
          <p:nvPr/>
        </p:nvSpPr>
        <p:spPr>
          <a:xfrm>
            <a:off x="4619329" y="3271058"/>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7" name="TextBox 94"/>
          <p:cNvSpPr txBox="1"/>
          <p:nvPr/>
        </p:nvSpPr>
        <p:spPr>
          <a:xfrm>
            <a:off x="6437531" y="3271057"/>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25137160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1"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1000"/>
                                        <p:tgtEl>
                                          <p:spTgt spid="6"/>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1000"/>
                                        <p:tgtEl>
                                          <p:spTgt spid="10"/>
                                        </p:tgtEl>
                                      </p:cBhvr>
                                    </p:animEffect>
                                  </p:childTnLst>
                                </p:cTn>
                              </p:par>
                              <p:par>
                                <p:cTn id="23" presetID="47" presetClass="entr" presetSubtype="0"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par>
                                <p:cTn id="28" presetID="21" presetClass="entr" presetSubtype="1" fill="hold" grpId="0" nodeType="withEffect">
                                  <p:stCondLst>
                                    <p:cond delay="500"/>
                                  </p:stCondLst>
                                  <p:childTnLst>
                                    <p:set>
                                      <p:cBhvr>
                                        <p:cTn id="29" dur="1" fill="hold">
                                          <p:stCondLst>
                                            <p:cond delay="0"/>
                                          </p:stCondLst>
                                        </p:cTn>
                                        <p:tgtEl>
                                          <p:spTgt spid="7"/>
                                        </p:tgtEl>
                                        <p:attrNameLst>
                                          <p:attrName>style.visibility</p:attrName>
                                        </p:attrNameLst>
                                      </p:cBhvr>
                                      <p:to>
                                        <p:strVal val="visible"/>
                                      </p:to>
                                    </p:set>
                                    <p:animEffect transition="in" filter="wheel(1)">
                                      <p:cBhvr>
                                        <p:cTn id="30" dur="1000"/>
                                        <p:tgtEl>
                                          <p:spTgt spid="7"/>
                                        </p:tgtEl>
                                      </p:cBhvr>
                                    </p:animEffect>
                                  </p:childTnLst>
                                </p:cTn>
                              </p:par>
                              <p:par>
                                <p:cTn id="31" presetID="21" presetClass="entr" presetSubtype="1"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Effect transition="in" filter="wheel(1)">
                                      <p:cBhvr>
                                        <p:cTn id="33" dur="1000"/>
                                        <p:tgtEl>
                                          <p:spTgt spid="11"/>
                                        </p:tgtEl>
                                      </p:cBhvr>
                                    </p:animEffect>
                                  </p:childTnLst>
                                </p:cTn>
                              </p:par>
                              <p:par>
                                <p:cTn id="34" presetID="47" presetClass="entr" presetSubtype="0"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par>
                                <p:cTn id="39" presetID="21" presetClass="entr" presetSubtype="1" fill="hold" grpId="0" nodeType="withEffect">
                                  <p:stCondLst>
                                    <p:cond delay="100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1000"/>
                                        <p:tgtEl>
                                          <p:spTgt spid="8"/>
                                        </p:tgtEl>
                                      </p:cBhvr>
                                    </p:animEffect>
                                  </p:childTnLst>
                                </p:cTn>
                              </p:par>
                              <p:par>
                                <p:cTn id="42" presetID="21" presetClass="entr" presetSubtype="1" fill="hold" grpId="0" nodeType="withEffect">
                                  <p:stCondLst>
                                    <p:cond delay="1000"/>
                                  </p:stCondLst>
                                  <p:childTnLst>
                                    <p:set>
                                      <p:cBhvr>
                                        <p:cTn id="43" dur="1" fill="hold">
                                          <p:stCondLst>
                                            <p:cond delay="0"/>
                                          </p:stCondLst>
                                        </p:cTn>
                                        <p:tgtEl>
                                          <p:spTgt spid="12"/>
                                        </p:tgtEl>
                                        <p:attrNameLst>
                                          <p:attrName>style.visibility</p:attrName>
                                        </p:attrNameLst>
                                      </p:cBhvr>
                                      <p:to>
                                        <p:strVal val="visible"/>
                                      </p:to>
                                    </p:set>
                                    <p:animEffect transition="in" filter="wheel(1)">
                                      <p:cBhvr>
                                        <p:cTn id="44" dur="1000"/>
                                        <p:tgtEl>
                                          <p:spTgt spid="12"/>
                                        </p:tgtEl>
                                      </p:cBhvr>
                                    </p:animEffect>
                                  </p:childTnLst>
                                </p:cTn>
                              </p:par>
                              <p:par>
                                <p:cTn id="45" presetID="47" presetClass="entr" presetSubtype="0" fill="hold" grpId="0" nodeType="withEffect">
                                  <p:stCondLst>
                                    <p:cond delay="20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par>
                                <p:cTn id="50" presetID="21" presetClass="entr" presetSubtype="1" fill="hold" grpId="0" nodeType="withEffect">
                                  <p:stCondLst>
                                    <p:cond delay="1500"/>
                                  </p:stCondLst>
                                  <p:childTnLst>
                                    <p:set>
                                      <p:cBhvr>
                                        <p:cTn id="51" dur="1" fill="hold">
                                          <p:stCondLst>
                                            <p:cond delay="0"/>
                                          </p:stCondLst>
                                        </p:cTn>
                                        <p:tgtEl>
                                          <p:spTgt spid="9"/>
                                        </p:tgtEl>
                                        <p:attrNameLst>
                                          <p:attrName>style.visibility</p:attrName>
                                        </p:attrNameLst>
                                      </p:cBhvr>
                                      <p:to>
                                        <p:strVal val="visible"/>
                                      </p:to>
                                    </p:set>
                                    <p:animEffect transition="in" filter="wheel(1)">
                                      <p:cBhvr>
                                        <p:cTn id="52" dur="1000"/>
                                        <p:tgtEl>
                                          <p:spTgt spid="9"/>
                                        </p:tgtEl>
                                      </p:cBhvr>
                                    </p:animEffect>
                                  </p:childTnLst>
                                </p:cTn>
                              </p:par>
                              <p:par>
                                <p:cTn id="53" presetID="21" presetClass="entr" presetSubtype="1" fill="hold" grpId="0" nodeType="withEffect">
                                  <p:stCondLst>
                                    <p:cond delay="1500"/>
                                  </p:stCondLst>
                                  <p:childTnLst>
                                    <p:set>
                                      <p:cBhvr>
                                        <p:cTn id="54" dur="1" fill="hold">
                                          <p:stCondLst>
                                            <p:cond delay="0"/>
                                          </p:stCondLst>
                                        </p:cTn>
                                        <p:tgtEl>
                                          <p:spTgt spid="13"/>
                                        </p:tgtEl>
                                        <p:attrNameLst>
                                          <p:attrName>style.visibility</p:attrName>
                                        </p:attrNameLst>
                                      </p:cBhvr>
                                      <p:to>
                                        <p:strVal val="visible"/>
                                      </p:to>
                                    </p:set>
                                    <p:animEffect transition="in" filter="wheel(1)">
                                      <p:cBhvr>
                                        <p:cTn id="55" dur="1000"/>
                                        <p:tgtEl>
                                          <p:spTgt spid="13"/>
                                        </p:tgtEl>
                                      </p:cBhvr>
                                    </p:animEffect>
                                  </p:childTnLst>
                                </p:cTn>
                              </p:par>
                              <p:par>
                                <p:cTn id="56" presetID="47" presetClass="entr" presetSubtype="0" fill="hold" grpId="0" nodeType="withEffect">
                                  <p:stCondLst>
                                    <p:cond delay="25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anim calcmode="lin" valueType="num">
                                      <p:cBhvr>
                                        <p:cTn id="59" dur="500" fill="hold"/>
                                        <p:tgtEl>
                                          <p:spTgt spid="17"/>
                                        </p:tgtEl>
                                        <p:attrNameLst>
                                          <p:attrName>ppt_x</p:attrName>
                                        </p:attrNameLst>
                                      </p:cBhvr>
                                      <p:tavLst>
                                        <p:tav tm="0">
                                          <p:val>
                                            <p:strVal val="#ppt_x"/>
                                          </p:val>
                                        </p:tav>
                                        <p:tav tm="100000">
                                          <p:val>
                                            <p:strVal val="#ppt_x"/>
                                          </p:val>
                                        </p:tav>
                                      </p:tavLst>
                                    </p:anim>
                                    <p:anim calcmode="lin" valueType="num">
                                      <p:cBhvr>
                                        <p:cTn id="60"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cxnSp>
        <p:nvCxnSpPr>
          <p:cNvPr id="6" name="直接连接符 5"/>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697517" y="3567425"/>
            <a:ext cx="486054" cy="486054"/>
            <a:chOff x="10262562" y="4756567"/>
            <a:chExt cx="648072" cy="648072"/>
          </a:xfrm>
        </p:grpSpPr>
        <p:sp>
          <p:nvSpPr>
            <p:cNvPr id="8" name="圆角矩形 7"/>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9"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0" name="组合 9"/>
          <p:cNvGrpSpPr/>
          <p:nvPr/>
        </p:nvGrpSpPr>
        <p:grpSpPr>
          <a:xfrm>
            <a:off x="7697517" y="2965503"/>
            <a:ext cx="486054" cy="486054"/>
            <a:chOff x="10262562" y="3923133"/>
            <a:chExt cx="648072" cy="648072"/>
          </a:xfrm>
        </p:grpSpPr>
        <p:sp>
          <p:nvSpPr>
            <p:cNvPr id="11" name="圆角矩形 10"/>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2"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3" name="组合 12"/>
          <p:cNvGrpSpPr/>
          <p:nvPr/>
        </p:nvGrpSpPr>
        <p:grpSpPr>
          <a:xfrm>
            <a:off x="7697517" y="1761660"/>
            <a:ext cx="486054" cy="486054"/>
            <a:chOff x="8903518" y="2489855"/>
            <a:chExt cx="648072" cy="648072"/>
          </a:xfrm>
        </p:grpSpPr>
        <p:sp>
          <p:nvSpPr>
            <p:cNvPr id="14" name="圆角矩形 13"/>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5"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6" name="组合 15"/>
          <p:cNvGrpSpPr/>
          <p:nvPr/>
        </p:nvGrpSpPr>
        <p:grpSpPr>
          <a:xfrm>
            <a:off x="7697517" y="2363582"/>
            <a:ext cx="486054" cy="486054"/>
            <a:chOff x="10262562" y="3132604"/>
            <a:chExt cx="648072" cy="648072"/>
          </a:xfrm>
        </p:grpSpPr>
        <p:sp>
          <p:nvSpPr>
            <p:cNvPr id="17" name="圆角矩形 16"/>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8"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19" name="直接连接符 18"/>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3811413"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2961374"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2" name="流程图: 决策 21"/>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23" name="流程图: 决策 22"/>
          <p:cNvSpPr/>
          <p:nvPr/>
        </p:nvSpPr>
        <p:spPr>
          <a:xfrm>
            <a:off x="798552" y="1810632"/>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4" name="流程图: 决策 23"/>
          <p:cNvSpPr/>
          <p:nvPr/>
        </p:nvSpPr>
        <p:spPr>
          <a:xfrm>
            <a:off x="2883995" y="2284281"/>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5" name="矩形 24"/>
          <p:cNvSpPr/>
          <p:nvPr/>
        </p:nvSpPr>
        <p:spPr>
          <a:xfrm>
            <a:off x="6314130" y="1884803"/>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6" name="矩形 25"/>
          <p:cNvSpPr/>
          <p:nvPr/>
        </p:nvSpPr>
        <p:spPr>
          <a:xfrm>
            <a:off x="6314130" y="2483100"/>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7" name="矩形 26"/>
          <p:cNvSpPr/>
          <p:nvPr/>
        </p:nvSpPr>
        <p:spPr>
          <a:xfrm>
            <a:off x="6314130" y="3092314"/>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8" name="矩形 27"/>
          <p:cNvSpPr/>
          <p:nvPr/>
        </p:nvSpPr>
        <p:spPr>
          <a:xfrm>
            <a:off x="6314130" y="3699032"/>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9" name="流程图: 决策 28"/>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spTree>
    <p:extLst>
      <p:ext uri="{BB962C8B-B14F-4D97-AF65-F5344CB8AC3E}">
        <p14:creationId xmlns:p14="http://schemas.microsoft.com/office/powerpoint/2010/main" val="22950373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22" presetClass="entr" presetSubtype="2"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500"/>
                                        <p:tgtEl>
                                          <p:spTgt spid="19"/>
                                        </p:tgtEl>
                                      </p:cBhvr>
                                    </p:animEffect>
                                  </p:childTnLst>
                                </p:cTn>
                              </p:par>
                              <p:par>
                                <p:cTn id="23" presetID="12" presetClass="entr" presetSubtype="2" fill="hold" grpId="0" nodeType="withEffect">
                                  <p:stCondLst>
                                    <p:cond delay="20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p:tgtEl>
                                          <p:spTgt spid="25"/>
                                        </p:tgtEl>
                                        <p:attrNameLst>
                                          <p:attrName>ppt_x</p:attrName>
                                        </p:attrNameLst>
                                      </p:cBhvr>
                                      <p:tavLst>
                                        <p:tav tm="0">
                                          <p:val>
                                            <p:strVal val="#ppt_x+#ppt_w*1.125000"/>
                                          </p:val>
                                        </p:tav>
                                        <p:tav tm="100000">
                                          <p:val>
                                            <p:strVal val="#ppt_x"/>
                                          </p:val>
                                        </p:tav>
                                      </p:tavLst>
                                    </p:anim>
                                    <p:animEffect transition="in" filter="wipe(left)">
                                      <p:cBhvr>
                                        <p:cTn id="26" dur="500"/>
                                        <p:tgtEl>
                                          <p:spTgt spid="25"/>
                                        </p:tgtEl>
                                      </p:cBhvr>
                                    </p:animEffect>
                                  </p:childTnLst>
                                </p:cTn>
                              </p:par>
                              <p:par>
                                <p:cTn id="27" presetID="31" presetClass="entr" presetSubtype="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 calcmode="lin" valueType="num">
                                      <p:cBhvr>
                                        <p:cTn id="31" dur="500" fill="hold"/>
                                        <p:tgtEl>
                                          <p:spTgt spid="22"/>
                                        </p:tgtEl>
                                        <p:attrNameLst>
                                          <p:attrName>style.rotation</p:attrName>
                                        </p:attrNameLst>
                                      </p:cBhvr>
                                      <p:tavLst>
                                        <p:tav tm="0">
                                          <p:val>
                                            <p:fltVal val="90"/>
                                          </p:val>
                                        </p:tav>
                                        <p:tav tm="100000">
                                          <p:val>
                                            <p:fltVal val="0"/>
                                          </p:val>
                                        </p:tav>
                                      </p:tavLst>
                                    </p:anim>
                                    <p:animEffect transition="in" filter="fade">
                                      <p:cBhvr>
                                        <p:cTn id="32" dur="500"/>
                                        <p:tgtEl>
                                          <p:spTgt spid="22"/>
                                        </p:tgtEl>
                                      </p:cBhvr>
                                    </p:animEffect>
                                  </p:childTnLst>
                                </p:cTn>
                              </p:par>
                              <p:par>
                                <p:cTn id="33" presetID="10" presetClass="entr" presetSubtype="0" fill="hold" nodeType="withEffect">
                                  <p:stCondLst>
                                    <p:cond delay="100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22" presetClass="entr" presetSubtype="2" fill="hold" nodeType="withEffect">
                                  <p:stCondLst>
                                    <p:cond delay="1000"/>
                                  </p:stCondLst>
                                  <p:childTnLst>
                                    <p:set>
                                      <p:cBhvr>
                                        <p:cTn id="37" dur="1" fill="hold">
                                          <p:stCondLst>
                                            <p:cond delay="0"/>
                                          </p:stCondLst>
                                        </p:cTn>
                                        <p:tgtEl>
                                          <p:spTgt spid="20"/>
                                        </p:tgtEl>
                                        <p:attrNameLst>
                                          <p:attrName>style.visibility</p:attrName>
                                        </p:attrNameLst>
                                      </p:cBhvr>
                                      <p:to>
                                        <p:strVal val="visible"/>
                                      </p:to>
                                    </p:set>
                                    <p:animEffect transition="in" filter="wipe(right)">
                                      <p:cBhvr>
                                        <p:cTn id="38" dur="500"/>
                                        <p:tgtEl>
                                          <p:spTgt spid="20"/>
                                        </p:tgtEl>
                                      </p:cBhvr>
                                    </p:animEffect>
                                  </p:childTnLst>
                                </p:cTn>
                              </p:par>
                              <p:par>
                                <p:cTn id="39" presetID="12" presetClass="entr" presetSubtype="2" fill="hold" grpId="0" nodeType="withEffect">
                                  <p:stCondLst>
                                    <p:cond delay="120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p:tgtEl>
                                          <p:spTgt spid="26"/>
                                        </p:tgtEl>
                                        <p:attrNameLst>
                                          <p:attrName>ppt_x</p:attrName>
                                        </p:attrNameLst>
                                      </p:cBhvr>
                                      <p:tavLst>
                                        <p:tav tm="0">
                                          <p:val>
                                            <p:strVal val="#ppt_x+#ppt_w*1.125000"/>
                                          </p:val>
                                        </p:tav>
                                        <p:tav tm="100000">
                                          <p:val>
                                            <p:strVal val="#ppt_x"/>
                                          </p:val>
                                        </p:tav>
                                      </p:tavLst>
                                    </p:anim>
                                    <p:animEffect transition="in" filter="wipe(left)">
                                      <p:cBhvr>
                                        <p:cTn id="42" dur="500"/>
                                        <p:tgtEl>
                                          <p:spTgt spid="26"/>
                                        </p:tgtEl>
                                      </p:cBhvr>
                                    </p:animEffect>
                                  </p:childTnLst>
                                </p:cTn>
                              </p:par>
                              <p:par>
                                <p:cTn id="43" presetID="31" presetClass="entr" presetSubtype="0" fill="hold" grpId="0" nodeType="withEffect">
                                  <p:stCondLst>
                                    <p:cond delay="150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 calcmode="lin" valueType="num">
                                      <p:cBhvr>
                                        <p:cTn id="47" dur="500" fill="hold"/>
                                        <p:tgtEl>
                                          <p:spTgt spid="24"/>
                                        </p:tgtEl>
                                        <p:attrNameLst>
                                          <p:attrName>style.rotation</p:attrName>
                                        </p:attrNameLst>
                                      </p:cBhvr>
                                      <p:tavLst>
                                        <p:tav tm="0">
                                          <p:val>
                                            <p:fltVal val="90"/>
                                          </p:val>
                                        </p:tav>
                                        <p:tav tm="100000">
                                          <p:val>
                                            <p:fltVal val="0"/>
                                          </p:val>
                                        </p:tav>
                                      </p:tavLst>
                                    </p:anim>
                                    <p:animEffect transition="in" filter="fade">
                                      <p:cBhvr>
                                        <p:cTn id="48" dur="500"/>
                                        <p:tgtEl>
                                          <p:spTgt spid="24"/>
                                        </p:tgtEl>
                                      </p:cBhvr>
                                    </p:animEffect>
                                  </p:childTnLst>
                                </p:cTn>
                              </p:par>
                              <p:par>
                                <p:cTn id="49" presetID="10" presetClass="entr" presetSubtype="0" fill="hold" nodeType="withEffect">
                                  <p:stCondLst>
                                    <p:cond delay="200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2" presetClass="entr" presetSubtype="2" fill="hold" nodeType="withEffect">
                                  <p:stCondLst>
                                    <p:cond delay="2000"/>
                                  </p:stCondLst>
                                  <p:childTnLst>
                                    <p:set>
                                      <p:cBhvr>
                                        <p:cTn id="53" dur="1" fill="hold">
                                          <p:stCondLst>
                                            <p:cond delay="0"/>
                                          </p:stCondLst>
                                        </p:cTn>
                                        <p:tgtEl>
                                          <p:spTgt spid="6"/>
                                        </p:tgtEl>
                                        <p:attrNameLst>
                                          <p:attrName>style.visibility</p:attrName>
                                        </p:attrNameLst>
                                      </p:cBhvr>
                                      <p:to>
                                        <p:strVal val="visible"/>
                                      </p:to>
                                    </p:set>
                                    <p:animEffect transition="in" filter="wipe(right)">
                                      <p:cBhvr>
                                        <p:cTn id="54" dur="500"/>
                                        <p:tgtEl>
                                          <p:spTgt spid="6"/>
                                        </p:tgtEl>
                                      </p:cBhvr>
                                    </p:animEffect>
                                  </p:childTnLst>
                                </p:cTn>
                              </p:par>
                              <p:par>
                                <p:cTn id="55" presetID="12" presetClass="entr" presetSubtype="2" fill="hold" grpId="0" nodeType="withEffect">
                                  <p:stCondLst>
                                    <p:cond delay="220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p:tgtEl>
                                          <p:spTgt spid="27"/>
                                        </p:tgtEl>
                                        <p:attrNameLst>
                                          <p:attrName>ppt_x</p:attrName>
                                        </p:attrNameLst>
                                      </p:cBhvr>
                                      <p:tavLst>
                                        <p:tav tm="0">
                                          <p:val>
                                            <p:strVal val="#ppt_x+#ppt_w*1.125000"/>
                                          </p:val>
                                        </p:tav>
                                        <p:tav tm="100000">
                                          <p:val>
                                            <p:strVal val="#ppt_x"/>
                                          </p:val>
                                        </p:tav>
                                      </p:tavLst>
                                    </p:anim>
                                    <p:animEffect transition="in" filter="wipe(left)">
                                      <p:cBhvr>
                                        <p:cTn id="58" dur="500"/>
                                        <p:tgtEl>
                                          <p:spTgt spid="27"/>
                                        </p:tgtEl>
                                      </p:cBhvr>
                                    </p:animEffect>
                                  </p:childTnLst>
                                </p:cTn>
                              </p:par>
                              <p:par>
                                <p:cTn id="59" presetID="31" presetClass="entr" presetSubtype="0" fill="hold" grpId="0" nodeType="withEffect">
                                  <p:stCondLst>
                                    <p:cond delay="25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 calcmode="lin" valueType="num">
                                      <p:cBhvr>
                                        <p:cTn id="63" dur="500" fill="hold"/>
                                        <p:tgtEl>
                                          <p:spTgt spid="23"/>
                                        </p:tgtEl>
                                        <p:attrNameLst>
                                          <p:attrName>style.rotation</p:attrName>
                                        </p:attrNameLst>
                                      </p:cBhvr>
                                      <p:tavLst>
                                        <p:tav tm="0">
                                          <p:val>
                                            <p:fltVal val="90"/>
                                          </p:val>
                                        </p:tav>
                                        <p:tav tm="100000">
                                          <p:val>
                                            <p:fltVal val="0"/>
                                          </p:val>
                                        </p:tav>
                                      </p:tavLst>
                                    </p:anim>
                                    <p:animEffect transition="in" filter="fade">
                                      <p:cBhvr>
                                        <p:cTn id="64" dur="500"/>
                                        <p:tgtEl>
                                          <p:spTgt spid="23"/>
                                        </p:tgtEl>
                                      </p:cBhvr>
                                    </p:animEffect>
                                  </p:childTnLst>
                                </p:cTn>
                              </p:par>
                              <p:par>
                                <p:cTn id="65" presetID="10" presetClass="entr" presetSubtype="0" fill="hold" nodeType="withEffect">
                                  <p:stCondLst>
                                    <p:cond delay="300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par>
                                <p:cTn id="68" presetID="22" presetClass="entr" presetSubtype="2" fill="hold" nodeType="withEffect">
                                  <p:stCondLst>
                                    <p:cond delay="3000"/>
                                  </p:stCondLst>
                                  <p:childTnLst>
                                    <p:set>
                                      <p:cBhvr>
                                        <p:cTn id="69" dur="1" fill="hold">
                                          <p:stCondLst>
                                            <p:cond delay="0"/>
                                          </p:stCondLst>
                                        </p:cTn>
                                        <p:tgtEl>
                                          <p:spTgt spid="21"/>
                                        </p:tgtEl>
                                        <p:attrNameLst>
                                          <p:attrName>style.visibility</p:attrName>
                                        </p:attrNameLst>
                                      </p:cBhvr>
                                      <p:to>
                                        <p:strVal val="visible"/>
                                      </p:to>
                                    </p:set>
                                    <p:animEffect transition="in" filter="wipe(right)">
                                      <p:cBhvr>
                                        <p:cTn id="70" dur="500"/>
                                        <p:tgtEl>
                                          <p:spTgt spid="21"/>
                                        </p:tgtEl>
                                      </p:cBhvr>
                                    </p:animEffect>
                                  </p:childTnLst>
                                </p:cTn>
                              </p:par>
                              <p:par>
                                <p:cTn id="71" presetID="12" presetClass="entr" presetSubtype="2" fill="hold" grpId="0" nodeType="withEffect">
                                  <p:stCondLst>
                                    <p:cond delay="3200"/>
                                  </p:stCondLst>
                                  <p:childTnLst>
                                    <p:set>
                                      <p:cBhvr>
                                        <p:cTn id="72" dur="1" fill="hold">
                                          <p:stCondLst>
                                            <p:cond delay="0"/>
                                          </p:stCondLst>
                                        </p:cTn>
                                        <p:tgtEl>
                                          <p:spTgt spid="28"/>
                                        </p:tgtEl>
                                        <p:attrNameLst>
                                          <p:attrName>style.visibility</p:attrName>
                                        </p:attrNameLst>
                                      </p:cBhvr>
                                      <p:to>
                                        <p:strVal val="visible"/>
                                      </p:to>
                                    </p:set>
                                    <p:anim calcmode="lin" valueType="num">
                                      <p:cBhvr additive="base">
                                        <p:cTn id="73" dur="500"/>
                                        <p:tgtEl>
                                          <p:spTgt spid="28"/>
                                        </p:tgtEl>
                                        <p:attrNameLst>
                                          <p:attrName>ppt_x</p:attrName>
                                        </p:attrNameLst>
                                      </p:cBhvr>
                                      <p:tavLst>
                                        <p:tav tm="0">
                                          <p:val>
                                            <p:strVal val="#ppt_x+#ppt_w*1.125000"/>
                                          </p:val>
                                        </p:tav>
                                        <p:tav tm="100000">
                                          <p:val>
                                            <p:strVal val="#ppt_x"/>
                                          </p:val>
                                        </p:tav>
                                      </p:tavLst>
                                    </p:anim>
                                    <p:animEffect transition="in" filter="wipe(left)">
                                      <p:cBhvr>
                                        <p:cTn id="74" dur="500"/>
                                        <p:tgtEl>
                                          <p:spTgt spid="28"/>
                                        </p:tgtEl>
                                      </p:cBhvr>
                                    </p:animEffect>
                                  </p:childTnLst>
                                </p:cTn>
                              </p:par>
                              <p:par>
                                <p:cTn id="75" presetID="31" presetClass="entr" presetSubtype="0" fill="hold" grpId="0" nodeType="withEffect">
                                  <p:stCondLst>
                                    <p:cond delay="35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fltVal val="0"/>
                                          </p:val>
                                        </p:tav>
                                        <p:tav tm="100000">
                                          <p:val>
                                            <p:strVal val="#ppt_w"/>
                                          </p:val>
                                        </p:tav>
                                      </p:tavLst>
                                    </p:anim>
                                    <p:anim calcmode="lin" valueType="num">
                                      <p:cBhvr>
                                        <p:cTn id="78" dur="500" fill="hold"/>
                                        <p:tgtEl>
                                          <p:spTgt spid="29"/>
                                        </p:tgtEl>
                                        <p:attrNameLst>
                                          <p:attrName>ppt_h</p:attrName>
                                        </p:attrNameLst>
                                      </p:cBhvr>
                                      <p:tavLst>
                                        <p:tav tm="0">
                                          <p:val>
                                            <p:fltVal val="0"/>
                                          </p:val>
                                        </p:tav>
                                        <p:tav tm="100000">
                                          <p:val>
                                            <p:strVal val="#ppt_h"/>
                                          </p:val>
                                        </p:tav>
                                      </p:tavLst>
                                    </p:anim>
                                    <p:anim calcmode="lin" valueType="num">
                                      <p:cBhvr>
                                        <p:cTn id="79" dur="500" fill="hold"/>
                                        <p:tgtEl>
                                          <p:spTgt spid="29"/>
                                        </p:tgtEl>
                                        <p:attrNameLst>
                                          <p:attrName>style.rotation</p:attrName>
                                        </p:attrNameLst>
                                      </p:cBhvr>
                                      <p:tavLst>
                                        <p:tav tm="0">
                                          <p:val>
                                            <p:fltVal val="90"/>
                                          </p:val>
                                        </p:tav>
                                        <p:tav tm="100000">
                                          <p:val>
                                            <p:fltVal val="0"/>
                                          </p:val>
                                        </p:tav>
                                      </p:tavLst>
                                    </p:anim>
                                    <p:animEffect transition="in" filter="fade">
                                      <p:cBhvr>
                                        <p:cTn id="8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22" grpId="0" animBg="1"/>
      <p:bldP spid="23" grpId="0" animBg="1"/>
      <p:bldP spid="24" grpId="0" animBg="1"/>
      <p:bldP spid="25" grpId="0"/>
      <p:bldP spid="26" grpId="0"/>
      <p:bldP spid="27" grpId="0"/>
      <p:bldP spid="28" grpId="0"/>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29" y="0"/>
            <a:ext cx="4974773" cy="5143500"/>
          </a:xfrm>
          <a:prstGeom prst="rect">
            <a:avLst/>
          </a:prstGeom>
        </p:spPr>
      </p:pic>
      <p:sp>
        <p:nvSpPr>
          <p:cNvPr id="6" name="文本框 5"/>
          <p:cNvSpPr txBox="1"/>
          <p:nvPr/>
        </p:nvSpPr>
        <p:spPr>
          <a:xfrm>
            <a:off x="538598" y="2192335"/>
            <a:ext cx="4375623" cy="715581"/>
          </a:xfrm>
          <a:prstGeom prst="rect">
            <a:avLst/>
          </a:prstGeom>
          <a:noFill/>
        </p:spPr>
        <p:txBody>
          <a:bodyPr wrap="square" rtlCol="0">
            <a:spAutoFit/>
          </a:bodyPr>
          <a:lstStyle/>
          <a:p>
            <a:r>
              <a:rPr lang="zh-CN" altLang="en-US" sz="4050" dirty="0">
                <a:solidFill>
                  <a:schemeClr val="bg1"/>
                </a:solidFill>
                <a:latin typeface="方正兰亭粗黑简体" panose="02000000000000000000" pitchFamily="2" charset="-122"/>
                <a:ea typeface="方正兰亭粗黑简体" panose="02000000000000000000" pitchFamily="2" charset="-122"/>
              </a:rPr>
              <a:t>选题过程以及结果</a:t>
            </a:r>
          </a:p>
        </p:txBody>
      </p:sp>
      <p:sp>
        <p:nvSpPr>
          <p:cNvPr id="7" name="矩形 6"/>
          <p:cNvSpPr/>
          <p:nvPr/>
        </p:nvSpPr>
        <p:spPr>
          <a:xfrm>
            <a:off x="538599" y="2958427"/>
            <a:ext cx="4375623" cy="789445"/>
          </a:xfrm>
          <a:prstGeom prst="rect">
            <a:avLst/>
          </a:prstGeom>
        </p:spPr>
        <p:txBody>
          <a:bodyPr wrap="square" lIns="68577" tIns="34289" rIns="68577" bIns="34289">
            <a:spAutoFit/>
          </a:bodyPr>
          <a:lstStyle/>
          <a:p>
            <a:pPr>
              <a:lnSpc>
                <a:spcPct val="130000"/>
              </a:lnSpc>
            </a:pPr>
            <a:r>
              <a:rPr lang="zh-CN" altLang="en-US" sz="1200" dirty="0">
                <a:solidFill>
                  <a:schemeClr val="bg1"/>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1"/>
              </a:solidFill>
              <a:latin typeface="微软雅黑" pitchFamily="34" charset="-122"/>
              <a:ea typeface="微软雅黑" pitchFamily="34" charset="-122"/>
            </a:endParaRPr>
          </a:p>
        </p:txBody>
      </p:sp>
      <p:grpSp>
        <p:nvGrpSpPr>
          <p:cNvPr id="8" name="Group 4"/>
          <p:cNvGrpSpPr>
            <a:grpSpLocks noChangeAspect="1"/>
          </p:cNvGrpSpPr>
          <p:nvPr/>
        </p:nvGrpSpPr>
        <p:grpSpPr bwMode="auto">
          <a:xfrm>
            <a:off x="1993513" y="897825"/>
            <a:ext cx="1138862" cy="1132138"/>
            <a:chOff x="2946" y="838"/>
            <a:chExt cx="1355" cy="1347"/>
          </a:xfrm>
          <a:solidFill>
            <a:schemeClr val="bg1"/>
          </a:solidFill>
        </p:grpSpPr>
        <p:sp>
          <p:nvSpPr>
            <p:cNvPr id="9"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5"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7"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9"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0"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1"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2"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3"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4"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2"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6"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3"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4"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5"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6"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7"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8"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158171564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grpSp>
        <p:nvGrpSpPr>
          <p:cNvPr id="6" name="Group 18"/>
          <p:cNvGrpSpPr>
            <a:grpSpLocks noChangeAspect="1"/>
          </p:cNvGrpSpPr>
          <p:nvPr/>
        </p:nvGrpSpPr>
        <p:grpSpPr bwMode="auto">
          <a:xfrm>
            <a:off x="1737227" y="1901167"/>
            <a:ext cx="640814" cy="427211"/>
            <a:chOff x="0" y="0"/>
            <a:chExt cx="576000" cy="385071"/>
          </a:xfrm>
          <a:effectLst>
            <a:glow>
              <a:schemeClr val="bg1"/>
            </a:glow>
          </a:effectLst>
        </p:grpSpPr>
        <p:sp>
          <p:nvSpPr>
            <p:cNvPr id="7"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8"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9" name="TextBox 42" descr="6A3013BADB884660B194CAD3FEF2932C# #TextBox 42"/>
          <p:cNvSpPr txBox="1">
            <a:spLocks noChangeArrowheads="1"/>
          </p:cNvSpPr>
          <p:nvPr/>
        </p:nvSpPr>
        <p:spPr bwMode="auto">
          <a:xfrm>
            <a:off x="1694395"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1236483"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45"/>
          <p:cNvSpPr txBox="1"/>
          <p:nvPr/>
        </p:nvSpPr>
        <p:spPr>
          <a:xfrm>
            <a:off x="1246032"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12" name="直接连接符 11"/>
          <p:cNvCxnSpPr/>
          <p:nvPr/>
        </p:nvCxnSpPr>
        <p:spPr>
          <a:xfrm>
            <a:off x="1236485"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1353595"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14" name="Group 18"/>
          <p:cNvGrpSpPr>
            <a:grpSpLocks noChangeAspect="1"/>
          </p:cNvGrpSpPr>
          <p:nvPr/>
        </p:nvGrpSpPr>
        <p:grpSpPr bwMode="auto">
          <a:xfrm>
            <a:off x="4208284" y="1901167"/>
            <a:ext cx="640814" cy="427211"/>
            <a:chOff x="0" y="0"/>
            <a:chExt cx="576000" cy="385071"/>
          </a:xfrm>
          <a:effectLst>
            <a:glow>
              <a:schemeClr val="bg1"/>
            </a:glow>
          </a:effectLst>
        </p:grpSpPr>
        <p:sp>
          <p:nvSpPr>
            <p:cNvPr id="15"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16"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17" name="TextBox 42" descr="6A3013BADB884660B194CAD3FEF2932C# #TextBox 42"/>
          <p:cNvSpPr txBox="1">
            <a:spLocks noChangeArrowheads="1"/>
          </p:cNvSpPr>
          <p:nvPr/>
        </p:nvSpPr>
        <p:spPr bwMode="auto">
          <a:xfrm>
            <a:off x="4165453"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3707540"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45"/>
          <p:cNvSpPr txBox="1"/>
          <p:nvPr/>
        </p:nvSpPr>
        <p:spPr>
          <a:xfrm>
            <a:off x="3717089"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20" name="直接连接符 19"/>
          <p:cNvCxnSpPr/>
          <p:nvPr/>
        </p:nvCxnSpPr>
        <p:spPr>
          <a:xfrm>
            <a:off x="3707542"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3824652"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22" name="Group 18"/>
          <p:cNvGrpSpPr>
            <a:grpSpLocks noChangeAspect="1"/>
          </p:cNvGrpSpPr>
          <p:nvPr/>
        </p:nvGrpSpPr>
        <p:grpSpPr bwMode="auto">
          <a:xfrm>
            <a:off x="6679342" y="1901167"/>
            <a:ext cx="640814" cy="427211"/>
            <a:chOff x="0" y="0"/>
            <a:chExt cx="576000" cy="385071"/>
          </a:xfrm>
          <a:effectLst>
            <a:glow>
              <a:schemeClr val="bg1"/>
            </a:glow>
          </a:effectLst>
        </p:grpSpPr>
        <p:sp>
          <p:nvSpPr>
            <p:cNvPr id="23"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24"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25" name="TextBox 42" descr="6A3013BADB884660B194CAD3FEF2932C# #TextBox 42"/>
          <p:cNvSpPr txBox="1">
            <a:spLocks noChangeArrowheads="1"/>
          </p:cNvSpPr>
          <p:nvPr/>
        </p:nvSpPr>
        <p:spPr bwMode="auto">
          <a:xfrm>
            <a:off x="6636510" y="121643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6" name="圆角矩形 25"/>
          <p:cNvSpPr/>
          <p:nvPr/>
        </p:nvSpPr>
        <p:spPr>
          <a:xfrm>
            <a:off x="6178598"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45"/>
          <p:cNvSpPr txBox="1"/>
          <p:nvPr/>
        </p:nvSpPr>
        <p:spPr>
          <a:xfrm>
            <a:off x="6188147"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28" name="直接连接符 27"/>
          <p:cNvCxnSpPr/>
          <p:nvPr/>
        </p:nvCxnSpPr>
        <p:spPr>
          <a:xfrm>
            <a:off x="6178600"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6295709" y="2624927"/>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94546693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750" fill="hold"/>
                                        <p:tgtEl>
                                          <p:spTgt spid="9"/>
                                        </p:tgtEl>
                                        <p:attrNameLst>
                                          <p:attrName>ppt_w</p:attrName>
                                        </p:attrNameLst>
                                      </p:cBhvr>
                                      <p:tavLst>
                                        <p:tav tm="0">
                                          <p:val>
                                            <p:fltVal val="0"/>
                                          </p:val>
                                        </p:tav>
                                        <p:tav tm="100000">
                                          <p:val>
                                            <p:strVal val="#ppt_w"/>
                                          </p:val>
                                        </p:tav>
                                      </p:tavLst>
                                    </p:anim>
                                    <p:anim calcmode="lin" valueType="num">
                                      <p:cBhvr>
                                        <p:cTn id="21" dur="750" fill="hold"/>
                                        <p:tgtEl>
                                          <p:spTgt spid="9"/>
                                        </p:tgtEl>
                                        <p:attrNameLst>
                                          <p:attrName>ppt_h</p:attrName>
                                        </p:attrNameLst>
                                      </p:cBhvr>
                                      <p:tavLst>
                                        <p:tav tm="0">
                                          <p:val>
                                            <p:fltVal val="0"/>
                                          </p:val>
                                        </p:tav>
                                        <p:tav tm="100000">
                                          <p:val>
                                            <p:strVal val="#ppt_h"/>
                                          </p:val>
                                        </p:tav>
                                      </p:tavLst>
                                    </p:anim>
                                    <p:animEffect transition="in" filter="fade">
                                      <p:cBhvr>
                                        <p:cTn id="22" dur="750"/>
                                        <p:tgtEl>
                                          <p:spTgt spid="9"/>
                                        </p:tgtEl>
                                      </p:cBhvr>
                                    </p:animEffect>
                                  </p:childTnLst>
                                </p:cTn>
                              </p:par>
                            </p:childTnLst>
                          </p:cTn>
                        </p:par>
                        <p:par>
                          <p:cTn id="23" fill="hold">
                            <p:stCondLst>
                              <p:cond delay="750"/>
                            </p:stCondLst>
                            <p:childTnLst>
                              <p:par>
                                <p:cTn id="24" presetID="12" presetClass="entr" presetSubtype="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lide(fromTop)">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11">
                                            <p:txEl>
                                              <p:pRg st="0" end="0"/>
                                            </p:txEl>
                                          </p:spTgt>
                                        </p:tgtEl>
                                        <p:attrNameLst>
                                          <p:attrName>style.visibility</p:attrName>
                                        </p:attrNameLst>
                                      </p:cBhvr>
                                      <p:to>
                                        <p:strVal val="visible"/>
                                      </p:to>
                                    </p:set>
                                    <p:animEffect transition="in" filter="wipe(up)">
                                      <p:cBhvr>
                                        <p:cTn id="48" dur="750"/>
                                        <p:tgtEl>
                                          <p:spTgt spid="11">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750" fill="hold"/>
                                        <p:tgtEl>
                                          <p:spTgt spid="17"/>
                                        </p:tgtEl>
                                        <p:attrNameLst>
                                          <p:attrName>ppt_w</p:attrName>
                                        </p:attrNameLst>
                                      </p:cBhvr>
                                      <p:tavLst>
                                        <p:tav tm="0">
                                          <p:val>
                                            <p:fltVal val="0"/>
                                          </p:val>
                                        </p:tav>
                                        <p:tav tm="100000">
                                          <p:val>
                                            <p:strVal val="#ppt_w"/>
                                          </p:val>
                                        </p:tav>
                                      </p:tavLst>
                                    </p:anim>
                                    <p:anim calcmode="lin" valueType="num">
                                      <p:cBhvr>
                                        <p:cTn id="54" dur="750" fill="hold"/>
                                        <p:tgtEl>
                                          <p:spTgt spid="17"/>
                                        </p:tgtEl>
                                        <p:attrNameLst>
                                          <p:attrName>ppt_h</p:attrName>
                                        </p:attrNameLst>
                                      </p:cBhvr>
                                      <p:tavLst>
                                        <p:tav tm="0">
                                          <p:val>
                                            <p:fltVal val="0"/>
                                          </p:val>
                                        </p:tav>
                                        <p:tav tm="100000">
                                          <p:val>
                                            <p:strVal val="#ppt_h"/>
                                          </p:val>
                                        </p:tav>
                                      </p:tavLst>
                                    </p:anim>
                                    <p:animEffect transition="in" filter="fade">
                                      <p:cBhvr>
                                        <p:cTn id="55" dur="750"/>
                                        <p:tgtEl>
                                          <p:spTgt spid="17"/>
                                        </p:tgtEl>
                                      </p:cBhvr>
                                    </p:animEffect>
                                  </p:childTnLst>
                                </p:cTn>
                              </p:par>
                            </p:childTnLst>
                          </p:cTn>
                        </p:par>
                        <p:par>
                          <p:cTn id="56" fill="hold">
                            <p:stCondLst>
                              <p:cond delay="750"/>
                            </p:stCondLst>
                            <p:childTnLst>
                              <p:par>
                                <p:cTn id="57" presetID="12" presetClass="entr" presetSubtype="1"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slide(fromTop)">
                                      <p:cBhvr>
                                        <p:cTn id="59" dur="500"/>
                                        <p:tgtEl>
                                          <p:spTgt spid="14"/>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down)">
                                      <p:cBhvr>
                                        <p:cTn id="64" dur="500"/>
                                        <p:tgtEl>
                                          <p:spTgt spid="18"/>
                                        </p:tgtEl>
                                      </p:cBhvr>
                                    </p:animEffect>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left)">
                                      <p:cBhvr>
                                        <p:cTn id="76" dur="500"/>
                                        <p:tgtEl>
                                          <p:spTgt spid="2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nodeType="clickEffect">
                                  <p:stCondLst>
                                    <p:cond delay="0"/>
                                  </p:stCondLst>
                                  <p:childTnLst>
                                    <p:set>
                                      <p:cBhvr>
                                        <p:cTn id="80" dur="1" fill="hold">
                                          <p:stCondLst>
                                            <p:cond delay="0"/>
                                          </p:stCondLst>
                                        </p:cTn>
                                        <p:tgtEl>
                                          <p:spTgt spid="19">
                                            <p:txEl>
                                              <p:pRg st="0" end="0"/>
                                            </p:txEl>
                                          </p:spTgt>
                                        </p:tgtEl>
                                        <p:attrNameLst>
                                          <p:attrName>style.visibility</p:attrName>
                                        </p:attrNameLst>
                                      </p:cBhvr>
                                      <p:to>
                                        <p:strVal val="visible"/>
                                      </p:to>
                                    </p:set>
                                    <p:animEffect transition="in" filter="wipe(up)">
                                      <p:cBhvr>
                                        <p:cTn id="81" dur="750"/>
                                        <p:tgtEl>
                                          <p:spTgt spid="19">
                                            <p:txEl>
                                              <p:pRg st="0" end="0"/>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750" fill="hold"/>
                                        <p:tgtEl>
                                          <p:spTgt spid="25"/>
                                        </p:tgtEl>
                                        <p:attrNameLst>
                                          <p:attrName>ppt_w</p:attrName>
                                        </p:attrNameLst>
                                      </p:cBhvr>
                                      <p:tavLst>
                                        <p:tav tm="0">
                                          <p:val>
                                            <p:fltVal val="0"/>
                                          </p:val>
                                        </p:tav>
                                        <p:tav tm="100000">
                                          <p:val>
                                            <p:strVal val="#ppt_w"/>
                                          </p:val>
                                        </p:tav>
                                      </p:tavLst>
                                    </p:anim>
                                    <p:anim calcmode="lin" valueType="num">
                                      <p:cBhvr>
                                        <p:cTn id="87" dur="750" fill="hold"/>
                                        <p:tgtEl>
                                          <p:spTgt spid="25"/>
                                        </p:tgtEl>
                                        <p:attrNameLst>
                                          <p:attrName>ppt_h</p:attrName>
                                        </p:attrNameLst>
                                      </p:cBhvr>
                                      <p:tavLst>
                                        <p:tav tm="0">
                                          <p:val>
                                            <p:fltVal val="0"/>
                                          </p:val>
                                        </p:tav>
                                        <p:tav tm="100000">
                                          <p:val>
                                            <p:strVal val="#ppt_h"/>
                                          </p:val>
                                        </p:tav>
                                      </p:tavLst>
                                    </p:anim>
                                    <p:animEffect transition="in" filter="fade">
                                      <p:cBhvr>
                                        <p:cTn id="88" dur="750"/>
                                        <p:tgtEl>
                                          <p:spTgt spid="25"/>
                                        </p:tgtEl>
                                      </p:cBhvr>
                                    </p:animEffect>
                                  </p:childTnLst>
                                </p:cTn>
                              </p:par>
                            </p:childTnLst>
                          </p:cTn>
                        </p:par>
                        <p:par>
                          <p:cTn id="89" fill="hold">
                            <p:stCondLst>
                              <p:cond delay="750"/>
                            </p:stCondLst>
                            <p:childTnLst>
                              <p:par>
                                <p:cTn id="90" presetID="12" presetClass="entr" presetSubtype="1" fill="hold"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slide(fromTop)">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down)">
                                      <p:cBhvr>
                                        <p:cTn id="97" dur="500"/>
                                        <p:tgtEl>
                                          <p:spTgt spid="26"/>
                                        </p:tgtEl>
                                      </p:cBhvr>
                                    </p:animEffect>
                                  </p:childTnLst>
                                </p:cTn>
                              </p:par>
                            </p:childTnLst>
                          </p:cTn>
                        </p:par>
                      </p:childTnLst>
                    </p:cTn>
                  </p:par>
                  <p:par>
                    <p:cTn id="98" fill="hold">
                      <p:stCondLst>
                        <p:cond delay="indefinite"/>
                      </p:stCondLst>
                      <p:childTnLst>
                        <p:par>
                          <p:cTn id="99" fill="hold">
                            <p:stCondLst>
                              <p:cond delay="0"/>
                            </p:stCondLst>
                            <p:childTnLst>
                              <p:par>
                                <p:cTn id="100" presetID="47" presetClass="entr" presetSubtype="0" fill="hold" grpId="0" nodeType="click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fade">
                                      <p:cBhvr>
                                        <p:cTn id="102" dur="1000"/>
                                        <p:tgtEl>
                                          <p:spTgt spid="29"/>
                                        </p:tgtEl>
                                      </p:cBhvr>
                                    </p:animEffect>
                                    <p:anim calcmode="lin" valueType="num">
                                      <p:cBhvr>
                                        <p:cTn id="103" dur="1000" fill="hold"/>
                                        <p:tgtEl>
                                          <p:spTgt spid="29"/>
                                        </p:tgtEl>
                                        <p:attrNameLst>
                                          <p:attrName>ppt_x</p:attrName>
                                        </p:attrNameLst>
                                      </p:cBhvr>
                                      <p:tavLst>
                                        <p:tav tm="0">
                                          <p:val>
                                            <p:strVal val="#ppt_x"/>
                                          </p:val>
                                        </p:tav>
                                        <p:tav tm="100000">
                                          <p:val>
                                            <p:strVal val="#ppt_x"/>
                                          </p:val>
                                        </p:tav>
                                      </p:tavLst>
                                    </p:anim>
                                    <p:anim calcmode="lin" valueType="num">
                                      <p:cBhvr>
                                        <p:cTn id="10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nodeType="click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left)">
                                      <p:cBhvr>
                                        <p:cTn id="109" dur="500"/>
                                        <p:tgtEl>
                                          <p:spTgt spid="28"/>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1" fill="hold" nodeType="clickEffect">
                                  <p:stCondLst>
                                    <p:cond delay="0"/>
                                  </p:stCondLst>
                                  <p:childTnLst>
                                    <p:set>
                                      <p:cBhvr>
                                        <p:cTn id="113" dur="1" fill="hold">
                                          <p:stCondLst>
                                            <p:cond delay="0"/>
                                          </p:stCondLst>
                                        </p:cTn>
                                        <p:tgtEl>
                                          <p:spTgt spid="27">
                                            <p:txEl>
                                              <p:pRg st="0" end="0"/>
                                            </p:txEl>
                                          </p:spTgt>
                                        </p:tgtEl>
                                        <p:attrNameLst>
                                          <p:attrName>style.visibility</p:attrName>
                                        </p:attrNameLst>
                                      </p:cBhvr>
                                      <p:to>
                                        <p:strVal val="visible"/>
                                      </p:to>
                                    </p:set>
                                    <p:animEffect transition="in" filter="wipe(up)">
                                      <p:cBhvr>
                                        <p:cTn id="114" dur="75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p:bldP spid="10" grpId="0" animBg="1"/>
      <p:bldP spid="13" grpId="0"/>
      <p:bldP spid="17" grpId="0"/>
      <p:bldP spid="18" grpId="0" animBg="1"/>
      <p:bldP spid="21" grpId="0"/>
      <p:bldP spid="25" grpId="0"/>
      <p:bldP spid="26" grpId="0" animBg="1"/>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Freeform 5"/>
          <p:cNvSpPr>
            <a:spLocks/>
          </p:cNvSpPr>
          <p:nvPr/>
        </p:nvSpPr>
        <p:spPr bwMode="auto">
          <a:xfrm>
            <a:off x="673652" y="242747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8" name="圆角矩形 7"/>
          <p:cNvSpPr/>
          <p:nvPr/>
        </p:nvSpPr>
        <p:spPr>
          <a:xfrm>
            <a:off x="3058542" y="1470582"/>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10" name="圆角矩形 9"/>
          <p:cNvSpPr/>
          <p:nvPr/>
        </p:nvSpPr>
        <p:spPr>
          <a:xfrm>
            <a:off x="3058542" y="2152605"/>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圆角矩形 10"/>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圆角矩形 11"/>
          <p:cNvSpPr/>
          <p:nvPr/>
        </p:nvSpPr>
        <p:spPr>
          <a:xfrm>
            <a:off x="3058542" y="3571471"/>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TextBox 8"/>
          <p:cNvSpPr txBox="1"/>
          <p:nvPr/>
        </p:nvSpPr>
        <p:spPr>
          <a:xfrm>
            <a:off x="3377053" y="1590726"/>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4" name="TextBox 9"/>
          <p:cNvSpPr txBox="1"/>
          <p:nvPr/>
        </p:nvSpPr>
        <p:spPr>
          <a:xfrm>
            <a:off x="3377053" y="2267170"/>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5" name="TextBox 10"/>
          <p:cNvSpPr txBox="1"/>
          <p:nvPr/>
        </p:nvSpPr>
        <p:spPr>
          <a:xfrm>
            <a:off x="3377053" y="297293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6" name="TextBox 11"/>
          <p:cNvSpPr txBox="1"/>
          <p:nvPr/>
        </p:nvSpPr>
        <p:spPr>
          <a:xfrm>
            <a:off x="3377053" y="368603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7" name="圆角矩形 16"/>
          <p:cNvSpPr/>
          <p:nvPr/>
        </p:nvSpPr>
        <p:spPr>
          <a:xfrm>
            <a:off x="3070031" y="4280041"/>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TextBox 13"/>
          <p:cNvSpPr txBox="1"/>
          <p:nvPr/>
        </p:nvSpPr>
        <p:spPr>
          <a:xfrm>
            <a:off x="3388543" y="4394607"/>
            <a:ext cx="3758504" cy="2215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148376038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45"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anim calcmode="lin" valueType="num">
                                      <p:cBhvr>
                                        <p:cTn id="20" dur="2000" fill="hold"/>
                                        <p:tgtEl>
                                          <p:spTgt spid="7"/>
                                        </p:tgtEl>
                                        <p:attrNameLst>
                                          <p:attrName>ppt_w</p:attrName>
                                        </p:attrNameLst>
                                      </p:cBhvr>
                                      <p:tavLst>
                                        <p:tav tm="0" fmla="#ppt_w*sin(2.5*pi*$)">
                                          <p:val>
                                            <p:fltVal val="0"/>
                                          </p:val>
                                        </p:tav>
                                        <p:tav tm="100000">
                                          <p:val>
                                            <p:fltVal val="1"/>
                                          </p:val>
                                        </p:tav>
                                      </p:tavLst>
                                    </p:anim>
                                    <p:anim calcmode="lin" valueType="num">
                                      <p:cBhvr>
                                        <p:cTn id="21" dur="2000" fill="hold"/>
                                        <p:tgtEl>
                                          <p:spTgt spid="7"/>
                                        </p:tgtEl>
                                        <p:attrNameLst>
                                          <p:attrName>ppt_h</p:attrName>
                                        </p:attrNameLst>
                                      </p:cBhvr>
                                      <p:tavLst>
                                        <p:tav tm="0">
                                          <p:val>
                                            <p:strVal val="#ppt_h"/>
                                          </p:val>
                                        </p:tav>
                                        <p:tav tm="100000">
                                          <p:val>
                                            <p:strVal val="#ppt_h"/>
                                          </p:val>
                                        </p:tav>
                                      </p:tavLst>
                                    </p:anim>
                                  </p:childTnLst>
                                </p:cTn>
                              </p:par>
                              <p:par>
                                <p:cTn id="22" presetID="45"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anim calcmode="lin" valueType="num">
                                      <p:cBhvr>
                                        <p:cTn id="25" dur="2000" fill="hold"/>
                                        <p:tgtEl>
                                          <p:spTgt spid="6"/>
                                        </p:tgtEl>
                                        <p:attrNameLst>
                                          <p:attrName>ppt_w</p:attrName>
                                        </p:attrNameLst>
                                      </p:cBhvr>
                                      <p:tavLst>
                                        <p:tav tm="0" fmla="#ppt_w*sin(2.5*pi*$)">
                                          <p:val>
                                            <p:fltVal val="0"/>
                                          </p:val>
                                        </p:tav>
                                        <p:tav tm="100000">
                                          <p:val>
                                            <p:fltVal val="1"/>
                                          </p:val>
                                        </p:tav>
                                      </p:tavLst>
                                    </p:anim>
                                    <p:anim calcmode="lin" valueType="num">
                                      <p:cBhvr>
                                        <p:cTn id="26" dur="2000" fill="hold"/>
                                        <p:tgtEl>
                                          <p:spTgt spid="6"/>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16" presetClass="entr" presetSubtype="42"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outHorizontal)">
                                      <p:cBhvr>
                                        <p:cTn id="30" dur="500"/>
                                        <p:tgtEl>
                                          <p:spTgt spid="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left)">
                                      <p:cBhvr>
                                        <p:cTn id="62" dur="500"/>
                                        <p:tgtEl>
                                          <p:spTgt spid="1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animBg="1"/>
      <p:bldP spid="10" grpId="0" animBg="1"/>
      <p:bldP spid="11" grpId="0" animBg="1"/>
      <p:bldP spid="12" grpId="0" animBg="1"/>
      <p:bldP spid="13" grpId="0"/>
      <p:bldP spid="14" grpId="0"/>
      <p:bldP spid="15" grpId="0"/>
      <p:bldP spid="16" grpId="0"/>
      <p:bldP spid="17"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Text Placeholder 3"/>
          <p:cNvSpPr txBox="1">
            <a:spLocks/>
          </p:cNvSpPr>
          <p:nvPr/>
        </p:nvSpPr>
        <p:spPr>
          <a:xfrm>
            <a:off x="1503792"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01</a:t>
            </a:r>
          </a:p>
        </p:txBody>
      </p:sp>
      <p:sp>
        <p:nvSpPr>
          <p:cNvPr id="7" name="Text Placeholder 3"/>
          <p:cNvSpPr txBox="1">
            <a:spLocks/>
          </p:cNvSpPr>
          <p:nvPr/>
        </p:nvSpPr>
        <p:spPr>
          <a:xfrm>
            <a:off x="3693594"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02</a:t>
            </a:r>
          </a:p>
        </p:txBody>
      </p:sp>
      <p:sp>
        <p:nvSpPr>
          <p:cNvPr id="8" name="Text Placeholder 3"/>
          <p:cNvSpPr txBox="1">
            <a:spLocks/>
          </p:cNvSpPr>
          <p:nvPr/>
        </p:nvSpPr>
        <p:spPr>
          <a:xfrm>
            <a:off x="5867630" y="1369160"/>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03</a:t>
            </a:r>
          </a:p>
        </p:txBody>
      </p:sp>
      <p:sp>
        <p:nvSpPr>
          <p:cNvPr id="9" name="Text Placeholder 3"/>
          <p:cNvSpPr txBox="1">
            <a:spLocks/>
          </p:cNvSpPr>
          <p:nvPr/>
        </p:nvSpPr>
        <p:spPr>
          <a:xfrm>
            <a:off x="1503792"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06</a:t>
            </a:r>
          </a:p>
        </p:txBody>
      </p:sp>
      <p:sp>
        <p:nvSpPr>
          <p:cNvPr id="10" name="Text Placeholder 3"/>
          <p:cNvSpPr txBox="1">
            <a:spLocks/>
          </p:cNvSpPr>
          <p:nvPr/>
        </p:nvSpPr>
        <p:spPr>
          <a:xfrm>
            <a:off x="3683024"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05</a:t>
            </a:r>
          </a:p>
        </p:txBody>
      </p:sp>
      <p:sp>
        <p:nvSpPr>
          <p:cNvPr id="11" name="Text Placeholder 3"/>
          <p:cNvSpPr txBox="1">
            <a:spLocks/>
          </p:cNvSpPr>
          <p:nvPr/>
        </p:nvSpPr>
        <p:spPr>
          <a:xfrm>
            <a:off x="5901262" y="3046172"/>
            <a:ext cx="512961"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04</a:t>
            </a:r>
          </a:p>
        </p:txBody>
      </p:sp>
      <p:cxnSp>
        <p:nvCxnSpPr>
          <p:cNvPr id="12" name="Straight Connector 25"/>
          <p:cNvCxnSpPr/>
          <p:nvPr/>
        </p:nvCxnSpPr>
        <p:spPr>
          <a:xfrm>
            <a:off x="2110705"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34"/>
          <p:cNvCxnSpPr/>
          <p:nvPr/>
        </p:nvCxnSpPr>
        <p:spPr>
          <a:xfrm>
            <a:off x="4330666"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39"/>
          <p:cNvCxnSpPr/>
          <p:nvPr/>
        </p:nvCxnSpPr>
        <p:spPr>
          <a:xfrm>
            <a:off x="6533454" y="1628567"/>
            <a:ext cx="1468901" cy="0"/>
          </a:xfrm>
          <a:prstGeom prst="line">
            <a:avLst/>
          </a:prstGeom>
          <a:ln w="38100" cap="rnd">
            <a:solidFill>
              <a:schemeClr val="bg1">
                <a:alpha val="3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Elbow Connector 44"/>
          <p:cNvCxnSpPr/>
          <p:nvPr/>
        </p:nvCxnSpPr>
        <p:spPr>
          <a:xfrm rot="5400000">
            <a:off x="6377742" y="1699482"/>
            <a:ext cx="1695525" cy="1553697"/>
          </a:xfrm>
          <a:prstGeom prst="bentConnector3">
            <a:avLst>
              <a:gd name="adj1" fmla="val 100560"/>
            </a:avLst>
          </a:prstGeom>
          <a:ln w="38100">
            <a:solidFill>
              <a:schemeClr val="bg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67"/>
          <p:cNvCxnSpPr/>
          <p:nvPr/>
        </p:nvCxnSpPr>
        <p:spPr>
          <a:xfrm flipH="1">
            <a:off x="4299327"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68"/>
          <p:cNvCxnSpPr/>
          <p:nvPr/>
        </p:nvCxnSpPr>
        <p:spPr>
          <a:xfrm flipH="1">
            <a:off x="2079365"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54522"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1454523"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 name="文本框 19"/>
          <p:cNvSpPr txBox="1"/>
          <p:nvPr/>
        </p:nvSpPr>
        <p:spPr>
          <a:xfrm>
            <a:off x="3695822"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20"/>
          <p:cNvSpPr txBox="1"/>
          <p:nvPr/>
        </p:nvSpPr>
        <p:spPr>
          <a:xfrm>
            <a:off x="5882596" y="1889263"/>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2" name="文本框 21"/>
          <p:cNvSpPr txBox="1"/>
          <p:nvPr/>
        </p:nvSpPr>
        <p:spPr>
          <a:xfrm>
            <a:off x="3695823"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3" name="文本框 22"/>
          <p:cNvSpPr txBox="1"/>
          <p:nvPr/>
        </p:nvSpPr>
        <p:spPr>
          <a:xfrm>
            <a:off x="5882596" y="2155873"/>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4" name="文本框 23"/>
          <p:cNvSpPr txBox="1"/>
          <p:nvPr/>
        </p:nvSpPr>
        <p:spPr>
          <a:xfrm>
            <a:off x="1454522"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24"/>
          <p:cNvSpPr txBox="1"/>
          <p:nvPr/>
        </p:nvSpPr>
        <p:spPr>
          <a:xfrm>
            <a:off x="1454523"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6" name="文本框 25"/>
          <p:cNvSpPr txBox="1"/>
          <p:nvPr/>
        </p:nvSpPr>
        <p:spPr>
          <a:xfrm>
            <a:off x="3695822"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5882596" y="3541697"/>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8" name="文本框 27"/>
          <p:cNvSpPr txBox="1"/>
          <p:nvPr/>
        </p:nvSpPr>
        <p:spPr>
          <a:xfrm>
            <a:off x="3695823"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9" name="文本框 28"/>
          <p:cNvSpPr txBox="1"/>
          <p:nvPr/>
        </p:nvSpPr>
        <p:spPr>
          <a:xfrm>
            <a:off x="5882596" y="3808308"/>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21771993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0"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0" fill="hold" grpId="0" nodeType="withEffect">
                                  <p:stCondLst>
                                    <p:cond delay="75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53" presetClass="entr" presetSubtype="0" fill="hold" grpId="0" nodeType="withEffect">
                                  <p:stCondLst>
                                    <p:cond delay="1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53" presetClass="entr" presetSubtype="0" fill="hold" grpId="0" nodeType="withEffect">
                                  <p:stCondLst>
                                    <p:cond delay="125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par>
                                <p:cTn id="46" presetID="2" presetClass="entr" presetSubtype="4" fill="hold" grpId="0" nodeType="withEffect">
                                  <p:stCondLst>
                                    <p:cond delay="15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50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150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150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ppt_x"/>
                                          </p:val>
                                        </p:tav>
                                        <p:tav tm="100000">
                                          <p:val>
                                            <p:strVal val="#ppt_x"/>
                                          </p:val>
                                        </p:tav>
                                      </p:tavLst>
                                    </p:anim>
                                    <p:anim calcmode="lin" valueType="num">
                                      <p:cBhvr additive="base">
                                        <p:cTn id="65" dur="500" fill="hold"/>
                                        <p:tgtEl>
                                          <p:spTgt spid="2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ppt_x"/>
                                          </p:val>
                                        </p:tav>
                                        <p:tav tm="100000">
                                          <p:val>
                                            <p:strVal val="#ppt_x"/>
                                          </p:val>
                                        </p:tav>
                                      </p:tavLst>
                                    </p:anim>
                                    <p:anim calcmode="lin" valueType="num">
                                      <p:cBhvr additive="base">
                                        <p:cTn id="73" dur="500" fill="hold"/>
                                        <p:tgtEl>
                                          <p:spTgt spid="2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1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ppt_x"/>
                                          </p:val>
                                        </p:tav>
                                        <p:tav tm="100000">
                                          <p:val>
                                            <p:strVal val="#ppt_x"/>
                                          </p:val>
                                        </p:tav>
                                      </p:tavLst>
                                    </p:anim>
                                    <p:anim calcmode="lin" valueType="num">
                                      <p:cBhvr additive="base">
                                        <p:cTn id="81" dur="500" fill="hold"/>
                                        <p:tgtEl>
                                          <p:spTgt spid="2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50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fill="hold"/>
                                        <p:tgtEl>
                                          <p:spTgt spid="24"/>
                                        </p:tgtEl>
                                        <p:attrNameLst>
                                          <p:attrName>ppt_x</p:attrName>
                                        </p:attrNameLst>
                                      </p:cBhvr>
                                      <p:tavLst>
                                        <p:tav tm="0">
                                          <p:val>
                                            <p:strVal val="#ppt_x"/>
                                          </p:val>
                                        </p:tav>
                                        <p:tav tm="100000">
                                          <p:val>
                                            <p:strVal val="#ppt_x"/>
                                          </p:val>
                                        </p:tav>
                                      </p:tavLst>
                                    </p:anim>
                                    <p:anim calcmode="lin" valueType="num">
                                      <p:cBhvr additive="base">
                                        <p:cTn id="89" dur="500" fill="hold"/>
                                        <p:tgtEl>
                                          <p:spTgt spid="2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1500"/>
                                  </p:stCondLst>
                                  <p:childTnLst>
                                    <p:set>
                                      <p:cBhvr>
                                        <p:cTn id="91" dur="1" fill="hold">
                                          <p:stCondLst>
                                            <p:cond delay="0"/>
                                          </p:stCondLst>
                                        </p:cTn>
                                        <p:tgtEl>
                                          <p:spTgt spid="25"/>
                                        </p:tgtEl>
                                        <p:attrNameLst>
                                          <p:attrName>style.visibility</p:attrName>
                                        </p:attrNameLst>
                                      </p:cBhvr>
                                      <p:to>
                                        <p:strVal val="visible"/>
                                      </p:to>
                                    </p:set>
                                    <p:anim calcmode="lin" valueType="num">
                                      <p:cBhvr additive="base">
                                        <p:cTn id="92" dur="500" fill="hold"/>
                                        <p:tgtEl>
                                          <p:spTgt spid="25"/>
                                        </p:tgtEl>
                                        <p:attrNameLst>
                                          <p:attrName>ppt_x</p:attrName>
                                        </p:attrNameLst>
                                      </p:cBhvr>
                                      <p:tavLst>
                                        <p:tav tm="0">
                                          <p:val>
                                            <p:strVal val="#ppt_x"/>
                                          </p:val>
                                        </p:tav>
                                        <p:tav tm="100000">
                                          <p:val>
                                            <p:strVal val="#ppt_x"/>
                                          </p:val>
                                        </p:tav>
                                      </p:tavLst>
                                    </p:anim>
                                    <p:anim calcmode="lin" valueType="num">
                                      <p:cBhvr additive="base">
                                        <p:cTn id="9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10" grpId="0"/>
      <p:bldP spid="11"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pic>
        <p:nvPicPr>
          <p:cNvPr id="6"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21" y="3699554"/>
            <a:ext cx="2428843" cy="366001"/>
          </a:xfrm>
          <a:prstGeom prst="rect">
            <a:avLst/>
          </a:prstGeom>
          <a:noFill/>
          <a:ln w="9525">
            <a:miter lim="800000"/>
            <a:headEnd/>
            <a:tailEnd/>
          </a:ln>
          <a:effectLst/>
        </p:spPr>
      </p:pic>
      <p:pic>
        <p:nvPicPr>
          <p:cNvPr id="7"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4" y="3699554"/>
            <a:ext cx="2428843" cy="366001"/>
          </a:xfrm>
          <a:prstGeom prst="rect">
            <a:avLst/>
          </a:prstGeom>
          <a:noFill/>
          <a:ln w="9525">
            <a:miter lim="800000"/>
            <a:headEnd/>
            <a:tailEnd/>
          </a:ln>
          <a:effectLst/>
        </p:spPr>
      </p:pic>
      <p:sp>
        <p:nvSpPr>
          <p:cNvPr id="8" name="_color1"/>
          <p:cNvSpPr>
            <a:spLocks/>
          </p:cNvSpPr>
          <p:nvPr/>
        </p:nvSpPr>
        <p:spPr bwMode="gray">
          <a:xfrm>
            <a:off x="2332263" y="3104076"/>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9"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0" name="_color1"/>
          <p:cNvSpPr>
            <a:spLocks/>
          </p:cNvSpPr>
          <p:nvPr/>
        </p:nvSpPr>
        <p:spPr bwMode="gray">
          <a:xfrm>
            <a:off x="3289918" y="1395529"/>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405333" y="3111741"/>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4541862" y="1395305"/>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5596792" y="1394516"/>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4275" y="3111741"/>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42792" y="3104076"/>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6406774" y="2027749"/>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0"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1" name="Text Box 40"/>
          <p:cNvSpPr txBox="1">
            <a:spLocks noChangeArrowheads="1"/>
          </p:cNvSpPr>
          <p:nvPr/>
        </p:nvSpPr>
        <p:spPr bwMode="gray">
          <a:xfrm>
            <a:off x="688563" y="3974685"/>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2" name="Rectangle 11"/>
          <p:cNvSpPr>
            <a:spLocks noChangeArrowheads="1"/>
          </p:cNvSpPr>
          <p:nvPr/>
        </p:nvSpPr>
        <p:spPr bwMode="gray">
          <a:xfrm>
            <a:off x="762584"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3" name="Text Box 40"/>
          <p:cNvSpPr txBox="1">
            <a:spLocks noChangeArrowheads="1"/>
          </p:cNvSpPr>
          <p:nvPr/>
        </p:nvSpPr>
        <p:spPr bwMode="gray">
          <a:xfrm>
            <a:off x="5621120" y="896427"/>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4" name="Rectangle 11"/>
          <p:cNvSpPr>
            <a:spLocks noChangeArrowheads="1"/>
          </p:cNvSpPr>
          <p:nvPr/>
        </p:nvSpPr>
        <p:spPr bwMode="gray">
          <a:xfrm>
            <a:off x="5974784"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16690291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100"/>
                                        <p:tgtEl>
                                          <p:spTgt spid="13"/>
                                        </p:tgtEl>
                                      </p:cBhvr>
                                    </p:animEffect>
                                  </p:childTnLst>
                                </p:cTn>
                              </p:par>
                            </p:childTnLst>
                          </p:cTn>
                        </p:par>
                        <p:par>
                          <p:cTn id="20" fill="hold">
                            <p:stCondLst>
                              <p:cond delay="6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100"/>
                                        <p:tgtEl>
                                          <p:spTgt spid="14"/>
                                        </p:tgtEl>
                                      </p:cBhvr>
                                    </p:animEffect>
                                  </p:childTnLst>
                                </p:cTn>
                              </p:par>
                            </p:childTnLst>
                          </p:cTn>
                        </p:par>
                        <p:par>
                          <p:cTn id="24" fill="hold">
                            <p:stCondLst>
                              <p:cond delay="700"/>
                            </p:stCondLst>
                            <p:childTnLst>
                              <p:par>
                                <p:cTn id="25" presetID="2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100"/>
                                        <p:tgtEl>
                                          <p:spTgt spid="17"/>
                                        </p:tgtEl>
                                      </p:cBhvr>
                                    </p:animEffect>
                                  </p:childTnLst>
                                </p:cTn>
                              </p:par>
                            </p:childTnLst>
                          </p:cTn>
                        </p:par>
                        <p:par>
                          <p:cTn id="28" fill="hold">
                            <p:stCondLst>
                              <p:cond delay="80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100"/>
                                        <p:tgtEl>
                                          <p:spTgt spid="16"/>
                                        </p:tgtEl>
                                      </p:cBhvr>
                                    </p:animEffect>
                                  </p:childTnLst>
                                </p:cTn>
                              </p:par>
                            </p:childTnLst>
                          </p:cTn>
                        </p:par>
                        <p:par>
                          <p:cTn id="32" fill="hold">
                            <p:stCondLst>
                              <p:cond delay="900"/>
                            </p:stCondLst>
                            <p:childTnLst>
                              <p:par>
                                <p:cTn id="33" presetID="22" presetClass="entr" presetSubtype="2"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100"/>
                                        <p:tgtEl>
                                          <p:spTgt spid="15"/>
                                        </p:tgtEl>
                                      </p:cBhvr>
                                    </p:animEffect>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100"/>
                                        <p:tgtEl>
                                          <p:spTgt spid="18"/>
                                        </p:tgtEl>
                                      </p:cBhvr>
                                    </p:animEffect>
                                  </p:childTnLst>
                                </p:cTn>
                              </p:par>
                            </p:childTnLst>
                          </p:cTn>
                        </p:par>
                        <p:par>
                          <p:cTn id="40" fill="hold">
                            <p:stCondLst>
                              <p:cond delay="11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100"/>
                                        <p:tgtEl>
                                          <p:spTgt spid="10"/>
                                        </p:tgtEl>
                                      </p:cBhvr>
                                    </p:animEffect>
                                  </p:childTnLst>
                                </p:cTn>
                              </p:par>
                            </p:childTnLst>
                          </p:cTn>
                        </p:par>
                        <p:par>
                          <p:cTn id="44" fill="hold">
                            <p:stCondLst>
                              <p:cond delay="1200"/>
                            </p:stCondLst>
                            <p:childTnLst>
                              <p:par>
                                <p:cTn id="45" presetID="22" presetClass="entr" presetSubtype="2"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100"/>
                                        <p:tgtEl>
                                          <p:spTgt spid="9"/>
                                        </p:tgtEl>
                                      </p:cBhvr>
                                    </p:animEffect>
                                  </p:childTnLst>
                                </p:cTn>
                              </p:par>
                            </p:childTnLst>
                          </p:cTn>
                        </p:par>
                        <p:par>
                          <p:cTn id="48" fill="hold">
                            <p:stCondLst>
                              <p:cond delay="1300"/>
                            </p:stCondLst>
                            <p:childTnLst>
                              <p:par>
                                <p:cTn id="49" presetID="2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100"/>
                                        <p:tgtEl>
                                          <p:spTgt spid="11"/>
                                        </p:tgtEl>
                                      </p:cBhvr>
                                    </p:animEffect>
                                  </p:childTnLst>
                                </p:cTn>
                              </p:par>
                            </p:childTnLst>
                          </p:cTn>
                        </p:par>
                        <p:par>
                          <p:cTn id="52" fill="hold">
                            <p:stCondLst>
                              <p:cond delay="1400"/>
                            </p:stCondLst>
                            <p:childTnLst>
                              <p:par>
                                <p:cTn id="53" presetID="22" presetClass="entr" presetSubtype="8"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100"/>
                                        <p:tgtEl>
                                          <p:spTgt spid="8"/>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100"/>
                                        <p:tgtEl>
                                          <p:spTgt spid="12"/>
                                        </p:tgtEl>
                                      </p:cBhvr>
                                    </p:animEffect>
                                  </p:childTnLst>
                                </p:cTn>
                              </p:par>
                            </p:childTnLst>
                          </p:cTn>
                        </p:par>
                        <p:par>
                          <p:cTn id="60" fill="hold">
                            <p:stCondLst>
                              <p:cond delay="1600"/>
                            </p:stCondLst>
                            <p:childTnLst>
                              <p:par>
                                <p:cTn id="61" presetID="10" presetClass="entr" presetSubtype="0"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300"/>
                                        <p:tgtEl>
                                          <p:spTgt spid="6"/>
                                        </p:tgtEl>
                                      </p:cBhvr>
                                    </p:animEffect>
                                  </p:childTnLst>
                                </p:cTn>
                              </p:par>
                              <p:par>
                                <p:cTn id="64" presetID="10" presetClass="entr" presetSubtype="0" fill="hold"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300"/>
                                        <p:tgtEl>
                                          <p:spTgt spid="7"/>
                                        </p:tgtEl>
                                      </p:cBhvr>
                                    </p:animEffect>
                                  </p:childTnLst>
                                </p:cTn>
                              </p:par>
                            </p:childTnLst>
                          </p:cTn>
                        </p:par>
                        <p:par>
                          <p:cTn id="67" fill="hold">
                            <p:stCondLst>
                              <p:cond delay="1900"/>
                            </p:stCondLst>
                            <p:childTnLst>
                              <p:par>
                                <p:cTn id="68" presetID="10"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childTnLst>
                          </p:cTn>
                        </p:par>
                        <p:par>
                          <p:cTn id="74" fill="hold">
                            <p:stCondLst>
                              <p:cond delay="24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22"/>
                                        </p:tgtEl>
                                        <p:attrNameLst>
                                          <p:attrName>ppt_y</p:attrName>
                                        </p:attrNameLst>
                                      </p:cBhvr>
                                      <p:tavLst>
                                        <p:tav tm="0">
                                          <p:val>
                                            <p:strVal val="#ppt_y"/>
                                          </p:val>
                                        </p:tav>
                                        <p:tav tm="100000">
                                          <p:val>
                                            <p:strVal val="#ppt_y"/>
                                          </p:val>
                                        </p:tav>
                                      </p:tavLst>
                                    </p:anim>
                                    <p:anim calcmode="lin" valueType="num">
                                      <p:cBhvr>
                                        <p:cTn id="7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22"/>
                                        </p:tgtEl>
                                      </p:cBhvr>
                                    </p:animEffect>
                                  </p:childTnLst>
                                </p:cTn>
                              </p:par>
                            </p:childTnLst>
                          </p:cTn>
                        </p:par>
                        <p:par>
                          <p:cTn id="82" fill="hold">
                            <p:stCondLst>
                              <p:cond delay="3100"/>
                            </p:stCondLst>
                            <p:childTnLst>
                              <p:par>
                                <p:cTn id="83" presetID="42" presetClass="entr" presetSubtype="0"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750"/>
                                        <p:tgtEl>
                                          <p:spTgt spid="21"/>
                                        </p:tgtEl>
                                      </p:cBhvr>
                                    </p:animEffect>
                                    <p:anim calcmode="lin" valueType="num">
                                      <p:cBhvr>
                                        <p:cTn id="86" dur="750" fill="hold"/>
                                        <p:tgtEl>
                                          <p:spTgt spid="21"/>
                                        </p:tgtEl>
                                        <p:attrNameLst>
                                          <p:attrName>ppt_x</p:attrName>
                                        </p:attrNameLst>
                                      </p:cBhvr>
                                      <p:tavLst>
                                        <p:tav tm="0">
                                          <p:val>
                                            <p:strVal val="#ppt_x"/>
                                          </p:val>
                                        </p:tav>
                                        <p:tav tm="100000">
                                          <p:val>
                                            <p:strVal val="#ppt_x"/>
                                          </p:val>
                                        </p:tav>
                                      </p:tavLst>
                                    </p:anim>
                                    <p:anim calcmode="lin" valueType="num">
                                      <p:cBhvr>
                                        <p:cTn id="87" dur="750" fill="hold"/>
                                        <p:tgtEl>
                                          <p:spTgt spid="21"/>
                                        </p:tgtEl>
                                        <p:attrNameLst>
                                          <p:attrName>ppt_y</p:attrName>
                                        </p:attrNameLst>
                                      </p:cBhvr>
                                      <p:tavLst>
                                        <p:tav tm="0">
                                          <p:val>
                                            <p:strVal val="#ppt_y+.1"/>
                                          </p:val>
                                        </p:tav>
                                        <p:tav tm="100000">
                                          <p:val>
                                            <p:strVal val="#ppt_y"/>
                                          </p:val>
                                        </p:tav>
                                      </p:tavLst>
                                    </p:anim>
                                  </p:childTnLst>
                                </p:cTn>
                              </p:par>
                            </p:childTnLst>
                          </p:cTn>
                        </p:par>
                        <p:par>
                          <p:cTn id="88" fill="hold">
                            <p:stCondLst>
                              <p:cond delay="38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4"/>
                                        </p:tgtEl>
                                        <p:attrNameLst>
                                          <p:attrName>style.visibility</p:attrName>
                                        </p:attrNameLst>
                                      </p:cBhvr>
                                      <p:to>
                                        <p:strVal val="visible"/>
                                      </p:to>
                                    </p:set>
                                    <p:anim calcmode="lin" valueType="num">
                                      <p:cBhvr>
                                        <p:cTn id="9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4"/>
                                        </p:tgtEl>
                                        <p:attrNameLst>
                                          <p:attrName>ppt_y</p:attrName>
                                        </p:attrNameLst>
                                      </p:cBhvr>
                                      <p:tavLst>
                                        <p:tav tm="0">
                                          <p:val>
                                            <p:strVal val="#ppt_y"/>
                                          </p:val>
                                        </p:tav>
                                        <p:tav tm="100000">
                                          <p:val>
                                            <p:strVal val="#ppt_y"/>
                                          </p:val>
                                        </p:tav>
                                      </p:tavLst>
                                    </p:anim>
                                    <p:anim calcmode="lin" valueType="num">
                                      <p:cBhvr>
                                        <p:cTn id="9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4"/>
                                        </p:tgtEl>
                                      </p:cBhvr>
                                    </p:animEffect>
                                  </p:childTnLst>
                                </p:cTn>
                              </p:par>
                            </p:childTnLst>
                          </p:cTn>
                        </p:par>
                        <p:par>
                          <p:cTn id="96" fill="hold">
                            <p:stCondLst>
                              <p:cond delay="4550"/>
                            </p:stCondLst>
                            <p:childTnLst>
                              <p:par>
                                <p:cTn id="97" presetID="42"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750"/>
                                        <p:tgtEl>
                                          <p:spTgt spid="23"/>
                                        </p:tgtEl>
                                      </p:cBhvr>
                                    </p:animEffect>
                                    <p:anim calcmode="lin" valueType="num">
                                      <p:cBhvr>
                                        <p:cTn id="100" dur="750" fill="hold"/>
                                        <p:tgtEl>
                                          <p:spTgt spid="23"/>
                                        </p:tgtEl>
                                        <p:attrNameLst>
                                          <p:attrName>ppt_x</p:attrName>
                                        </p:attrNameLst>
                                      </p:cBhvr>
                                      <p:tavLst>
                                        <p:tav tm="0">
                                          <p:val>
                                            <p:strVal val="#ppt_x"/>
                                          </p:val>
                                        </p:tav>
                                        <p:tav tm="100000">
                                          <p:val>
                                            <p:strVal val="#ppt_x"/>
                                          </p:val>
                                        </p:tav>
                                      </p:tavLst>
                                    </p:anim>
                                    <p:anim calcmode="lin" valueType="num">
                                      <p:cBhvr>
                                        <p:cTn id="101"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29" y="0"/>
            <a:ext cx="4974773" cy="5143500"/>
          </a:xfrm>
          <a:prstGeom prst="rect">
            <a:avLst/>
          </a:prstGeom>
        </p:spPr>
      </p:pic>
      <p:sp>
        <p:nvSpPr>
          <p:cNvPr id="6" name="文本框 5"/>
          <p:cNvSpPr txBox="1"/>
          <p:nvPr/>
        </p:nvSpPr>
        <p:spPr>
          <a:xfrm>
            <a:off x="538598" y="2192335"/>
            <a:ext cx="4375623" cy="715581"/>
          </a:xfrm>
          <a:prstGeom prst="rect">
            <a:avLst/>
          </a:prstGeom>
          <a:noFill/>
        </p:spPr>
        <p:txBody>
          <a:bodyPr wrap="square" rtlCol="0">
            <a:spAutoFit/>
          </a:bodyPr>
          <a:lstStyle/>
          <a:p>
            <a:r>
              <a:rPr lang="zh-CN" altLang="en-US" sz="4050" dirty="0">
                <a:solidFill>
                  <a:schemeClr val="bg1"/>
                </a:solidFill>
                <a:latin typeface="方正兰亭粗黑简体" panose="02000000000000000000" pitchFamily="2" charset="-122"/>
                <a:ea typeface="方正兰亭粗黑简体" panose="02000000000000000000" pitchFamily="2" charset="-122"/>
              </a:rPr>
              <a:t>应用方向展望未来</a:t>
            </a:r>
          </a:p>
        </p:txBody>
      </p:sp>
      <p:sp>
        <p:nvSpPr>
          <p:cNvPr id="7" name="矩形 6"/>
          <p:cNvSpPr/>
          <p:nvPr/>
        </p:nvSpPr>
        <p:spPr>
          <a:xfrm>
            <a:off x="538599" y="2958427"/>
            <a:ext cx="4375623" cy="789445"/>
          </a:xfrm>
          <a:prstGeom prst="rect">
            <a:avLst/>
          </a:prstGeom>
        </p:spPr>
        <p:txBody>
          <a:bodyPr wrap="square" lIns="68577" tIns="34289" rIns="68577" bIns="34289">
            <a:spAutoFit/>
          </a:bodyPr>
          <a:lstStyle/>
          <a:p>
            <a:pPr>
              <a:lnSpc>
                <a:spcPct val="130000"/>
              </a:lnSpc>
            </a:pPr>
            <a:r>
              <a:rPr lang="zh-CN" altLang="en-US" sz="1200" dirty="0">
                <a:solidFill>
                  <a:schemeClr val="bg1"/>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1"/>
              </a:solidFill>
              <a:latin typeface="微软雅黑" pitchFamily="34" charset="-122"/>
              <a:ea typeface="微软雅黑" pitchFamily="34" charset="-122"/>
            </a:endParaRPr>
          </a:p>
        </p:txBody>
      </p:sp>
      <p:grpSp>
        <p:nvGrpSpPr>
          <p:cNvPr id="8" name="Group 4"/>
          <p:cNvGrpSpPr>
            <a:grpSpLocks noChangeAspect="1"/>
          </p:cNvGrpSpPr>
          <p:nvPr/>
        </p:nvGrpSpPr>
        <p:grpSpPr bwMode="auto">
          <a:xfrm>
            <a:off x="1993513" y="897825"/>
            <a:ext cx="1138862" cy="1132138"/>
            <a:chOff x="2946" y="838"/>
            <a:chExt cx="1355" cy="1347"/>
          </a:xfrm>
          <a:solidFill>
            <a:schemeClr val="bg1"/>
          </a:solidFill>
        </p:grpSpPr>
        <p:sp>
          <p:nvSpPr>
            <p:cNvPr id="9"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5"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7"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9"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0"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1"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2"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3"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4"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2"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6"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3"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4"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5"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6"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7"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8"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27765587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椭圆 34"/>
          <p:cNvSpPr/>
          <p:nvPr/>
        </p:nvSpPr>
        <p:spPr bwMode="auto">
          <a:xfrm rot="8294606">
            <a:off x="3379787" y="1603307"/>
            <a:ext cx="1077912" cy="138588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7" name="等腰三角形 42"/>
          <p:cNvSpPr/>
          <p:nvPr/>
        </p:nvSpPr>
        <p:spPr>
          <a:xfrm rot="13301840">
            <a:off x="4476731" y="1635755"/>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solidFill>
            </a:endParaRPr>
          </a:p>
        </p:txBody>
      </p:sp>
      <p:sp>
        <p:nvSpPr>
          <p:cNvPr id="8" name="椭圆 34"/>
          <p:cNvSpPr/>
          <p:nvPr/>
        </p:nvSpPr>
        <p:spPr bwMode="auto">
          <a:xfrm rot="8294606" flipH="1" flipV="1">
            <a:off x="4427542" y="2762250"/>
            <a:ext cx="1076325" cy="13843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9" name="等腰三角形 42"/>
          <p:cNvSpPr/>
          <p:nvPr/>
        </p:nvSpPr>
        <p:spPr>
          <a:xfrm rot="13301840" flipH="1" flipV="1">
            <a:off x="3392797" y="2809490"/>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0" name="TextBox 9"/>
          <p:cNvSpPr txBox="1">
            <a:spLocks noChangeArrowheads="1"/>
          </p:cNvSpPr>
          <p:nvPr/>
        </p:nvSpPr>
        <p:spPr bwMode="auto">
          <a:xfrm>
            <a:off x="3200405" y="1897064"/>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dirty="0">
                <a:solidFill>
                  <a:schemeClr val="bg1"/>
                </a:solidFill>
                <a:latin typeface="微软雅黑" pitchFamily="34" charset="-122"/>
                <a:ea typeface="微软雅黑" pitchFamily="34" charset="-122"/>
              </a:rPr>
              <a:t>人力成本</a:t>
            </a:r>
          </a:p>
        </p:txBody>
      </p:sp>
      <p:sp>
        <p:nvSpPr>
          <p:cNvPr id="11" name="TextBox 9"/>
          <p:cNvSpPr txBox="1">
            <a:spLocks noChangeArrowheads="1"/>
          </p:cNvSpPr>
          <p:nvPr/>
        </p:nvSpPr>
        <p:spPr bwMode="auto">
          <a:xfrm>
            <a:off x="3214689" y="2111376"/>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dirty="0">
                <a:solidFill>
                  <a:schemeClr val="bg1"/>
                </a:solidFill>
                <a:latin typeface="Impact" pitchFamily="34" charset="0"/>
                <a:ea typeface="微软雅黑" pitchFamily="34" charset="-122"/>
              </a:rPr>
              <a:t>45%</a:t>
            </a:r>
            <a:endParaRPr lang="zh-CN" altLang="en-US" sz="2400" dirty="0">
              <a:solidFill>
                <a:schemeClr val="bg1"/>
              </a:solidFill>
              <a:latin typeface="Impact" pitchFamily="34" charset="0"/>
              <a:ea typeface="微软雅黑" pitchFamily="34" charset="-122"/>
            </a:endParaRPr>
          </a:p>
        </p:txBody>
      </p:sp>
      <p:sp>
        <p:nvSpPr>
          <p:cNvPr id="12" name="TextBox 9"/>
          <p:cNvSpPr txBox="1"/>
          <p:nvPr/>
        </p:nvSpPr>
        <p:spPr>
          <a:xfrm>
            <a:off x="4495805" y="1897064"/>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办公场地</a:t>
            </a:r>
          </a:p>
        </p:txBody>
      </p:sp>
      <p:sp>
        <p:nvSpPr>
          <p:cNvPr id="13" name="TextBox 9"/>
          <p:cNvSpPr txBox="1"/>
          <p:nvPr/>
        </p:nvSpPr>
        <p:spPr>
          <a:xfrm>
            <a:off x="4487865" y="2055816"/>
            <a:ext cx="1204912"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22%</a:t>
            </a:r>
            <a:endParaRPr lang="zh-CN" altLang="en-US" sz="2400" dirty="0">
              <a:solidFill>
                <a:schemeClr val="bg1"/>
              </a:solidFill>
              <a:latin typeface="Impact" pitchFamily="34" charset="0"/>
              <a:ea typeface="微软雅黑" panose="020B0503020204020204" pitchFamily="34" charset="-122"/>
            </a:endParaRPr>
          </a:p>
        </p:txBody>
      </p:sp>
      <p:sp>
        <p:nvSpPr>
          <p:cNvPr id="14" name="TextBox 9"/>
          <p:cNvSpPr txBox="1">
            <a:spLocks noChangeArrowheads="1"/>
          </p:cNvSpPr>
          <p:nvPr/>
        </p:nvSpPr>
        <p:spPr bwMode="auto">
          <a:xfrm>
            <a:off x="4502155" y="3281364"/>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a:solidFill>
                  <a:schemeClr val="bg1"/>
                </a:solidFill>
                <a:latin typeface="微软雅黑" pitchFamily="34" charset="-122"/>
                <a:ea typeface="微软雅黑" pitchFamily="34" charset="-122"/>
              </a:rPr>
              <a:t>推广费用</a:t>
            </a:r>
          </a:p>
        </p:txBody>
      </p:sp>
      <p:sp>
        <p:nvSpPr>
          <p:cNvPr id="15" name="TextBox 9"/>
          <p:cNvSpPr txBox="1">
            <a:spLocks noChangeArrowheads="1"/>
          </p:cNvSpPr>
          <p:nvPr/>
        </p:nvSpPr>
        <p:spPr bwMode="auto">
          <a:xfrm>
            <a:off x="4510089" y="3482976"/>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chemeClr val="bg1"/>
                </a:solidFill>
                <a:latin typeface="Impact" pitchFamily="34" charset="0"/>
                <a:ea typeface="微软雅黑" pitchFamily="34" charset="-122"/>
              </a:rPr>
              <a:t>19%</a:t>
            </a:r>
            <a:endParaRPr lang="zh-CN" altLang="en-US" sz="2400">
              <a:solidFill>
                <a:schemeClr val="bg1"/>
              </a:solidFill>
              <a:latin typeface="Impact" pitchFamily="34" charset="0"/>
              <a:ea typeface="微软雅黑" pitchFamily="34" charset="-122"/>
            </a:endParaRPr>
          </a:p>
        </p:txBody>
      </p:sp>
      <p:sp>
        <p:nvSpPr>
          <p:cNvPr id="16" name="TextBox 9"/>
          <p:cNvSpPr txBox="1"/>
          <p:nvPr/>
        </p:nvSpPr>
        <p:spPr>
          <a:xfrm>
            <a:off x="3200405" y="3281364"/>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其它费用</a:t>
            </a:r>
          </a:p>
        </p:txBody>
      </p:sp>
      <p:sp>
        <p:nvSpPr>
          <p:cNvPr id="17" name="TextBox 9"/>
          <p:cNvSpPr txBox="1"/>
          <p:nvPr/>
        </p:nvSpPr>
        <p:spPr>
          <a:xfrm>
            <a:off x="3200405" y="3482976"/>
            <a:ext cx="1204913"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14%</a:t>
            </a:r>
            <a:endParaRPr lang="zh-CN" altLang="en-US" sz="2400" dirty="0">
              <a:solidFill>
                <a:schemeClr val="bg1"/>
              </a:solidFill>
              <a:latin typeface="Impact" pitchFamily="34" charset="0"/>
              <a:ea typeface="微软雅黑" panose="020B0503020204020204" pitchFamily="34" charset="-122"/>
            </a:endParaRPr>
          </a:p>
        </p:txBody>
      </p:sp>
      <p:sp>
        <p:nvSpPr>
          <p:cNvPr id="18" name="TextBox 76"/>
          <p:cNvSpPr txBox="1"/>
          <p:nvPr/>
        </p:nvSpPr>
        <p:spPr>
          <a:xfrm>
            <a:off x="609601" y="1627189"/>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19" name="TextBox 77"/>
          <p:cNvSpPr txBox="1"/>
          <p:nvPr/>
        </p:nvSpPr>
        <p:spPr>
          <a:xfrm>
            <a:off x="6288090" y="1627189"/>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0" name="TextBox 78"/>
          <p:cNvSpPr txBox="1"/>
          <p:nvPr/>
        </p:nvSpPr>
        <p:spPr>
          <a:xfrm>
            <a:off x="6288090" y="3113089"/>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1" name="TextBox 79"/>
          <p:cNvSpPr txBox="1"/>
          <p:nvPr/>
        </p:nvSpPr>
        <p:spPr>
          <a:xfrm>
            <a:off x="609601" y="3113089"/>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3315499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randombar(horizontal)">
                                      <p:cBhvr>
                                        <p:cTn id="24" dur="500"/>
                                        <p:tgtEl>
                                          <p:spTgt spid="10"/>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up)">
                                      <p:cBhvr>
                                        <p:cTn id="33" dur="500"/>
                                        <p:tgtEl>
                                          <p:spTgt spid="7"/>
                                        </p:tgtEl>
                                      </p:cBhvr>
                                    </p:animEffect>
                                  </p:childTnLst>
                                </p:cTn>
                              </p:par>
                            </p:childTnLst>
                          </p:cTn>
                        </p:par>
                        <p:par>
                          <p:cTn id="34" fill="hold">
                            <p:stCondLst>
                              <p:cond delay="500"/>
                            </p:stCondLst>
                            <p:childTnLst>
                              <p:par>
                                <p:cTn id="35" presetID="14" presetClass="entr" presetSubtype="1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randombar(horizontal)">
                                      <p:cBhvr>
                                        <p:cTn id="37" dur="500"/>
                                        <p:tgtEl>
                                          <p:spTgt spid="12"/>
                                        </p:tgtEl>
                                      </p:cBhvr>
                                    </p:animEffect>
                                  </p:childTnLst>
                                </p:cTn>
                              </p:par>
                            </p:childTnLst>
                          </p:cTn>
                        </p:par>
                        <p:par>
                          <p:cTn id="38" fill="hold">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randombar(horizontal)">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childTnLst>
                          </p:cTn>
                        </p:par>
                        <p:par>
                          <p:cTn id="47" fill="hold">
                            <p:stCondLst>
                              <p:cond delay="500"/>
                            </p:stCondLst>
                            <p:childTnLst>
                              <p:par>
                                <p:cTn id="48" presetID="14" presetClass="entr" presetSubtype="1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randombar(horizontal)">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500"/>
                                        <p:tgtEl>
                                          <p:spTgt spid="9"/>
                                        </p:tgtEl>
                                      </p:cBhvr>
                                    </p:animEffect>
                                  </p:childTnLst>
                                </p:cTn>
                              </p:par>
                            </p:childTnLst>
                          </p:cTn>
                        </p:par>
                        <p:par>
                          <p:cTn id="60" fill="hold">
                            <p:stCondLst>
                              <p:cond delay="500"/>
                            </p:stCondLst>
                            <p:childTnLst>
                              <p:par>
                                <p:cTn id="61" presetID="14" presetClass="entr" presetSubtype="1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1000"/>
                            </p:stCondLst>
                            <p:childTnLst>
                              <p:par>
                                <p:cTn id="65" presetID="14" presetClass="entr" presetSubtype="1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randombar(horizontal)">
                                      <p:cBhvr>
                                        <p:cTn id="67" dur="500"/>
                                        <p:tgtEl>
                                          <p:spTgt spid="17"/>
                                        </p:tgtEl>
                                      </p:cBhvr>
                                    </p:animEffect>
                                  </p:childTnLst>
                                </p:cTn>
                              </p:par>
                            </p:childTnLst>
                          </p:cTn>
                        </p:par>
                        <p:par>
                          <p:cTn id="68" fill="hold">
                            <p:stCondLst>
                              <p:cond delay="1500"/>
                            </p:stCondLst>
                            <p:childTnLst>
                              <p:par>
                                <p:cTn id="69" presetID="2" presetClass="entr" presetSubtype="8"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1+#ppt_w/2"/>
                                          </p:val>
                                        </p:tav>
                                        <p:tav tm="100000">
                                          <p:val>
                                            <p:strVal val="#ppt_x"/>
                                          </p:val>
                                        </p:tav>
                                      </p:tavLst>
                                    </p:anim>
                                    <p:anim calcmode="lin" valueType="num">
                                      <p:cBhvr additive="base">
                                        <p:cTn id="80" dur="500" fill="hold"/>
                                        <p:tgtEl>
                                          <p:spTgt spid="2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0-#ppt_w/2"/>
                                          </p:val>
                                        </p:tav>
                                        <p:tav tm="100000">
                                          <p:val>
                                            <p:strVal val="#ppt_x"/>
                                          </p:val>
                                        </p:tav>
                                      </p:tavLst>
                                    </p:anim>
                                    <p:anim calcmode="lin" valueType="num">
                                      <p:cBhvr additive="base">
                                        <p:cTn id="8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l="-2"/>
          <a:stretch>
            <a:fillRect/>
          </a:stretch>
        </p:blipFill>
        <p:spPr>
          <a:xfrm rot="10800000">
            <a:off x="-1" y="0"/>
            <a:ext cx="3230336" cy="5143500"/>
          </a:xfrm>
          <a:prstGeom prst="rect">
            <a:avLst/>
          </a:prstGeom>
        </p:spPr>
      </p:pic>
      <p:sp>
        <p:nvSpPr>
          <p:cNvPr id="6" name="文本框 5"/>
          <p:cNvSpPr txBox="1"/>
          <p:nvPr/>
        </p:nvSpPr>
        <p:spPr>
          <a:xfrm>
            <a:off x="5437754" y="857304"/>
            <a:ext cx="1498828" cy="715581"/>
          </a:xfrm>
          <a:prstGeom prst="rect">
            <a:avLst/>
          </a:prstGeom>
          <a:noFill/>
        </p:spPr>
        <p:txBody>
          <a:bodyPr wrap="square" rtlCol="0">
            <a:spAutoFit/>
          </a:bodyPr>
          <a:lstStyle/>
          <a:p>
            <a:r>
              <a:rPr lang="zh-CN" altLang="en-US" sz="4050" b="1" dirty="0">
                <a:solidFill>
                  <a:schemeClr val="bg1"/>
                </a:solidFill>
                <a:latin typeface="微软雅黑" pitchFamily="34" charset="-122"/>
                <a:ea typeface="微软雅黑" pitchFamily="34" charset="-122"/>
              </a:rPr>
              <a:t>目录</a:t>
            </a:r>
          </a:p>
        </p:txBody>
      </p:sp>
      <p:sp>
        <p:nvSpPr>
          <p:cNvPr id="7" name="文本框 6"/>
          <p:cNvSpPr txBox="1"/>
          <p:nvPr/>
        </p:nvSpPr>
        <p:spPr>
          <a:xfrm>
            <a:off x="4748381" y="1786089"/>
            <a:ext cx="2877572" cy="461665"/>
          </a:xfrm>
          <a:prstGeom prst="rect">
            <a:avLst/>
          </a:prstGeom>
          <a:noFill/>
        </p:spPr>
        <p:txBody>
          <a:bodyPr wrap="square" rtlCol="0">
            <a:spAutoFit/>
          </a:bodyPr>
          <a:lstStyle/>
          <a:p>
            <a:r>
              <a:rPr lang="zh-CN" altLang="en-US" sz="2400" dirty="0">
                <a:solidFill>
                  <a:schemeClr val="bg1"/>
                </a:solidFill>
                <a:latin typeface="微软雅黑" pitchFamily="34" charset="-122"/>
                <a:ea typeface="微软雅黑" pitchFamily="34" charset="-122"/>
              </a:rPr>
              <a:t>研究背景以及目的</a:t>
            </a:r>
          </a:p>
        </p:txBody>
      </p:sp>
      <p:sp>
        <p:nvSpPr>
          <p:cNvPr id="8" name="文本框 7"/>
          <p:cNvSpPr txBox="1"/>
          <p:nvPr/>
        </p:nvSpPr>
        <p:spPr>
          <a:xfrm>
            <a:off x="4691233" y="2407104"/>
            <a:ext cx="2707115" cy="461665"/>
          </a:xfrm>
          <a:prstGeom prst="rect">
            <a:avLst/>
          </a:prstGeom>
          <a:noFill/>
        </p:spPr>
        <p:txBody>
          <a:bodyPr wrap="square" rtlCol="0">
            <a:spAutoFit/>
          </a:bodyPr>
          <a:lstStyle/>
          <a:p>
            <a:pPr algn="ctr"/>
            <a:r>
              <a:rPr lang="zh-CN" altLang="en-US" sz="2400" dirty="0">
                <a:solidFill>
                  <a:schemeClr val="bg1"/>
                </a:solidFill>
                <a:latin typeface="微软雅黑" pitchFamily="34" charset="-122"/>
                <a:ea typeface="微软雅黑" pitchFamily="34" charset="-122"/>
              </a:rPr>
              <a:t>选题研究现状分析</a:t>
            </a:r>
          </a:p>
        </p:txBody>
      </p:sp>
      <p:sp>
        <p:nvSpPr>
          <p:cNvPr id="9" name="文本框 8"/>
          <p:cNvSpPr txBox="1"/>
          <p:nvPr/>
        </p:nvSpPr>
        <p:spPr>
          <a:xfrm>
            <a:off x="4422187" y="3040501"/>
            <a:ext cx="3245207" cy="461665"/>
          </a:xfrm>
          <a:prstGeom prst="rect">
            <a:avLst/>
          </a:prstGeom>
          <a:noFill/>
        </p:spPr>
        <p:txBody>
          <a:bodyPr wrap="square" rtlCol="0">
            <a:spAutoFit/>
          </a:bodyPr>
          <a:lstStyle/>
          <a:p>
            <a:pPr algn="ctr"/>
            <a:r>
              <a:rPr lang="zh-CN" altLang="en-US" sz="2400" dirty="0">
                <a:solidFill>
                  <a:schemeClr val="bg1"/>
                </a:solidFill>
                <a:latin typeface="微软雅黑" pitchFamily="34" charset="-122"/>
                <a:ea typeface="微软雅黑" pitchFamily="34" charset="-122"/>
              </a:rPr>
              <a:t>研究过程以及结果</a:t>
            </a:r>
          </a:p>
        </p:txBody>
      </p:sp>
      <p:sp>
        <p:nvSpPr>
          <p:cNvPr id="10" name="文本框 9"/>
          <p:cNvSpPr txBox="1"/>
          <p:nvPr/>
        </p:nvSpPr>
        <p:spPr>
          <a:xfrm>
            <a:off x="4701582" y="3659611"/>
            <a:ext cx="2682478" cy="461665"/>
          </a:xfrm>
          <a:prstGeom prst="rect">
            <a:avLst/>
          </a:prstGeom>
          <a:noFill/>
        </p:spPr>
        <p:txBody>
          <a:bodyPr wrap="square" rtlCol="0">
            <a:spAutoFit/>
          </a:bodyPr>
          <a:lstStyle/>
          <a:p>
            <a:pPr algn="ctr"/>
            <a:r>
              <a:rPr lang="zh-CN" altLang="en-US" sz="2400" dirty="0">
                <a:solidFill>
                  <a:schemeClr val="bg1"/>
                </a:solidFill>
                <a:latin typeface="微软雅黑" pitchFamily="34" charset="-122"/>
                <a:ea typeface="微软雅黑" pitchFamily="34" charset="-122"/>
              </a:rPr>
              <a:t>应用方向展望未来</a:t>
            </a:r>
          </a:p>
        </p:txBody>
      </p:sp>
      <p:grpSp>
        <p:nvGrpSpPr>
          <p:cNvPr id="11" name="组合 10"/>
          <p:cNvGrpSpPr/>
          <p:nvPr/>
        </p:nvGrpSpPr>
        <p:grpSpPr>
          <a:xfrm>
            <a:off x="4111953" y="1786087"/>
            <a:ext cx="444185" cy="442442"/>
            <a:chOff x="2147808" y="3373356"/>
            <a:chExt cx="1459485" cy="1453759"/>
          </a:xfrm>
        </p:grpSpPr>
        <p:sp>
          <p:nvSpPr>
            <p:cNvPr id="12"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3"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4"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5"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6"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7"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8"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9"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0"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1"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2"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3"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4"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5"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6"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7"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8"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9"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0"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1"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2"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3"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4"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5"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6"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7"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8"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9"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0"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1"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2"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3"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4"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5"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6"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7"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8"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9"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0"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1"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2"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3"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74" name="组合 73"/>
          <p:cNvGrpSpPr/>
          <p:nvPr/>
        </p:nvGrpSpPr>
        <p:grpSpPr>
          <a:xfrm>
            <a:off x="4120950" y="2437281"/>
            <a:ext cx="444185" cy="442442"/>
            <a:chOff x="2147808" y="3373356"/>
            <a:chExt cx="1459485" cy="1453759"/>
          </a:xfrm>
        </p:grpSpPr>
        <p:sp>
          <p:nvSpPr>
            <p:cNvPr id="75"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76"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7"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8"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9"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0"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1"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2"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3"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4"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5"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6"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7"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8"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9"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0"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1"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2"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3"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4"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5"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6"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7"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8"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9"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0"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1"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2"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3"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4"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5"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6"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7"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8"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9"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0"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1"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2"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3"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4"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5"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6"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7"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8"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9"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0"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1"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2"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3"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4"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5"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6"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7"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8"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9"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0"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1"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2"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3"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4"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5"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6"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137" name="组合 136"/>
          <p:cNvGrpSpPr/>
          <p:nvPr/>
        </p:nvGrpSpPr>
        <p:grpSpPr>
          <a:xfrm>
            <a:off x="4129412" y="3069912"/>
            <a:ext cx="444185" cy="442442"/>
            <a:chOff x="2147808" y="3373356"/>
            <a:chExt cx="1459485" cy="1453759"/>
          </a:xfrm>
        </p:grpSpPr>
        <p:sp>
          <p:nvSpPr>
            <p:cNvPr id="138"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39"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0"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1"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2"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3"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4"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5"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6"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7"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8"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9"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0"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1"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2"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3"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4"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5"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6"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7"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8"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9"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0"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1"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2"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3"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4"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5"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6"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7"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8"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9"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0"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1"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2"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3"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4"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5"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6"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7"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8"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9"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0"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1"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2"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3"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4"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5"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6"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7"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8"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9"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0"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1"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2"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3"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4"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5"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6"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7"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8"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9"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200" name="组合 199"/>
          <p:cNvGrpSpPr/>
          <p:nvPr/>
        </p:nvGrpSpPr>
        <p:grpSpPr>
          <a:xfrm>
            <a:off x="4138132" y="3668079"/>
            <a:ext cx="444185" cy="442442"/>
            <a:chOff x="2147808" y="3373356"/>
            <a:chExt cx="1459485" cy="1453759"/>
          </a:xfrm>
        </p:grpSpPr>
        <p:sp>
          <p:nvSpPr>
            <p:cNvPr id="201"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02"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3"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4"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5"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6"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7"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8"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9"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0"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1"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2"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3"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4"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5"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6"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7"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8"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9"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0"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1"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2"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3"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4"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5"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6"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7"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8"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9"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0"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1"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2"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3"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4"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5"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6"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7"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8"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9"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0"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1"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2"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3"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4"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5"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6"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7"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8"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9"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0"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1"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2"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3"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4"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5"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6"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7"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8"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9"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0"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1"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2"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22528867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childTnLst>
                          </p:cTn>
                        </p:par>
                        <p:par>
                          <p:cTn id="23" fill="hold">
                            <p:stCondLst>
                              <p:cond delay="1000"/>
                            </p:stCondLst>
                            <p:childTnLst>
                              <p:par>
                                <p:cTn id="24" presetID="49" presetClass="entr" presetSubtype="0" decel="100000" fill="hold" nodeType="afterEffect">
                                  <p:stCondLst>
                                    <p:cond delay="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 calcmode="lin" valueType="num">
                                      <p:cBhvr>
                                        <p:cTn id="28" dur="500" fill="hold"/>
                                        <p:tgtEl>
                                          <p:spTgt spid="74"/>
                                        </p:tgtEl>
                                        <p:attrNameLst>
                                          <p:attrName>style.rotation</p:attrName>
                                        </p:attrNameLst>
                                      </p:cBhvr>
                                      <p:tavLst>
                                        <p:tav tm="0">
                                          <p:val>
                                            <p:fltVal val="360"/>
                                          </p:val>
                                        </p:tav>
                                        <p:tav tm="100000">
                                          <p:val>
                                            <p:fltVal val="0"/>
                                          </p:val>
                                        </p:tav>
                                      </p:tavLst>
                                    </p:anim>
                                    <p:animEffect transition="in" filter="fade">
                                      <p:cBhvr>
                                        <p:cTn id="29" dur="500"/>
                                        <p:tgtEl>
                                          <p:spTgt spid="74"/>
                                        </p:tgtEl>
                                      </p:cBhvr>
                                    </p:animEffect>
                                  </p:childTnLst>
                                </p:cTn>
                              </p:par>
                            </p:childTnLst>
                          </p:cTn>
                        </p:par>
                        <p:par>
                          <p:cTn id="30" fill="hold">
                            <p:stCondLst>
                              <p:cond delay="1500"/>
                            </p:stCondLst>
                            <p:childTnLst>
                              <p:par>
                                <p:cTn id="31" presetID="49" presetClass="entr" presetSubtype="0" decel="100000" fill="hold" nodeType="afterEffect">
                                  <p:stCondLst>
                                    <p:cond delay="0"/>
                                  </p:stCondLst>
                                  <p:childTnLst>
                                    <p:set>
                                      <p:cBhvr>
                                        <p:cTn id="32" dur="1" fill="hold">
                                          <p:stCondLst>
                                            <p:cond delay="0"/>
                                          </p:stCondLst>
                                        </p:cTn>
                                        <p:tgtEl>
                                          <p:spTgt spid="137"/>
                                        </p:tgtEl>
                                        <p:attrNameLst>
                                          <p:attrName>style.visibility</p:attrName>
                                        </p:attrNameLst>
                                      </p:cBhvr>
                                      <p:to>
                                        <p:strVal val="visible"/>
                                      </p:to>
                                    </p:set>
                                    <p:anim calcmode="lin" valueType="num">
                                      <p:cBhvr>
                                        <p:cTn id="33" dur="500" fill="hold"/>
                                        <p:tgtEl>
                                          <p:spTgt spid="137"/>
                                        </p:tgtEl>
                                        <p:attrNameLst>
                                          <p:attrName>ppt_w</p:attrName>
                                        </p:attrNameLst>
                                      </p:cBhvr>
                                      <p:tavLst>
                                        <p:tav tm="0">
                                          <p:val>
                                            <p:fltVal val="0"/>
                                          </p:val>
                                        </p:tav>
                                        <p:tav tm="100000">
                                          <p:val>
                                            <p:strVal val="#ppt_w"/>
                                          </p:val>
                                        </p:tav>
                                      </p:tavLst>
                                    </p:anim>
                                    <p:anim calcmode="lin" valueType="num">
                                      <p:cBhvr>
                                        <p:cTn id="34" dur="500" fill="hold"/>
                                        <p:tgtEl>
                                          <p:spTgt spid="137"/>
                                        </p:tgtEl>
                                        <p:attrNameLst>
                                          <p:attrName>ppt_h</p:attrName>
                                        </p:attrNameLst>
                                      </p:cBhvr>
                                      <p:tavLst>
                                        <p:tav tm="0">
                                          <p:val>
                                            <p:fltVal val="0"/>
                                          </p:val>
                                        </p:tav>
                                        <p:tav tm="100000">
                                          <p:val>
                                            <p:strVal val="#ppt_h"/>
                                          </p:val>
                                        </p:tav>
                                      </p:tavLst>
                                    </p:anim>
                                    <p:anim calcmode="lin" valueType="num">
                                      <p:cBhvr>
                                        <p:cTn id="35" dur="500" fill="hold"/>
                                        <p:tgtEl>
                                          <p:spTgt spid="137"/>
                                        </p:tgtEl>
                                        <p:attrNameLst>
                                          <p:attrName>style.rotation</p:attrName>
                                        </p:attrNameLst>
                                      </p:cBhvr>
                                      <p:tavLst>
                                        <p:tav tm="0">
                                          <p:val>
                                            <p:fltVal val="360"/>
                                          </p:val>
                                        </p:tav>
                                        <p:tav tm="100000">
                                          <p:val>
                                            <p:fltVal val="0"/>
                                          </p:val>
                                        </p:tav>
                                      </p:tavLst>
                                    </p:anim>
                                    <p:animEffect transition="in" filter="fade">
                                      <p:cBhvr>
                                        <p:cTn id="36" dur="500"/>
                                        <p:tgtEl>
                                          <p:spTgt spid="137"/>
                                        </p:tgtEl>
                                      </p:cBhvr>
                                    </p:animEffect>
                                  </p:childTnLst>
                                </p:cTn>
                              </p:par>
                            </p:childTnLst>
                          </p:cTn>
                        </p:par>
                        <p:par>
                          <p:cTn id="37" fill="hold">
                            <p:stCondLst>
                              <p:cond delay="2000"/>
                            </p:stCondLst>
                            <p:childTnLst>
                              <p:par>
                                <p:cTn id="38" presetID="49" presetClass="entr" presetSubtype="0" decel="100000" fill="hold" nodeType="afterEffect">
                                  <p:stCondLst>
                                    <p:cond delay="0"/>
                                  </p:stCondLst>
                                  <p:childTnLst>
                                    <p:set>
                                      <p:cBhvr>
                                        <p:cTn id="39" dur="1" fill="hold">
                                          <p:stCondLst>
                                            <p:cond delay="0"/>
                                          </p:stCondLst>
                                        </p:cTn>
                                        <p:tgtEl>
                                          <p:spTgt spid="200"/>
                                        </p:tgtEl>
                                        <p:attrNameLst>
                                          <p:attrName>style.visibility</p:attrName>
                                        </p:attrNameLst>
                                      </p:cBhvr>
                                      <p:to>
                                        <p:strVal val="visible"/>
                                      </p:to>
                                    </p:set>
                                    <p:anim calcmode="lin" valueType="num">
                                      <p:cBhvr>
                                        <p:cTn id="40" dur="500" fill="hold"/>
                                        <p:tgtEl>
                                          <p:spTgt spid="200"/>
                                        </p:tgtEl>
                                        <p:attrNameLst>
                                          <p:attrName>ppt_w</p:attrName>
                                        </p:attrNameLst>
                                      </p:cBhvr>
                                      <p:tavLst>
                                        <p:tav tm="0">
                                          <p:val>
                                            <p:fltVal val="0"/>
                                          </p:val>
                                        </p:tav>
                                        <p:tav tm="100000">
                                          <p:val>
                                            <p:strVal val="#ppt_w"/>
                                          </p:val>
                                        </p:tav>
                                      </p:tavLst>
                                    </p:anim>
                                    <p:anim calcmode="lin" valueType="num">
                                      <p:cBhvr>
                                        <p:cTn id="41" dur="500" fill="hold"/>
                                        <p:tgtEl>
                                          <p:spTgt spid="200"/>
                                        </p:tgtEl>
                                        <p:attrNameLst>
                                          <p:attrName>ppt_h</p:attrName>
                                        </p:attrNameLst>
                                      </p:cBhvr>
                                      <p:tavLst>
                                        <p:tav tm="0">
                                          <p:val>
                                            <p:fltVal val="0"/>
                                          </p:val>
                                        </p:tav>
                                        <p:tav tm="100000">
                                          <p:val>
                                            <p:strVal val="#ppt_h"/>
                                          </p:val>
                                        </p:tav>
                                      </p:tavLst>
                                    </p:anim>
                                    <p:anim calcmode="lin" valueType="num">
                                      <p:cBhvr>
                                        <p:cTn id="42" dur="500" fill="hold"/>
                                        <p:tgtEl>
                                          <p:spTgt spid="200"/>
                                        </p:tgtEl>
                                        <p:attrNameLst>
                                          <p:attrName>style.rotation</p:attrName>
                                        </p:attrNameLst>
                                      </p:cBhvr>
                                      <p:tavLst>
                                        <p:tav tm="0">
                                          <p:val>
                                            <p:fltVal val="360"/>
                                          </p:val>
                                        </p:tav>
                                        <p:tav tm="100000">
                                          <p:val>
                                            <p:fltVal val="0"/>
                                          </p:val>
                                        </p:tav>
                                      </p:tavLst>
                                    </p:anim>
                                    <p:animEffect transition="in" filter="fade">
                                      <p:cBhvr>
                                        <p:cTn id="43" dur="500"/>
                                        <p:tgtEl>
                                          <p:spTgt spid="20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grpSp>
        <p:nvGrpSpPr>
          <p:cNvPr id="6" name="Freeform 5"/>
          <p:cNvGrpSpPr>
            <a:grpSpLocks/>
          </p:cNvGrpSpPr>
          <p:nvPr/>
        </p:nvGrpSpPr>
        <p:grpSpPr bwMode="auto">
          <a:xfrm>
            <a:off x="2066275" y="2159636"/>
            <a:ext cx="1691227" cy="586869"/>
            <a:chOff x="0" y="0"/>
            <a:chExt cx="1443" cy="503"/>
          </a:xfrm>
        </p:grpSpPr>
        <p:pic>
          <p:nvPicPr>
            <p:cNvPr id="7" name="Freeform 5"/>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443" cy="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0"/>
            <p:cNvSpPr txBox="1">
              <a:spLocks noChangeArrowheads="1"/>
            </p:cNvSpPr>
            <p:nvPr/>
          </p:nvSpPr>
          <p:spPr bwMode="auto">
            <a:xfrm>
              <a:off x="17" y="8"/>
              <a:ext cx="1404" cy="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grpSp>
        <p:nvGrpSpPr>
          <p:cNvPr id="9" name="Freeform 6"/>
          <p:cNvGrpSpPr>
            <a:grpSpLocks/>
          </p:cNvGrpSpPr>
          <p:nvPr/>
        </p:nvGrpSpPr>
        <p:grpSpPr bwMode="auto">
          <a:xfrm>
            <a:off x="1687714" y="2732504"/>
            <a:ext cx="2443665" cy="583369"/>
            <a:chOff x="0" y="0"/>
            <a:chExt cx="2085" cy="500"/>
          </a:xfrm>
        </p:grpSpPr>
        <p:pic>
          <p:nvPicPr>
            <p:cNvPr id="10" name="Freeform 6"/>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085" cy="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3"/>
            <p:cNvSpPr txBox="1">
              <a:spLocks noChangeArrowheads="1"/>
            </p:cNvSpPr>
            <p:nvPr/>
          </p:nvSpPr>
          <p:spPr bwMode="auto">
            <a:xfrm>
              <a:off x="21" y="7"/>
              <a:ext cx="2041"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grpSp>
        <p:nvGrpSpPr>
          <p:cNvPr id="12" name="Freeform 7"/>
          <p:cNvGrpSpPr>
            <a:grpSpLocks/>
          </p:cNvGrpSpPr>
          <p:nvPr/>
        </p:nvGrpSpPr>
        <p:grpSpPr bwMode="auto">
          <a:xfrm>
            <a:off x="1318525" y="3311208"/>
            <a:ext cx="3186726" cy="582203"/>
            <a:chOff x="0" y="0"/>
            <a:chExt cx="2719" cy="499"/>
          </a:xfrm>
        </p:grpSpPr>
        <p:pic>
          <p:nvPicPr>
            <p:cNvPr id="13" name="Freeform 7"/>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2719"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26"/>
            <p:cNvSpPr txBox="1">
              <a:spLocks noChangeArrowheads="1"/>
            </p:cNvSpPr>
            <p:nvPr/>
          </p:nvSpPr>
          <p:spPr bwMode="auto">
            <a:xfrm>
              <a:off x="19" y="7"/>
              <a:ext cx="267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grpSp>
        <p:nvGrpSpPr>
          <p:cNvPr id="15" name="Oval 16"/>
          <p:cNvGrpSpPr>
            <a:grpSpLocks/>
          </p:cNvGrpSpPr>
          <p:nvPr/>
        </p:nvGrpSpPr>
        <p:grpSpPr bwMode="auto">
          <a:xfrm>
            <a:off x="5985514" y="1263579"/>
            <a:ext cx="459432" cy="457362"/>
            <a:chOff x="0" y="0"/>
            <a:chExt cx="392" cy="392"/>
          </a:xfrm>
        </p:grpSpPr>
        <p:pic>
          <p:nvPicPr>
            <p:cNvPr id="16" name="Oval 16"/>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32"/>
            <p:cNvSpPr txBox="1">
              <a:spLocks noChangeArrowheads="1"/>
            </p:cNvSpPr>
            <p:nvPr/>
          </p:nvSpPr>
          <p:spPr bwMode="auto">
            <a:xfrm>
              <a:off x="61" y="61"/>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grpSp>
        <p:nvGrpSpPr>
          <p:cNvPr id="18" name="Oval 20"/>
          <p:cNvGrpSpPr>
            <a:grpSpLocks/>
          </p:cNvGrpSpPr>
          <p:nvPr/>
        </p:nvGrpSpPr>
        <p:grpSpPr bwMode="auto">
          <a:xfrm>
            <a:off x="5985514" y="2836344"/>
            <a:ext cx="459432" cy="456194"/>
            <a:chOff x="0" y="0"/>
            <a:chExt cx="392" cy="391"/>
          </a:xfrm>
        </p:grpSpPr>
        <p:pic>
          <p:nvPicPr>
            <p:cNvPr id="19" name="Oval 20"/>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2"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35"/>
            <p:cNvSpPr txBox="1">
              <a:spLocks noChangeArrowheads="1"/>
            </p:cNvSpPr>
            <p:nvPr/>
          </p:nvSpPr>
          <p:spPr bwMode="auto">
            <a:xfrm>
              <a:off x="61" y="61"/>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grpSp>
        <p:nvGrpSpPr>
          <p:cNvPr id="21" name="Oval 22"/>
          <p:cNvGrpSpPr>
            <a:grpSpLocks/>
          </p:cNvGrpSpPr>
          <p:nvPr/>
        </p:nvGrpSpPr>
        <p:grpSpPr bwMode="auto">
          <a:xfrm>
            <a:off x="5985514" y="3584224"/>
            <a:ext cx="459432" cy="462029"/>
            <a:chOff x="0" y="0"/>
            <a:chExt cx="392" cy="396"/>
          </a:xfrm>
        </p:grpSpPr>
        <p:pic>
          <p:nvPicPr>
            <p:cNvPr id="22" name="Oval 22"/>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392" cy="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38"/>
            <p:cNvSpPr txBox="1">
              <a:spLocks noChangeArrowheads="1"/>
            </p:cNvSpPr>
            <p:nvPr/>
          </p:nvSpPr>
          <p:spPr bwMode="auto">
            <a:xfrm>
              <a:off x="61" y="63"/>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a:solidFill>
                  <a:srgbClr val="FFFFFF"/>
                </a:solidFill>
                <a:sym typeface="Arial" pitchFamily="34" charset="0"/>
              </a:endParaRPr>
            </a:p>
          </p:txBody>
        </p:sp>
      </p:grpSp>
      <p:cxnSp>
        <p:nvCxnSpPr>
          <p:cNvPr id="24" name="Straight Arrow Connector 30"/>
          <p:cNvCxnSpPr>
            <a:cxnSpLocks noChangeShapeType="1"/>
          </p:cNvCxnSpPr>
          <p:nvPr/>
        </p:nvCxnSpPr>
        <p:spPr bwMode="auto">
          <a:xfrm>
            <a:off x="4361096" y="1488759"/>
            <a:ext cx="1473231" cy="0"/>
          </a:xfrm>
          <a:prstGeom prst="straightConnector1">
            <a:avLst/>
          </a:prstGeom>
          <a:noFill/>
          <a:ln w="6350">
            <a:solidFill>
              <a:srgbClr val="FDFDFD"/>
            </a:solidFill>
            <a:round/>
            <a:headEnd/>
            <a:tailEnd type="arrow" w="med" len="med"/>
          </a:ln>
          <a:extLst>
            <a:ext uri="{909E8E84-426E-40DD-AFC4-6F175D3DCCD1}">
              <a14:hiddenFill xmlns:a14="http://schemas.microsoft.com/office/drawing/2010/main">
                <a:noFill/>
              </a14:hiddenFill>
            </a:ext>
          </a:extLst>
        </p:spPr>
      </p:cxnSp>
      <p:cxnSp>
        <p:nvCxnSpPr>
          <p:cNvPr id="25" name="Straight Arrow Connector 32"/>
          <p:cNvCxnSpPr>
            <a:cxnSpLocks noChangeShapeType="1"/>
          </p:cNvCxnSpPr>
          <p:nvPr/>
        </p:nvCxnSpPr>
        <p:spPr bwMode="auto">
          <a:xfrm>
            <a:off x="4759579" y="2284475"/>
            <a:ext cx="1073572" cy="0"/>
          </a:xfrm>
          <a:prstGeom prst="straightConnector1">
            <a:avLst/>
          </a:prstGeom>
          <a:noFill/>
          <a:ln w="6350">
            <a:solidFill>
              <a:srgbClr val="FDFDFD"/>
            </a:solidFill>
            <a:round/>
            <a:headEnd/>
            <a:tailEnd type="arrow" w="med" len="med"/>
          </a:ln>
          <a:extLst>
            <a:ext uri="{909E8E84-426E-40DD-AFC4-6F175D3DCCD1}">
              <a14:hiddenFill xmlns:a14="http://schemas.microsoft.com/office/drawing/2010/main">
                <a:noFill/>
              </a14:hiddenFill>
            </a:ext>
          </a:extLst>
        </p:spPr>
      </p:cxnSp>
      <p:cxnSp>
        <p:nvCxnSpPr>
          <p:cNvPr id="26" name="Straight Arrow Connector 33"/>
          <p:cNvCxnSpPr>
            <a:cxnSpLocks noChangeShapeType="1"/>
          </p:cNvCxnSpPr>
          <p:nvPr/>
        </p:nvCxnSpPr>
        <p:spPr bwMode="auto">
          <a:xfrm>
            <a:off x="4975235" y="3062690"/>
            <a:ext cx="861435" cy="0"/>
          </a:xfrm>
          <a:prstGeom prst="straightConnector1">
            <a:avLst/>
          </a:prstGeom>
          <a:noFill/>
          <a:ln w="6350">
            <a:solidFill>
              <a:srgbClr val="FDFDFD"/>
            </a:solidFill>
            <a:round/>
            <a:headEnd/>
            <a:tailEnd type="arrow" w="med" len="med"/>
          </a:ln>
          <a:extLst>
            <a:ext uri="{909E8E84-426E-40DD-AFC4-6F175D3DCCD1}">
              <a14:hiddenFill xmlns:a14="http://schemas.microsoft.com/office/drawing/2010/main">
                <a:noFill/>
              </a14:hiddenFill>
            </a:ext>
          </a:extLst>
        </p:spPr>
      </p:cxnSp>
      <p:cxnSp>
        <p:nvCxnSpPr>
          <p:cNvPr id="27" name="Straight Arrow Connector 34"/>
          <p:cNvCxnSpPr>
            <a:cxnSpLocks noChangeShapeType="1"/>
          </p:cNvCxnSpPr>
          <p:nvPr/>
        </p:nvCxnSpPr>
        <p:spPr bwMode="auto">
          <a:xfrm>
            <a:off x="5248316" y="3817570"/>
            <a:ext cx="584839" cy="0"/>
          </a:xfrm>
          <a:prstGeom prst="straightConnector1">
            <a:avLst/>
          </a:prstGeom>
          <a:noFill/>
          <a:ln w="6350">
            <a:solidFill>
              <a:srgbClr val="FDFDFD"/>
            </a:solidFill>
            <a:round/>
            <a:headEnd/>
            <a:tailEnd type="arrow" w="med" len="med"/>
          </a:ln>
          <a:extLst>
            <a:ext uri="{909E8E84-426E-40DD-AFC4-6F175D3DCCD1}">
              <a14:hiddenFill xmlns:a14="http://schemas.microsoft.com/office/drawing/2010/main">
                <a:noFill/>
              </a14:hiddenFill>
            </a:ext>
          </a:extLst>
        </p:spPr>
      </p:cxnSp>
      <p:cxnSp>
        <p:nvCxnSpPr>
          <p:cNvPr id="28" name="Straight Connector 44"/>
          <p:cNvCxnSpPr>
            <a:cxnSpLocks noChangeShapeType="1"/>
          </p:cNvCxnSpPr>
          <p:nvPr/>
        </p:nvCxnSpPr>
        <p:spPr bwMode="auto">
          <a:xfrm flipV="1">
            <a:off x="3609826" y="1478259"/>
            <a:ext cx="751266" cy="904222"/>
          </a:xfrm>
          <a:prstGeom prst="line">
            <a:avLst/>
          </a:prstGeom>
          <a:noFill/>
          <a:ln w="6350">
            <a:solidFill>
              <a:srgbClr val="FDFDFD"/>
            </a:solidFill>
            <a:round/>
            <a:headEnd/>
            <a:tailEnd/>
          </a:ln>
          <a:extLst>
            <a:ext uri="{909E8E84-426E-40DD-AFC4-6F175D3DCCD1}">
              <a14:hiddenFill xmlns:a14="http://schemas.microsoft.com/office/drawing/2010/main">
                <a:noFill/>
              </a14:hiddenFill>
            </a:ext>
          </a:extLst>
        </p:spPr>
      </p:cxnSp>
      <p:cxnSp>
        <p:nvCxnSpPr>
          <p:cNvPr id="29" name="Straight Connector 46"/>
          <p:cNvCxnSpPr>
            <a:cxnSpLocks noChangeShapeType="1"/>
          </p:cNvCxnSpPr>
          <p:nvPr/>
        </p:nvCxnSpPr>
        <p:spPr bwMode="auto">
          <a:xfrm flipV="1">
            <a:off x="3991906" y="2284476"/>
            <a:ext cx="767674" cy="660374"/>
          </a:xfrm>
          <a:prstGeom prst="line">
            <a:avLst/>
          </a:prstGeom>
          <a:noFill/>
          <a:ln w="6350">
            <a:solidFill>
              <a:srgbClr val="FDFDFD"/>
            </a:solidFill>
            <a:round/>
            <a:headEnd/>
            <a:tailEnd/>
          </a:ln>
          <a:extLst>
            <a:ext uri="{909E8E84-426E-40DD-AFC4-6F175D3DCCD1}">
              <a14:hiddenFill xmlns:a14="http://schemas.microsoft.com/office/drawing/2010/main">
                <a:noFill/>
              </a14:hiddenFill>
            </a:ext>
          </a:extLst>
        </p:spPr>
      </p:cxnSp>
      <p:cxnSp>
        <p:nvCxnSpPr>
          <p:cNvPr id="30" name="Straight Connector 48"/>
          <p:cNvCxnSpPr>
            <a:cxnSpLocks noChangeShapeType="1"/>
          </p:cNvCxnSpPr>
          <p:nvPr/>
        </p:nvCxnSpPr>
        <p:spPr bwMode="auto">
          <a:xfrm flipV="1">
            <a:off x="4759583" y="3811737"/>
            <a:ext cx="488733" cy="319686"/>
          </a:xfrm>
          <a:prstGeom prst="line">
            <a:avLst/>
          </a:prstGeom>
          <a:noFill/>
          <a:ln w="6350">
            <a:solidFill>
              <a:srgbClr val="FDFDFD"/>
            </a:solidFill>
            <a:round/>
            <a:headEnd/>
            <a:tailEnd/>
          </a:ln>
          <a:extLst>
            <a:ext uri="{909E8E84-426E-40DD-AFC4-6F175D3DCCD1}">
              <a14:hiddenFill xmlns:a14="http://schemas.microsoft.com/office/drawing/2010/main">
                <a:noFill/>
              </a14:hiddenFill>
            </a:ext>
          </a:extLst>
        </p:spPr>
      </p:cxnSp>
      <p:cxnSp>
        <p:nvCxnSpPr>
          <p:cNvPr id="31" name="Straight Connector 50"/>
          <p:cNvCxnSpPr>
            <a:cxnSpLocks noChangeShapeType="1"/>
          </p:cNvCxnSpPr>
          <p:nvPr/>
        </p:nvCxnSpPr>
        <p:spPr bwMode="auto">
          <a:xfrm flipV="1">
            <a:off x="4361095" y="3062691"/>
            <a:ext cx="614139" cy="508698"/>
          </a:xfrm>
          <a:prstGeom prst="line">
            <a:avLst/>
          </a:prstGeom>
          <a:noFill/>
          <a:ln w="6350">
            <a:solidFill>
              <a:srgbClr val="FDFDFD"/>
            </a:solidFill>
            <a:round/>
            <a:headEnd/>
            <a:tailEnd/>
          </a:ln>
          <a:extLst>
            <a:ext uri="{909E8E84-426E-40DD-AFC4-6F175D3DCCD1}">
              <a14:hiddenFill xmlns:a14="http://schemas.microsoft.com/office/drawing/2010/main">
                <a:noFill/>
              </a14:hiddenFill>
            </a:ext>
          </a:extLst>
        </p:spPr>
      </p:cxnSp>
      <p:sp>
        <p:nvSpPr>
          <p:cNvPr id="32" name="Text Box 10"/>
          <p:cNvSpPr txBox="1">
            <a:spLocks noChangeArrowheads="1"/>
          </p:cNvSpPr>
          <p:nvPr/>
        </p:nvSpPr>
        <p:spPr bwMode="auto">
          <a:xfrm>
            <a:off x="1946729" y="4000749"/>
            <a:ext cx="192328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dirty="0">
                <a:solidFill>
                  <a:srgbClr val="FFFFFF"/>
                </a:solidFill>
                <a:latin typeface="Arial" pitchFamily="34" charset="0"/>
                <a:ea typeface="微软雅黑" pitchFamily="34" charset="-122"/>
                <a:sym typeface="Arial" pitchFamily="34" charset="0"/>
              </a:rPr>
              <a:t>关键词</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33" name="Text Box 10"/>
          <p:cNvSpPr txBox="1">
            <a:spLocks noChangeArrowheads="1"/>
          </p:cNvSpPr>
          <p:nvPr/>
        </p:nvSpPr>
        <p:spPr bwMode="auto">
          <a:xfrm>
            <a:off x="1946729" y="3440714"/>
            <a:ext cx="192328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a:solidFill>
                  <a:srgbClr val="FFFFFF"/>
                </a:solidFill>
                <a:latin typeface="Arial" pitchFamily="34" charset="0"/>
                <a:ea typeface="微软雅黑" pitchFamily="34" charset="-122"/>
                <a:sym typeface="Arial" pitchFamily="34" charset="0"/>
              </a:rPr>
              <a:t>关键词</a:t>
            </a:r>
            <a:endParaRPr lang="en-US" altLang="zh-CN" sz="1600" b="1">
              <a:solidFill>
                <a:srgbClr val="FFFFFF"/>
              </a:solidFill>
              <a:latin typeface="Arial" pitchFamily="34" charset="0"/>
              <a:ea typeface="微软雅黑" pitchFamily="34" charset="-122"/>
              <a:sym typeface="Arial" pitchFamily="34" charset="0"/>
            </a:endParaRPr>
          </a:p>
        </p:txBody>
      </p:sp>
      <p:sp>
        <p:nvSpPr>
          <p:cNvPr id="34" name="Text Box 10"/>
          <p:cNvSpPr txBox="1">
            <a:spLocks noChangeArrowheads="1"/>
          </p:cNvSpPr>
          <p:nvPr/>
        </p:nvSpPr>
        <p:spPr bwMode="auto">
          <a:xfrm>
            <a:off x="2174101" y="2912181"/>
            <a:ext cx="146854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a:solidFill>
                  <a:srgbClr val="FFFFFF"/>
                </a:solidFill>
                <a:latin typeface="Arial" pitchFamily="34" charset="0"/>
                <a:ea typeface="微软雅黑" pitchFamily="34" charset="-122"/>
                <a:sym typeface="Arial" pitchFamily="34" charset="0"/>
              </a:rPr>
              <a:t>关键词</a:t>
            </a:r>
            <a:endParaRPr lang="en-US" altLang="zh-CN" sz="1600" b="1">
              <a:solidFill>
                <a:srgbClr val="FFFFFF"/>
              </a:solidFill>
              <a:latin typeface="Arial" pitchFamily="34" charset="0"/>
              <a:ea typeface="微软雅黑" pitchFamily="34" charset="-122"/>
              <a:sym typeface="Arial" pitchFamily="34" charset="0"/>
            </a:endParaRPr>
          </a:p>
        </p:txBody>
      </p:sp>
      <p:sp>
        <p:nvSpPr>
          <p:cNvPr id="35" name="Text Box 10"/>
          <p:cNvSpPr txBox="1">
            <a:spLocks noChangeArrowheads="1"/>
          </p:cNvSpPr>
          <p:nvPr/>
        </p:nvSpPr>
        <p:spPr bwMode="auto">
          <a:xfrm>
            <a:off x="2281930" y="2363814"/>
            <a:ext cx="125406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600" b="1">
                <a:solidFill>
                  <a:srgbClr val="FFFFFF"/>
                </a:solidFill>
                <a:latin typeface="Arial" pitchFamily="34" charset="0"/>
                <a:ea typeface="微软雅黑" pitchFamily="34" charset="-122"/>
                <a:sym typeface="Arial" pitchFamily="34" charset="0"/>
              </a:rPr>
              <a:t>关键词</a:t>
            </a:r>
            <a:endParaRPr lang="en-US" altLang="zh-CN" sz="1600" b="1">
              <a:solidFill>
                <a:srgbClr val="FFFFFF"/>
              </a:solidFill>
              <a:latin typeface="Arial" pitchFamily="34" charset="0"/>
              <a:ea typeface="微软雅黑" pitchFamily="34" charset="-122"/>
              <a:sym typeface="Arial" pitchFamily="34" charset="0"/>
            </a:endParaRPr>
          </a:p>
        </p:txBody>
      </p:sp>
      <p:sp>
        <p:nvSpPr>
          <p:cNvPr id="36" name="Freeform 6"/>
          <p:cNvSpPr>
            <a:spLocks noEditPoints="1"/>
          </p:cNvSpPr>
          <p:nvPr/>
        </p:nvSpPr>
        <p:spPr bwMode="auto">
          <a:xfrm>
            <a:off x="6124987" y="1370919"/>
            <a:ext cx="173459" cy="236848"/>
          </a:xfrm>
          <a:custGeom>
            <a:avLst/>
            <a:gdLst>
              <a:gd name="T0" fmla="*/ 459973907 w 109"/>
              <a:gd name="T1" fmla="*/ 0 h 150"/>
              <a:gd name="T2" fmla="*/ 46461905 w 109"/>
              <a:gd name="T3" fmla="*/ 0 h 150"/>
              <a:gd name="T4" fmla="*/ 0 w 109"/>
              <a:gd name="T5" fmla="*/ 50773448 h 150"/>
              <a:gd name="T6" fmla="*/ 0 w 109"/>
              <a:gd name="T7" fmla="*/ 646195471 h 150"/>
              <a:gd name="T8" fmla="*/ 46461905 w 109"/>
              <a:gd name="T9" fmla="*/ 692351964 h 150"/>
              <a:gd name="T10" fmla="*/ 459973907 w 109"/>
              <a:gd name="T11" fmla="*/ 692351964 h 150"/>
              <a:gd name="T12" fmla="*/ 506435796 w 109"/>
              <a:gd name="T13" fmla="*/ 646195471 h 150"/>
              <a:gd name="T14" fmla="*/ 506435796 w 109"/>
              <a:gd name="T15" fmla="*/ 50773448 h 150"/>
              <a:gd name="T16" fmla="*/ 459973907 w 109"/>
              <a:gd name="T17" fmla="*/ 0 h 150"/>
              <a:gd name="T18" fmla="*/ 250894265 w 109"/>
              <a:gd name="T19" fmla="*/ 673888508 h 150"/>
              <a:gd name="T20" fmla="*/ 223017132 w 109"/>
              <a:gd name="T21" fmla="*/ 646195471 h 150"/>
              <a:gd name="T22" fmla="*/ 250894265 w 109"/>
              <a:gd name="T23" fmla="*/ 618500286 h 150"/>
              <a:gd name="T24" fmla="*/ 278771398 w 109"/>
              <a:gd name="T25" fmla="*/ 646195471 h 150"/>
              <a:gd name="T26" fmla="*/ 250894265 w 109"/>
              <a:gd name="T27" fmla="*/ 673888508 h 150"/>
              <a:gd name="T28" fmla="*/ 459973907 w 109"/>
              <a:gd name="T29" fmla="*/ 595422040 h 150"/>
              <a:gd name="T30" fmla="*/ 46461905 w 109"/>
              <a:gd name="T31" fmla="*/ 595422040 h 150"/>
              <a:gd name="T32" fmla="*/ 46461905 w 109"/>
              <a:gd name="T33" fmla="*/ 60003028 h 150"/>
              <a:gd name="T34" fmla="*/ 459973907 w 109"/>
              <a:gd name="T35" fmla="*/ 60003028 h 150"/>
              <a:gd name="T36" fmla="*/ 459973907 w 109"/>
              <a:gd name="T37" fmla="*/ 595422040 h 1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9"/>
              <a:gd name="T58" fmla="*/ 0 h 150"/>
              <a:gd name="T59" fmla="*/ 109 w 109"/>
              <a:gd name="T60" fmla="*/ 150 h 1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9" h="150">
                <a:moveTo>
                  <a:pt x="99" y="0"/>
                </a:moveTo>
                <a:cubicBezTo>
                  <a:pt x="10" y="0"/>
                  <a:pt x="10" y="0"/>
                  <a:pt x="10" y="0"/>
                </a:cubicBezTo>
                <a:cubicBezTo>
                  <a:pt x="4" y="0"/>
                  <a:pt x="0" y="5"/>
                  <a:pt x="0" y="11"/>
                </a:cubicBezTo>
                <a:cubicBezTo>
                  <a:pt x="0" y="140"/>
                  <a:pt x="0" y="140"/>
                  <a:pt x="0" y="140"/>
                </a:cubicBezTo>
                <a:cubicBezTo>
                  <a:pt x="0" y="146"/>
                  <a:pt x="4" y="150"/>
                  <a:pt x="10" y="150"/>
                </a:cubicBezTo>
                <a:cubicBezTo>
                  <a:pt x="99" y="150"/>
                  <a:pt x="99" y="150"/>
                  <a:pt x="99" y="150"/>
                </a:cubicBezTo>
                <a:cubicBezTo>
                  <a:pt x="104" y="150"/>
                  <a:pt x="109" y="146"/>
                  <a:pt x="109" y="140"/>
                </a:cubicBezTo>
                <a:cubicBezTo>
                  <a:pt x="109" y="11"/>
                  <a:pt x="109" y="11"/>
                  <a:pt x="109" y="11"/>
                </a:cubicBezTo>
                <a:cubicBezTo>
                  <a:pt x="109" y="5"/>
                  <a:pt x="104" y="0"/>
                  <a:pt x="99" y="0"/>
                </a:cubicBezTo>
                <a:close/>
                <a:moveTo>
                  <a:pt x="54" y="146"/>
                </a:moveTo>
                <a:cubicBezTo>
                  <a:pt x="51" y="146"/>
                  <a:pt x="48" y="144"/>
                  <a:pt x="48" y="140"/>
                </a:cubicBezTo>
                <a:cubicBezTo>
                  <a:pt x="48" y="137"/>
                  <a:pt x="51" y="134"/>
                  <a:pt x="54" y="134"/>
                </a:cubicBezTo>
                <a:cubicBezTo>
                  <a:pt x="58" y="134"/>
                  <a:pt x="60" y="137"/>
                  <a:pt x="60" y="140"/>
                </a:cubicBezTo>
                <a:cubicBezTo>
                  <a:pt x="60" y="144"/>
                  <a:pt x="58" y="146"/>
                  <a:pt x="54" y="146"/>
                </a:cubicBezTo>
                <a:close/>
                <a:moveTo>
                  <a:pt x="99" y="129"/>
                </a:moveTo>
                <a:cubicBezTo>
                  <a:pt x="10" y="129"/>
                  <a:pt x="10" y="129"/>
                  <a:pt x="10" y="129"/>
                </a:cubicBezTo>
                <a:cubicBezTo>
                  <a:pt x="10" y="13"/>
                  <a:pt x="10" y="13"/>
                  <a:pt x="10" y="13"/>
                </a:cubicBezTo>
                <a:cubicBezTo>
                  <a:pt x="99" y="13"/>
                  <a:pt x="99" y="13"/>
                  <a:pt x="99" y="13"/>
                </a:cubicBezTo>
                <a:lnTo>
                  <a:pt x="99"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37" name="Group 56"/>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107404" y="2983354"/>
            <a:ext cx="210964" cy="157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Group 63"/>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107404" y="3682229"/>
            <a:ext cx="210964" cy="25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Oval 18"/>
          <p:cNvSpPr>
            <a:spLocks noChangeArrowheads="1"/>
          </p:cNvSpPr>
          <p:nvPr/>
        </p:nvSpPr>
        <p:spPr bwMode="auto">
          <a:xfrm>
            <a:off x="6000750" y="2063962"/>
            <a:ext cx="428960" cy="429360"/>
          </a:xfrm>
          <a:prstGeom prst="ellipse">
            <a:avLst/>
          </a:prstGeom>
          <a:solidFill>
            <a:srgbClr val="FCFCFC">
              <a:alpha val="2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pic>
        <p:nvPicPr>
          <p:cNvPr id="40" name="Group 59"/>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107404" y="2191138"/>
            <a:ext cx="234404" cy="205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等腰三角形 12"/>
          <p:cNvGrpSpPr>
            <a:grpSpLocks/>
          </p:cNvGrpSpPr>
          <p:nvPr/>
        </p:nvGrpSpPr>
        <p:grpSpPr bwMode="auto">
          <a:xfrm>
            <a:off x="2438978" y="1531930"/>
            <a:ext cx="945821" cy="645206"/>
            <a:chOff x="0" y="0"/>
            <a:chExt cx="807" cy="553"/>
          </a:xfrm>
        </p:grpSpPr>
        <p:pic>
          <p:nvPicPr>
            <p:cNvPr id="42" name="等腰三角形 12"/>
            <p:cNvPicPr>
              <a:picLocks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0" y="0"/>
              <a:ext cx="807" cy="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 Box 58"/>
            <p:cNvSpPr txBox="1">
              <a:spLocks noChangeArrowheads="1"/>
            </p:cNvSpPr>
            <p:nvPr/>
          </p:nvSpPr>
          <p:spPr bwMode="auto">
            <a:xfrm>
              <a:off x="19" y="15"/>
              <a:ext cx="765" cy="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Arial" pitchFamily="34" charset="0"/>
              </a:endParaRPr>
            </a:p>
          </p:txBody>
        </p:sp>
      </p:grpSp>
      <p:sp>
        <p:nvSpPr>
          <p:cNvPr id="44" name="TextBox 13"/>
          <p:cNvSpPr txBox="1">
            <a:spLocks noChangeArrowheads="1"/>
          </p:cNvSpPr>
          <p:nvPr/>
        </p:nvSpPr>
        <p:spPr bwMode="auto">
          <a:xfrm>
            <a:off x="6560976" y="125307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45" name="TextBox 13"/>
          <p:cNvSpPr txBox="1">
            <a:spLocks noChangeArrowheads="1"/>
          </p:cNvSpPr>
          <p:nvPr/>
        </p:nvSpPr>
        <p:spPr bwMode="auto">
          <a:xfrm>
            <a:off x="6560977" y="1472425"/>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a:t>
            </a:r>
            <a:r>
              <a:rPr lang="zh-CN" altLang="en-US" sz="1200" dirty="0" smtClean="0">
                <a:solidFill>
                  <a:srgbClr val="FFFFFF"/>
                </a:solidFill>
                <a:latin typeface="Arial" pitchFamily="34" charset="0"/>
                <a:ea typeface="微软雅黑" pitchFamily="34" charset="-122"/>
                <a:sym typeface="Arial" pitchFamily="34" charset="0"/>
              </a:rPr>
              <a:t>拉</a:t>
            </a:r>
            <a:endParaRPr lang="en-US" altLang="zh-CN" sz="1200" dirty="0">
              <a:solidFill>
                <a:srgbClr val="FFFFFF"/>
              </a:solidFill>
              <a:latin typeface="Arial" pitchFamily="34" charset="0"/>
              <a:ea typeface="微软雅黑" pitchFamily="34" charset="-122"/>
              <a:sym typeface="Arial" pitchFamily="34" charset="0"/>
            </a:endParaRPr>
          </a:p>
        </p:txBody>
      </p:sp>
      <p:sp>
        <p:nvSpPr>
          <p:cNvPr id="46" name="TextBox 13"/>
          <p:cNvSpPr txBox="1">
            <a:spLocks noChangeArrowheads="1"/>
          </p:cNvSpPr>
          <p:nvPr/>
        </p:nvSpPr>
        <p:spPr bwMode="auto">
          <a:xfrm>
            <a:off x="6560976" y="2009127"/>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47" name="TextBox 13"/>
          <p:cNvSpPr txBox="1">
            <a:spLocks noChangeArrowheads="1"/>
          </p:cNvSpPr>
          <p:nvPr/>
        </p:nvSpPr>
        <p:spPr bwMode="auto">
          <a:xfrm>
            <a:off x="6560977" y="2228472"/>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a:t>
            </a:r>
            <a:r>
              <a:rPr lang="zh-CN" altLang="en-US" sz="1200" dirty="0" smtClean="0">
                <a:solidFill>
                  <a:srgbClr val="FFFFFF"/>
                </a:solidFill>
                <a:latin typeface="Arial" pitchFamily="34" charset="0"/>
                <a:ea typeface="微软雅黑" pitchFamily="34" charset="-122"/>
                <a:sym typeface="Arial" pitchFamily="34" charset="0"/>
              </a:rPr>
              <a:t>拉</a:t>
            </a:r>
            <a:endParaRPr lang="en-US" altLang="zh-CN" sz="1200" dirty="0">
              <a:solidFill>
                <a:srgbClr val="FFFFFF"/>
              </a:solidFill>
              <a:latin typeface="Arial" pitchFamily="34" charset="0"/>
              <a:ea typeface="微软雅黑" pitchFamily="34" charset="-122"/>
              <a:sym typeface="Arial" pitchFamily="34" charset="0"/>
            </a:endParaRPr>
          </a:p>
        </p:txBody>
      </p:sp>
      <p:sp>
        <p:nvSpPr>
          <p:cNvPr id="48" name="TextBox 13"/>
          <p:cNvSpPr txBox="1">
            <a:spLocks noChangeArrowheads="1"/>
          </p:cNvSpPr>
          <p:nvPr/>
        </p:nvSpPr>
        <p:spPr bwMode="auto">
          <a:xfrm>
            <a:off x="6560976" y="2841011"/>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dirty="0">
                <a:solidFill>
                  <a:srgbClr val="FFFFFF"/>
                </a:solidFill>
                <a:latin typeface="Arial" pitchFamily="34" charset="0"/>
                <a:ea typeface="微软雅黑" pitchFamily="34" charset="-122"/>
                <a:sym typeface="Arial" pitchFamily="34" charset="0"/>
              </a:rPr>
              <a:t>单击编辑标题</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49" name="TextBox 13"/>
          <p:cNvSpPr txBox="1">
            <a:spLocks noChangeArrowheads="1"/>
          </p:cNvSpPr>
          <p:nvPr/>
        </p:nvSpPr>
        <p:spPr bwMode="auto">
          <a:xfrm>
            <a:off x="6560977" y="3060357"/>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a:t>
            </a:r>
            <a:r>
              <a:rPr lang="zh-CN" altLang="en-US" sz="1200" dirty="0" smtClean="0">
                <a:solidFill>
                  <a:srgbClr val="FFFFFF"/>
                </a:solidFill>
                <a:latin typeface="Arial" pitchFamily="34" charset="0"/>
                <a:ea typeface="微软雅黑" pitchFamily="34" charset="-122"/>
                <a:sym typeface="Arial" pitchFamily="34" charset="0"/>
              </a:rPr>
              <a:t>拉</a:t>
            </a:r>
            <a:endParaRPr lang="en-US" altLang="zh-CN" sz="1200" dirty="0">
              <a:solidFill>
                <a:srgbClr val="FFFFFF"/>
              </a:solidFill>
              <a:latin typeface="Arial" pitchFamily="34" charset="0"/>
              <a:ea typeface="微软雅黑" pitchFamily="34" charset="-122"/>
              <a:sym typeface="Arial" pitchFamily="34" charset="0"/>
            </a:endParaRPr>
          </a:p>
        </p:txBody>
      </p:sp>
      <p:sp>
        <p:nvSpPr>
          <p:cNvPr id="50" name="TextBox 13"/>
          <p:cNvSpPr txBox="1">
            <a:spLocks noChangeArrowheads="1"/>
          </p:cNvSpPr>
          <p:nvPr/>
        </p:nvSpPr>
        <p:spPr bwMode="auto">
          <a:xfrm>
            <a:off x="6560976" y="3574891"/>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51" name="TextBox 13"/>
          <p:cNvSpPr txBox="1">
            <a:spLocks noChangeArrowheads="1"/>
          </p:cNvSpPr>
          <p:nvPr/>
        </p:nvSpPr>
        <p:spPr bwMode="auto">
          <a:xfrm>
            <a:off x="6560977" y="3794235"/>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a:t>
            </a:r>
            <a:r>
              <a:rPr lang="zh-CN" altLang="en-US" sz="1200" dirty="0" smtClean="0">
                <a:solidFill>
                  <a:srgbClr val="FFFFFF"/>
                </a:solidFill>
                <a:latin typeface="Arial" pitchFamily="34" charset="0"/>
                <a:ea typeface="微软雅黑" pitchFamily="34" charset="-122"/>
                <a:sym typeface="Arial" pitchFamily="34" charset="0"/>
              </a:rPr>
              <a:t>拉</a:t>
            </a:r>
            <a:endParaRPr lang="en-US" altLang="zh-CN" sz="1200" dirty="0">
              <a:solidFill>
                <a:srgbClr val="FFFFFF"/>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296121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par>
                          <p:cTn id="29" fill="hold">
                            <p:stCondLst>
                              <p:cond delay="500"/>
                            </p:stCondLst>
                            <p:childTnLst>
                              <p:par>
                                <p:cTn id="30" presetID="22" presetClass="entr" presetSubtype="4"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childTnLst>
                          </p:cTn>
                        </p:par>
                        <p:par>
                          <p:cTn id="41" fill="hold">
                            <p:stCondLst>
                              <p:cond delay="2000"/>
                            </p:stCondLst>
                            <p:childTnLst>
                              <p:par>
                                <p:cTn id="42" presetID="22" presetClass="entr" presetSubtype="8"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10" presetClass="entr" presetSubtype="0"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wipe(left)">
                                      <p:cBhvr>
                                        <p:cTn id="60" dur="500"/>
                                        <p:tgtEl>
                                          <p:spTgt spid="51"/>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500"/>
                                        <p:tgtEl>
                                          <p:spTgt spid="33"/>
                                        </p:tgtEl>
                                      </p:cBhvr>
                                    </p:animEffect>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wipe(left)">
                                      <p:cBhvr>
                                        <p:cTn id="68" dur="500"/>
                                        <p:tgtEl>
                                          <p:spTgt spid="31"/>
                                        </p:tgtEl>
                                      </p:cBhvr>
                                    </p:animEffect>
                                  </p:childTnLst>
                                </p:cTn>
                              </p:par>
                            </p:childTnLst>
                          </p:cTn>
                        </p:par>
                        <p:par>
                          <p:cTn id="69" fill="hold">
                            <p:stCondLst>
                              <p:cond delay="2500"/>
                            </p:stCondLst>
                            <p:childTnLst>
                              <p:par>
                                <p:cTn id="70" presetID="22" presetClass="entr" presetSubtype="8"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par>
                                <p:cTn id="73" presetID="10" presetClass="entr" presetSubtype="0" fill="hold" nodeType="with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par>
                                <p:cTn id="76" presetID="10" presetClass="entr" presetSubtype="0" fill="hold"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3000"/>
                            </p:stCondLst>
                            <p:childTnLst>
                              <p:par>
                                <p:cTn id="80" presetID="22" presetClass="entr" presetSubtype="8"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wipe(left)">
                                      <p:cBhvr>
                                        <p:cTn id="82" dur="500"/>
                                        <p:tgtEl>
                                          <p:spTgt spid="48"/>
                                        </p:tgtEl>
                                      </p:cBhvr>
                                    </p:animEffect>
                                  </p:childTnLst>
                                </p:cTn>
                              </p:par>
                            </p:childTnLst>
                          </p:cTn>
                        </p:par>
                        <p:par>
                          <p:cTn id="83" fill="hold">
                            <p:stCondLst>
                              <p:cond delay="3500"/>
                            </p:stCondLst>
                            <p:childTnLst>
                              <p:par>
                                <p:cTn id="84" presetID="22" presetClass="entr" presetSubtype="8" fill="hold" grpId="0" nodeType="after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wipe(left)">
                                      <p:cBhvr>
                                        <p:cTn id="86" dur="500"/>
                                        <p:tgtEl>
                                          <p:spTgt spid="49"/>
                                        </p:tgtEl>
                                      </p:cBhvr>
                                    </p:animEffect>
                                  </p:childTnLst>
                                </p:cTn>
                              </p:par>
                            </p:childTnLst>
                          </p:cTn>
                        </p:par>
                        <p:par>
                          <p:cTn id="87" fill="hold">
                            <p:stCondLst>
                              <p:cond delay="4000"/>
                            </p:stCondLst>
                            <p:childTnLst>
                              <p:par>
                                <p:cTn id="88" presetID="10" presetClass="entr" presetSubtype="0"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nodeType="after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wipe(left)">
                                      <p:cBhvr>
                                        <p:cTn id="94" dur="500"/>
                                        <p:tgtEl>
                                          <p:spTgt spid="29"/>
                                        </p:tgtEl>
                                      </p:cBhvr>
                                    </p:animEffect>
                                  </p:childTnLst>
                                </p:cTn>
                              </p:par>
                            </p:childTnLst>
                          </p:cTn>
                        </p:par>
                        <p:par>
                          <p:cTn id="95" fill="hold">
                            <p:stCondLst>
                              <p:cond delay="50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par>
                                <p:cTn id="102" presetID="10" presetClass="entr" presetSubtype="0" fill="hold"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childTnLst>
                          </p:cTn>
                        </p:par>
                        <p:par>
                          <p:cTn id="105" fill="hold">
                            <p:stCondLst>
                              <p:cond delay="5500"/>
                            </p:stCondLst>
                            <p:childTnLst>
                              <p:par>
                                <p:cTn id="106" presetID="22" presetClass="entr" presetSubtype="8" fill="hold" grpId="0" nodeType="after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wipe(left)">
                                      <p:cBhvr>
                                        <p:cTn id="108" dur="500"/>
                                        <p:tgtEl>
                                          <p:spTgt spid="46"/>
                                        </p:tgtEl>
                                      </p:cBhvr>
                                    </p:animEffect>
                                  </p:childTnLst>
                                </p:cTn>
                              </p:par>
                            </p:childTnLst>
                          </p:cTn>
                        </p:par>
                        <p:par>
                          <p:cTn id="109" fill="hold">
                            <p:stCondLst>
                              <p:cond delay="6000"/>
                            </p:stCondLst>
                            <p:childTnLst>
                              <p:par>
                                <p:cTn id="110" presetID="22" presetClass="entr" presetSubtype="8"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wipe(left)">
                                      <p:cBhvr>
                                        <p:cTn id="112" dur="500"/>
                                        <p:tgtEl>
                                          <p:spTgt spid="47"/>
                                        </p:tgtEl>
                                      </p:cBhvr>
                                    </p:animEffect>
                                  </p:childTnLst>
                                </p:cTn>
                              </p:par>
                            </p:childTnLst>
                          </p:cTn>
                        </p:par>
                        <p:par>
                          <p:cTn id="113" fill="hold">
                            <p:stCondLst>
                              <p:cond delay="6500"/>
                            </p:stCondLst>
                            <p:childTnLst>
                              <p:par>
                                <p:cTn id="114" presetID="10" presetClass="entr" presetSubtype="0"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500"/>
                                        <p:tgtEl>
                                          <p:spTgt spid="35"/>
                                        </p:tgtEl>
                                      </p:cBhvr>
                                    </p:animEffect>
                                  </p:childTnLst>
                                </p:cTn>
                              </p:par>
                            </p:childTnLst>
                          </p:cTn>
                        </p:par>
                        <p:par>
                          <p:cTn id="117" fill="hold">
                            <p:stCondLst>
                              <p:cond delay="7000"/>
                            </p:stCondLst>
                            <p:childTnLst>
                              <p:par>
                                <p:cTn id="118" presetID="22" presetClass="entr" presetSubtype="8" fill="hold" nodeType="after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wipe(left)">
                                      <p:cBhvr>
                                        <p:cTn id="120" dur="500"/>
                                        <p:tgtEl>
                                          <p:spTgt spid="28"/>
                                        </p:tgtEl>
                                      </p:cBhvr>
                                    </p:animEffect>
                                  </p:childTnLst>
                                </p:cTn>
                              </p:par>
                            </p:childTnLst>
                          </p:cTn>
                        </p:par>
                        <p:par>
                          <p:cTn id="121" fill="hold">
                            <p:stCondLst>
                              <p:cond delay="7500"/>
                            </p:stCondLst>
                            <p:childTnLst>
                              <p:par>
                                <p:cTn id="122" presetID="22" presetClass="entr" presetSubtype="8" fill="hold" nodeType="afterEffect">
                                  <p:stCondLst>
                                    <p:cond delay="0"/>
                                  </p:stCondLst>
                                  <p:childTnLst>
                                    <p:set>
                                      <p:cBhvr>
                                        <p:cTn id="123" dur="1" fill="hold">
                                          <p:stCondLst>
                                            <p:cond delay="0"/>
                                          </p:stCondLst>
                                        </p:cTn>
                                        <p:tgtEl>
                                          <p:spTgt spid="24"/>
                                        </p:tgtEl>
                                        <p:attrNameLst>
                                          <p:attrName>style.visibility</p:attrName>
                                        </p:attrNameLst>
                                      </p:cBhvr>
                                      <p:to>
                                        <p:strVal val="visible"/>
                                      </p:to>
                                    </p:set>
                                    <p:animEffect transition="in" filter="wipe(left)">
                                      <p:cBhvr>
                                        <p:cTn id="124" dur="500"/>
                                        <p:tgtEl>
                                          <p:spTgt spid="24"/>
                                        </p:tgtEl>
                                      </p:cBhvr>
                                    </p:animEffect>
                                  </p:childTnLst>
                                </p:cTn>
                              </p:par>
                              <p:par>
                                <p:cTn id="125" presetID="10" presetClass="entr" presetSubtype="0" fill="hold" nodeType="with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fade">
                                      <p:cBhvr>
                                        <p:cTn id="127" dur="500"/>
                                        <p:tgtEl>
                                          <p:spTgt spid="1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36"/>
                                        </p:tgtEl>
                                        <p:attrNameLst>
                                          <p:attrName>style.visibility</p:attrName>
                                        </p:attrNameLst>
                                      </p:cBhvr>
                                      <p:to>
                                        <p:strVal val="visible"/>
                                      </p:to>
                                    </p:set>
                                    <p:animEffect transition="in" filter="fade">
                                      <p:cBhvr>
                                        <p:cTn id="130" dur="500"/>
                                        <p:tgtEl>
                                          <p:spTgt spid="36"/>
                                        </p:tgtEl>
                                      </p:cBhvr>
                                    </p:animEffect>
                                  </p:childTnLst>
                                </p:cTn>
                              </p:par>
                            </p:childTnLst>
                          </p:cTn>
                        </p:par>
                        <p:par>
                          <p:cTn id="131" fill="hold">
                            <p:stCondLst>
                              <p:cond delay="8000"/>
                            </p:stCondLst>
                            <p:childTnLst>
                              <p:par>
                                <p:cTn id="132" presetID="22" presetClass="entr" presetSubtype="8" fill="hold" grpId="0" nodeType="after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wipe(left)">
                                      <p:cBhvr>
                                        <p:cTn id="134" dur="500"/>
                                        <p:tgtEl>
                                          <p:spTgt spid="44"/>
                                        </p:tgtEl>
                                      </p:cBhvr>
                                    </p:animEffect>
                                  </p:childTnLst>
                                </p:cTn>
                              </p:par>
                            </p:childTnLst>
                          </p:cTn>
                        </p:par>
                        <p:par>
                          <p:cTn id="135" fill="hold">
                            <p:stCondLst>
                              <p:cond delay="8500"/>
                            </p:stCondLst>
                            <p:childTnLst>
                              <p:par>
                                <p:cTn id="136" presetID="22" presetClass="entr" presetSubtype="8" fill="hold" grpId="0" nodeType="after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2" grpId="0"/>
      <p:bldP spid="33" grpId="0"/>
      <p:bldP spid="34" grpId="0"/>
      <p:bldP spid="35" grpId="0"/>
      <p:bldP spid="36" grpId="0" animBg="1"/>
      <p:bldP spid="39" grpId="0" animBg="1"/>
      <p:bldP spid="44" grpId="0"/>
      <p:bldP spid="45" grpId="0"/>
      <p:bldP spid="46" grpId="0"/>
      <p:bldP spid="47" grpId="0"/>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cxnSp>
        <p:nvCxnSpPr>
          <p:cNvPr id="6" name="直接连接符 5"/>
          <p:cNvCxnSpPr/>
          <p:nvPr/>
        </p:nvCxnSpPr>
        <p:spPr>
          <a:xfrm>
            <a:off x="-119250" y="2808000"/>
            <a:ext cx="9348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874705" y="2255392"/>
            <a:ext cx="555884" cy="1097642"/>
            <a:chOff x="2404671" y="3017303"/>
            <a:chExt cx="741179" cy="1463522"/>
          </a:xfrm>
        </p:grpSpPr>
        <p:cxnSp>
          <p:nvCxnSpPr>
            <p:cNvPr id="8" name="直接连接符 7"/>
            <p:cNvCxnSpPr/>
            <p:nvPr/>
          </p:nvCxnSpPr>
          <p:spPr>
            <a:xfrm>
              <a:off x="2404671" y="3017303"/>
              <a:ext cx="741179" cy="7411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2433255" y="3732031"/>
              <a:ext cx="705458" cy="748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3385873" y="2255392"/>
            <a:ext cx="555884" cy="1097642"/>
            <a:chOff x="2404671" y="3017303"/>
            <a:chExt cx="741179" cy="1463522"/>
          </a:xfrm>
        </p:grpSpPr>
        <p:cxnSp>
          <p:nvCxnSpPr>
            <p:cNvPr id="11" name="直接连接符 10"/>
            <p:cNvCxnSpPr/>
            <p:nvPr/>
          </p:nvCxnSpPr>
          <p:spPr>
            <a:xfrm>
              <a:off x="2404671" y="3017303"/>
              <a:ext cx="741179" cy="7411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2433255" y="3732031"/>
              <a:ext cx="705458" cy="748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4934419" y="2259694"/>
            <a:ext cx="555884" cy="1097642"/>
            <a:chOff x="2404671" y="3017303"/>
            <a:chExt cx="741179" cy="1463522"/>
          </a:xfrm>
        </p:grpSpPr>
        <p:cxnSp>
          <p:nvCxnSpPr>
            <p:cNvPr id="14" name="直接连接符 13"/>
            <p:cNvCxnSpPr/>
            <p:nvPr/>
          </p:nvCxnSpPr>
          <p:spPr>
            <a:xfrm>
              <a:off x="2404671" y="3017303"/>
              <a:ext cx="741179" cy="7411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2433255" y="3732031"/>
              <a:ext cx="705458" cy="748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6494619" y="2272164"/>
            <a:ext cx="555884" cy="1097642"/>
            <a:chOff x="2404671" y="3017303"/>
            <a:chExt cx="741179" cy="1463522"/>
          </a:xfrm>
        </p:grpSpPr>
        <p:cxnSp>
          <p:nvCxnSpPr>
            <p:cNvPr id="17" name="直接连接符 16"/>
            <p:cNvCxnSpPr/>
            <p:nvPr/>
          </p:nvCxnSpPr>
          <p:spPr>
            <a:xfrm>
              <a:off x="2404671" y="3017303"/>
              <a:ext cx="741179" cy="7411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2433255" y="3732031"/>
              <a:ext cx="705458" cy="748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1411617" y="3382534"/>
            <a:ext cx="165557" cy="1655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2960549" y="2025130"/>
            <a:ext cx="165557" cy="1655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4495246" y="3375032"/>
            <a:ext cx="165557" cy="1655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7587758" y="3360007"/>
            <a:ext cx="165557" cy="1655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6018747" y="2029886"/>
            <a:ext cx="165557" cy="1655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组合 23"/>
          <p:cNvGrpSpPr/>
          <p:nvPr/>
        </p:nvGrpSpPr>
        <p:grpSpPr>
          <a:xfrm>
            <a:off x="1054026" y="2405133"/>
            <a:ext cx="849163" cy="845831"/>
            <a:chOff x="2147808" y="3373356"/>
            <a:chExt cx="1459485" cy="1453759"/>
          </a:xfrm>
        </p:grpSpPr>
        <p:sp>
          <p:nvSpPr>
            <p:cNvPr id="25"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6"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4"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5"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6"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7"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8"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9"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0"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1"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2"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3"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4"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5"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6"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7"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8"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9"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0"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1"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2"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3"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4"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5"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6"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7"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8"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9"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0"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1"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2"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3"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4"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5"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6"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7"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8"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9"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0"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1"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2"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3"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4"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5"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6"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7"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8"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9"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0"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1"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2"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3"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4"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5"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6"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87" name="组合 86"/>
          <p:cNvGrpSpPr/>
          <p:nvPr/>
        </p:nvGrpSpPr>
        <p:grpSpPr>
          <a:xfrm>
            <a:off x="2626719" y="2405133"/>
            <a:ext cx="849163" cy="845831"/>
            <a:chOff x="2147808" y="3373356"/>
            <a:chExt cx="1459485" cy="1453759"/>
          </a:xfrm>
        </p:grpSpPr>
        <p:sp>
          <p:nvSpPr>
            <p:cNvPr id="88"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89"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0"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1"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2"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3"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4"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5"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6"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7"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8"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9"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0"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1"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2"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3"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4"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5"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6"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7"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8"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9"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0"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1"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2"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3"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4"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5"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6"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7"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8"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9"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0"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1"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2"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3"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4"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5"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6"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7"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8"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9"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0"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1"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2"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3"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4"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5"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6"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7"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8"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9"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0"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1"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2"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3"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4"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5"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6"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7"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8"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9"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150" name="组合 149"/>
          <p:cNvGrpSpPr/>
          <p:nvPr/>
        </p:nvGrpSpPr>
        <p:grpSpPr>
          <a:xfrm>
            <a:off x="4141575" y="2418998"/>
            <a:ext cx="849163" cy="845831"/>
            <a:chOff x="2147808" y="3373356"/>
            <a:chExt cx="1459485" cy="1453759"/>
          </a:xfrm>
        </p:grpSpPr>
        <p:sp>
          <p:nvSpPr>
            <p:cNvPr id="151"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52"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3"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4"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5"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6"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7"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8"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9"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0"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1"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2"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3"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4"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5"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6"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7"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8"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9"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0"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1"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2"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3"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4"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5"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6"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7"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8"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9"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0"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1"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2"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3"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4"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5"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6"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7"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8"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9"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0"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1"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2"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3"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4"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5"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6"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7"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8"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9"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0"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1"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2"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3"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4"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5"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6"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7"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8"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9"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0"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1"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2"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213" name="组合 212"/>
          <p:cNvGrpSpPr/>
          <p:nvPr/>
        </p:nvGrpSpPr>
        <p:grpSpPr>
          <a:xfrm>
            <a:off x="5655629" y="2403977"/>
            <a:ext cx="849163" cy="845831"/>
            <a:chOff x="2147808" y="3373356"/>
            <a:chExt cx="1459485" cy="1453759"/>
          </a:xfrm>
        </p:grpSpPr>
        <p:sp>
          <p:nvSpPr>
            <p:cNvPr id="214"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15"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6"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7"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8"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9"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0"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1"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2"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3"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4"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5"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6"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7"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8"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9"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0"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1"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2"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3"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4"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5"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6"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7"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8"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9"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0"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1"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2"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3"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4"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5"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6"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7"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8"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9"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0"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1"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2"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3"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4"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5"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6"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7"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8"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9"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0"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1"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2"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3"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4"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5"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6"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7"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8"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9"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0"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1"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2"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3"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4"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5"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276" name="组合 275"/>
          <p:cNvGrpSpPr/>
          <p:nvPr/>
        </p:nvGrpSpPr>
        <p:grpSpPr>
          <a:xfrm>
            <a:off x="7226231" y="2402768"/>
            <a:ext cx="849163" cy="845831"/>
            <a:chOff x="2147808" y="3373356"/>
            <a:chExt cx="1459485" cy="1453759"/>
          </a:xfrm>
        </p:grpSpPr>
        <p:sp>
          <p:nvSpPr>
            <p:cNvPr id="277" name="AutoShape 1403"/>
            <p:cNvSpPr>
              <a:spLocks noChangeAspect="1" noChangeArrowheads="1" noTextEdit="1"/>
            </p:cNvSpPr>
            <p:nvPr/>
          </p:nvSpPr>
          <p:spPr bwMode="auto">
            <a:xfrm>
              <a:off x="2157508" y="3373356"/>
              <a:ext cx="1449785" cy="144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8" name="Freeform 1405"/>
            <p:cNvSpPr/>
            <p:nvPr/>
          </p:nvSpPr>
          <p:spPr bwMode="auto">
            <a:xfrm>
              <a:off x="2669897" y="4278976"/>
              <a:ext cx="800361" cy="520335"/>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9" name="Freeform 1406"/>
            <p:cNvSpPr/>
            <p:nvPr/>
          </p:nvSpPr>
          <p:spPr bwMode="auto">
            <a:xfrm>
              <a:off x="2499101" y="3794390"/>
              <a:ext cx="448838" cy="885759"/>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0" name="Freeform 1407"/>
            <p:cNvSpPr/>
            <p:nvPr/>
          </p:nvSpPr>
          <p:spPr bwMode="auto">
            <a:xfrm>
              <a:off x="2947938" y="3794390"/>
              <a:ext cx="564026" cy="778516"/>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1" name="Freeform 1408"/>
            <p:cNvSpPr/>
            <p:nvPr/>
          </p:nvSpPr>
          <p:spPr bwMode="auto">
            <a:xfrm>
              <a:off x="2546765" y="4348486"/>
              <a:ext cx="869871" cy="423020"/>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2" name="Freeform 1409"/>
            <p:cNvSpPr/>
            <p:nvPr/>
          </p:nvSpPr>
          <p:spPr bwMode="auto">
            <a:xfrm>
              <a:off x="3170371" y="3838082"/>
              <a:ext cx="379327" cy="881788"/>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3" name="Freeform 1410"/>
            <p:cNvSpPr/>
            <p:nvPr/>
          </p:nvSpPr>
          <p:spPr bwMode="auto">
            <a:xfrm>
              <a:off x="2451437" y="3979088"/>
              <a:ext cx="488558" cy="84008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4" name="Freeform 1411"/>
            <p:cNvSpPr/>
            <p:nvPr/>
          </p:nvSpPr>
          <p:spPr bwMode="auto">
            <a:xfrm>
              <a:off x="2574569" y="3965187"/>
              <a:ext cx="595802" cy="762627"/>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5" name="Freeform 1412"/>
            <p:cNvSpPr/>
            <p:nvPr/>
          </p:nvSpPr>
          <p:spPr bwMode="auto">
            <a:xfrm>
              <a:off x="2592443" y="3667285"/>
              <a:ext cx="1000947" cy="1018822"/>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6" name="Freeform 1413"/>
            <p:cNvSpPr/>
            <p:nvPr/>
          </p:nvSpPr>
          <p:spPr bwMode="auto">
            <a:xfrm>
              <a:off x="2640107" y="4310752"/>
              <a:ext cx="909591" cy="323719"/>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7" name="Freeform 1414"/>
            <p:cNvSpPr/>
            <p:nvPr/>
          </p:nvSpPr>
          <p:spPr bwMode="auto">
            <a:xfrm>
              <a:off x="2602373" y="3615649"/>
              <a:ext cx="994990" cy="965200"/>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8" name="Freeform 1415"/>
            <p:cNvSpPr/>
            <p:nvPr/>
          </p:nvSpPr>
          <p:spPr bwMode="auto">
            <a:xfrm>
              <a:off x="2957869" y="3814249"/>
              <a:ext cx="635523" cy="714963"/>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9" name="Freeform 1416"/>
            <p:cNvSpPr/>
            <p:nvPr/>
          </p:nvSpPr>
          <p:spPr bwMode="auto">
            <a:xfrm>
              <a:off x="2588471" y="3585859"/>
              <a:ext cx="369397" cy="925480"/>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0" name="Freeform 1417"/>
            <p:cNvSpPr/>
            <p:nvPr/>
          </p:nvSpPr>
          <p:spPr bwMode="auto">
            <a:xfrm>
              <a:off x="2820834" y="3510390"/>
              <a:ext cx="748725" cy="587859"/>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1" name="Freeform 1418"/>
            <p:cNvSpPr/>
            <p:nvPr/>
          </p:nvSpPr>
          <p:spPr bwMode="auto">
            <a:xfrm>
              <a:off x="2654010" y="4098249"/>
              <a:ext cx="905619" cy="383299"/>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2" name="Freeform 1419"/>
            <p:cNvSpPr/>
            <p:nvPr/>
          </p:nvSpPr>
          <p:spPr bwMode="auto">
            <a:xfrm>
              <a:off x="2588471" y="3818222"/>
              <a:ext cx="881787" cy="460754"/>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3" name="Freeform 1420"/>
            <p:cNvSpPr/>
            <p:nvPr/>
          </p:nvSpPr>
          <p:spPr bwMode="auto">
            <a:xfrm>
              <a:off x="2564639" y="3468684"/>
              <a:ext cx="564026" cy="790431"/>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4" name="Freeform 1421"/>
            <p:cNvSpPr/>
            <p:nvPr/>
          </p:nvSpPr>
          <p:spPr bwMode="auto">
            <a:xfrm>
              <a:off x="2640107" y="3714950"/>
              <a:ext cx="919521" cy="349537"/>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5" name="Freeform 1422"/>
            <p:cNvSpPr/>
            <p:nvPr/>
          </p:nvSpPr>
          <p:spPr bwMode="auto">
            <a:xfrm>
              <a:off x="2626205" y="3564013"/>
              <a:ext cx="905619" cy="349537"/>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6" name="Freeform 1423"/>
            <p:cNvSpPr/>
            <p:nvPr/>
          </p:nvSpPr>
          <p:spPr bwMode="auto">
            <a:xfrm>
              <a:off x="2526905" y="3430950"/>
              <a:ext cx="1014850" cy="1008892"/>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7" name="Freeform 1424"/>
            <p:cNvSpPr/>
            <p:nvPr/>
          </p:nvSpPr>
          <p:spPr bwMode="auto">
            <a:xfrm>
              <a:off x="2963827" y="3595789"/>
              <a:ext cx="538208" cy="814264"/>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8" name="Freeform 1425"/>
            <p:cNvSpPr/>
            <p:nvPr/>
          </p:nvSpPr>
          <p:spPr bwMode="auto">
            <a:xfrm>
              <a:off x="2632164" y="3401161"/>
              <a:ext cx="824193" cy="49253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9" name="Freeform 1426"/>
            <p:cNvSpPr/>
            <p:nvPr/>
          </p:nvSpPr>
          <p:spPr bwMode="auto">
            <a:xfrm>
              <a:off x="2598401" y="3893691"/>
              <a:ext cx="857955" cy="494516"/>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0" name="Freeform 1427"/>
            <p:cNvSpPr/>
            <p:nvPr/>
          </p:nvSpPr>
          <p:spPr bwMode="auto">
            <a:xfrm>
              <a:off x="2892330" y="3387258"/>
              <a:ext cx="510404" cy="816249"/>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1" name="Freeform 1428"/>
            <p:cNvSpPr/>
            <p:nvPr/>
          </p:nvSpPr>
          <p:spPr bwMode="auto">
            <a:xfrm>
              <a:off x="2953897" y="3393216"/>
              <a:ext cx="208531" cy="89370"/>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2" name="Freeform 1429"/>
            <p:cNvSpPr/>
            <p:nvPr/>
          </p:nvSpPr>
          <p:spPr bwMode="auto">
            <a:xfrm>
              <a:off x="2385899" y="3401161"/>
              <a:ext cx="345565" cy="536222"/>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3" name="Freeform 1430"/>
            <p:cNvSpPr/>
            <p:nvPr/>
          </p:nvSpPr>
          <p:spPr bwMode="auto">
            <a:xfrm>
              <a:off x="2731464" y="3383286"/>
              <a:ext cx="222433" cy="17874"/>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4" name="Freeform 1431"/>
            <p:cNvSpPr/>
            <p:nvPr/>
          </p:nvSpPr>
          <p:spPr bwMode="auto">
            <a:xfrm>
              <a:off x="2924107" y="3482587"/>
              <a:ext cx="426991" cy="889732"/>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5" name="Freeform 1432"/>
            <p:cNvSpPr/>
            <p:nvPr/>
          </p:nvSpPr>
          <p:spPr bwMode="auto">
            <a:xfrm>
              <a:off x="2407745" y="3393216"/>
              <a:ext cx="891718" cy="1002934"/>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6" name="Freeform 1433"/>
            <p:cNvSpPr/>
            <p:nvPr/>
          </p:nvSpPr>
          <p:spPr bwMode="auto">
            <a:xfrm>
              <a:off x="2485199" y="3544152"/>
              <a:ext cx="478628" cy="86589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7" name="Freeform 1434"/>
            <p:cNvSpPr/>
            <p:nvPr/>
          </p:nvSpPr>
          <p:spPr bwMode="auto">
            <a:xfrm>
              <a:off x="2284612" y="3430950"/>
              <a:ext cx="351524" cy="895690"/>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8" name="Freeform 1435"/>
            <p:cNvSpPr/>
            <p:nvPr/>
          </p:nvSpPr>
          <p:spPr bwMode="auto">
            <a:xfrm>
              <a:off x="2636135" y="3417048"/>
              <a:ext cx="222433" cy="13902"/>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9" name="Freeform 1436"/>
            <p:cNvSpPr/>
            <p:nvPr/>
          </p:nvSpPr>
          <p:spPr bwMode="auto">
            <a:xfrm>
              <a:off x="2540807" y="3756655"/>
              <a:ext cx="782487" cy="591831"/>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0" name="Freeform 1437"/>
            <p:cNvSpPr/>
            <p:nvPr/>
          </p:nvSpPr>
          <p:spPr bwMode="auto">
            <a:xfrm>
              <a:off x="2238934" y="3424993"/>
              <a:ext cx="1012863" cy="994990"/>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1" name="Freeform 1438"/>
            <p:cNvSpPr/>
            <p:nvPr/>
          </p:nvSpPr>
          <p:spPr bwMode="auto">
            <a:xfrm>
              <a:off x="3124693" y="3776516"/>
              <a:ext cx="51636" cy="434936"/>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2" name="Freeform 1439"/>
            <p:cNvSpPr/>
            <p:nvPr/>
          </p:nvSpPr>
          <p:spPr bwMode="auto">
            <a:xfrm>
              <a:off x="2437535" y="3454782"/>
              <a:ext cx="236335" cy="800362"/>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3" name="Freeform 1440"/>
            <p:cNvSpPr/>
            <p:nvPr/>
          </p:nvSpPr>
          <p:spPr bwMode="auto">
            <a:xfrm>
              <a:off x="2673869" y="3387258"/>
              <a:ext cx="218460" cy="6752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4" name="Freeform 1441"/>
            <p:cNvSpPr/>
            <p:nvPr/>
          </p:nvSpPr>
          <p:spPr bwMode="auto">
            <a:xfrm>
              <a:off x="2332276" y="3609691"/>
              <a:ext cx="591830" cy="768585"/>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5" name="Freeform 1442"/>
            <p:cNvSpPr/>
            <p:nvPr/>
          </p:nvSpPr>
          <p:spPr bwMode="auto">
            <a:xfrm>
              <a:off x="2205172" y="3790417"/>
              <a:ext cx="691131" cy="667299"/>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6" name="Freeform 1443"/>
            <p:cNvSpPr/>
            <p:nvPr/>
          </p:nvSpPr>
          <p:spPr bwMode="auto">
            <a:xfrm>
              <a:off x="2252836" y="4126053"/>
              <a:ext cx="909591" cy="375356"/>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7" name="Freeform 1444"/>
            <p:cNvSpPr/>
            <p:nvPr/>
          </p:nvSpPr>
          <p:spPr bwMode="auto">
            <a:xfrm>
              <a:off x="2385899" y="3937382"/>
              <a:ext cx="893703" cy="44089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8" name="Freeform 1445"/>
            <p:cNvSpPr/>
            <p:nvPr/>
          </p:nvSpPr>
          <p:spPr bwMode="auto">
            <a:xfrm>
              <a:off x="2161480" y="3619621"/>
              <a:ext cx="991017" cy="1018822"/>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9" name="Freeform 1446"/>
            <p:cNvSpPr/>
            <p:nvPr/>
          </p:nvSpPr>
          <p:spPr bwMode="auto">
            <a:xfrm>
              <a:off x="2177368" y="3979088"/>
              <a:ext cx="985060" cy="710991"/>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0" name="Freeform 1447"/>
            <p:cNvSpPr/>
            <p:nvPr/>
          </p:nvSpPr>
          <p:spPr bwMode="auto">
            <a:xfrm>
              <a:off x="2493143" y="3724879"/>
              <a:ext cx="693117" cy="685173"/>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1" name="Freeform 1448"/>
            <p:cNvSpPr/>
            <p:nvPr/>
          </p:nvSpPr>
          <p:spPr bwMode="auto">
            <a:xfrm>
              <a:off x="2256808" y="4410053"/>
              <a:ext cx="899661" cy="327691"/>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2" name="Freeform 1449"/>
            <p:cNvSpPr/>
            <p:nvPr/>
          </p:nvSpPr>
          <p:spPr bwMode="auto">
            <a:xfrm>
              <a:off x="2209144" y="3766585"/>
              <a:ext cx="663326" cy="697089"/>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3" name="Freeform 1450"/>
            <p:cNvSpPr/>
            <p:nvPr/>
          </p:nvSpPr>
          <p:spPr bwMode="auto">
            <a:xfrm>
              <a:off x="2232976" y="3756655"/>
              <a:ext cx="260167" cy="222433"/>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4" name="Freeform 1451"/>
            <p:cNvSpPr/>
            <p:nvPr/>
          </p:nvSpPr>
          <p:spPr bwMode="auto">
            <a:xfrm>
              <a:off x="2872470" y="3790417"/>
              <a:ext cx="345565" cy="919522"/>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5" name="Freeform 1452"/>
            <p:cNvSpPr/>
            <p:nvPr/>
          </p:nvSpPr>
          <p:spPr bwMode="auto">
            <a:xfrm>
              <a:off x="2252836" y="4159815"/>
              <a:ext cx="718934" cy="615662"/>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6" name="Freeform 1453"/>
            <p:cNvSpPr/>
            <p:nvPr/>
          </p:nvSpPr>
          <p:spPr bwMode="auto">
            <a:xfrm>
              <a:off x="2266738" y="3800348"/>
              <a:ext cx="919521" cy="359467"/>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7" name="Freeform 1454"/>
            <p:cNvSpPr/>
            <p:nvPr/>
          </p:nvSpPr>
          <p:spPr bwMode="auto">
            <a:xfrm>
              <a:off x="2683800" y="4036683"/>
              <a:ext cx="577928" cy="766600"/>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8" name="Freeform 1455"/>
            <p:cNvSpPr/>
            <p:nvPr/>
          </p:nvSpPr>
          <p:spPr bwMode="auto">
            <a:xfrm>
              <a:off x="2294542" y="3909578"/>
              <a:ext cx="389258" cy="885759"/>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9" name="Freeform 1456"/>
            <p:cNvSpPr/>
            <p:nvPr/>
          </p:nvSpPr>
          <p:spPr bwMode="auto">
            <a:xfrm>
              <a:off x="2516975" y="3818222"/>
              <a:ext cx="796389" cy="577929"/>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0" name="Freeform 1457"/>
            <p:cNvSpPr/>
            <p:nvPr/>
          </p:nvSpPr>
          <p:spPr bwMode="auto">
            <a:xfrm>
              <a:off x="2447464" y="4396150"/>
              <a:ext cx="861927" cy="423020"/>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1" name="Freeform 1458"/>
            <p:cNvSpPr/>
            <p:nvPr/>
          </p:nvSpPr>
          <p:spPr bwMode="auto">
            <a:xfrm>
              <a:off x="2346178" y="3832124"/>
              <a:ext cx="560054" cy="796389"/>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2" name="Freeform 1459"/>
            <p:cNvSpPr/>
            <p:nvPr/>
          </p:nvSpPr>
          <p:spPr bwMode="auto">
            <a:xfrm>
              <a:off x="2399800" y="3832124"/>
              <a:ext cx="1016836" cy="99499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3" name="Freeform 1460"/>
            <p:cNvSpPr/>
            <p:nvPr/>
          </p:nvSpPr>
          <p:spPr bwMode="auto">
            <a:xfrm>
              <a:off x="2232976" y="3486558"/>
              <a:ext cx="663326" cy="303859"/>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4" name="Freeform 1461"/>
            <p:cNvSpPr/>
            <p:nvPr/>
          </p:nvSpPr>
          <p:spPr bwMode="auto">
            <a:xfrm>
              <a:off x="2896303" y="3534222"/>
              <a:ext cx="236335" cy="242293"/>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5" name="Freeform 1462"/>
            <p:cNvSpPr/>
            <p:nvPr/>
          </p:nvSpPr>
          <p:spPr bwMode="auto">
            <a:xfrm>
              <a:off x="2181340" y="3534222"/>
              <a:ext cx="981088" cy="738795"/>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6" name="Freeform 1463"/>
            <p:cNvSpPr/>
            <p:nvPr/>
          </p:nvSpPr>
          <p:spPr bwMode="auto">
            <a:xfrm>
              <a:off x="2161480" y="3581887"/>
              <a:ext cx="991017" cy="1022794"/>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7" name="Oval 1464"/>
            <p:cNvSpPr>
              <a:spLocks noChangeArrowheads="1"/>
            </p:cNvSpPr>
            <p:nvPr/>
          </p:nvSpPr>
          <p:spPr bwMode="auto">
            <a:xfrm>
              <a:off x="2147808" y="3373356"/>
              <a:ext cx="1449785" cy="1449786"/>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8" name="Oval 1465"/>
            <p:cNvSpPr>
              <a:spLocks noChangeArrowheads="1"/>
            </p:cNvSpPr>
            <p:nvPr/>
          </p:nvSpPr>
          <p:spPr bwMode="auto">
            <a:xfrm>
              <a:off x="2608334" y="3832123"/>
              <a:ext cx="540194" cy="546152"/>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sp>
        <p:nvSpPr>
          <p:cNvPr id="339" name="文本框 338"/>
          <p:cNvSpPr txBox="1"/>
          <p:nvPr/>
        </p:nvSpPr>
        <p:spPr>
          <a:xfrm>
            <a:off x="536578" y="1628173"/>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340" name="文本框 339"/>
          <p:cNvSpPr txBox="1"/>
          <p:nvPr/>
        </p:nvSpPr>
        <p:spPr>
          <a:xfrm>
            <a:off x="1022498" y="1261065"/>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41" name="文本框 340"/>
          <p:cNvSpPr txBox="1"/>
          <p:nvPr/>
        </p:nvSpPr>
        <p:spPr>
          <a:xfrm>
            <a:off x="2124769" y="3799777"/>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342" name="文本框 341"/>
          <p:cNvSpPr txBox="1"/>
          <p:nvPr/>
        </p:nvSpPr>
        <p:spPr>
          <a:xfrm>
            <a:off x="2610690" y="3432668"/>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43" name="文本框 342"/>
          <p:cNvSpPr txBox="1"/>
          <p:nvPr/>
        </p:nvSpPr>
        <p:spPr>
          <a:xfrm>
            <a:off x="3683618" y="1628173"/>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344" name="文本框 343"/>
          <p:cNvSpPr txBox="1"/>
          <p:nvPr/>
        </p:nvSpPr>
        <p:spPr>
          <a:xfrm>
            <a:off x="4169539" y="1261065"/>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45" name="文本框 344"/>
          <p:cNvSpPr txBox="1"/>
          <p:nvPr/>
        </p:nvSpPr>
        <p:spPr>
          <a:xfrm>
            <a:off x="5211918" y="3800810"/>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346" name="文本框 345"/>
          <p:cNvSpPr txBox="1"/>
          <p:nvPr/>
        </p:nvSpPr>
        <p:spPr>
          <a:xfrm>
            <a:off x="5697836" y="3433702"/>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47" name="文本框 346"/>
          <p:cNvSpPr txBox="1"/>
          <p:nvPr/>
        </p:nvSpPr>
        <p:spPr>
          <a:xfrm>
            <a:off x="6757509" y="1643425"/>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348" name="文本框 347"/>
          <p:cNvSpPr txBox="1"/>
          <p:nvPr/>
        </p:nvSpPr>
        <p:spPr>
          <a:xfrm>
            <a:off x="7243429" y="1276316"/>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15161037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20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nodeType="withEffect">
                                  <p:stCondLst>
                                    <p:cond delay="4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par>
                                <p:cTn id="26" presetID="22" presetClass="entr" presetSubtype="8" fill="hold" nodeType="withEffect">
                                  <p:stCondLst>
                                    <p:cond delay="60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22" presetClass="entr" presetSubtype="8" fill="hold" nodeType="withEffect">
                                  <p:stCondLst>
                                    <p:cond delay="80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1800"/>
                            </p:stCondLst>
                            <p:childTnLst>
                              <p:par>
                                <p:cTn id="33" presetID="49" presetClass="entr" presetSubtype="0" decel="10000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 calcmode="lin" valueType="num">
                                      <p:cBhvr>
                                        <p:cTn id="37" dur="500" fill="hold"/>
                                        <p:tgtEl>
                                          <p:spTgt spid="24"/>
                                        </p:tgtEl>
                                        <p:attrNameLst>
                                          <p:attrName>style.rotation</p:attrName>
                                        </p:attrNameLst>
                                      </p:cBhvr>
                                      <p:tavLst>
                                        <p:tav tm="0">
                                          <p:val>
                                            <p:fltVal val="360"/>
                                          </p:val>
                                        </p:tav>
                                        <p:tav tm="100000">
                                          <p:val>
                                            <p:fltVal val="0"/>
                                          </p:val>
                                        </p:tav>
                                      </p:tavLst>
                                    </p:anim>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2300"/>
                            </p:stCondLst>
                            <p:childTnLst>
                              <p:par>
                                <p:cTn id="43" presetID="49" presetClass="entr" presetSubtype="0" decel="100000" fill="hold" nodeType="afterEffect">
                                  <p:stCondLst>
                                    <p:cond delay="0"/>
                                  </p:stCondLst>
                                  <p:childTnLst>
                                    <p:set>
                                      <p:cBhvr>
                                        <p:cTn id="44" dur="1" fill="hold">
                                          <p:stCondLst>
                                            <p:cond delay="0"/>
                                          </p:stCondLst>
                                        </p:cTn>
                                        <p:tgtEl>
                                          <p:spTgt spid="87"/>
                                        </p:tgtEl>
                                        <p:attrNameLst>
                                          <p:attrName>style.visibility</p:attrName>
                                        </p:attrNameLst>
                                      </p:cBhvr>
                                      <p:to>
                                        <p:strVal val="visible"/>
                                      </p:to>
                                    </p:set>
                                    <p:anim calcmode="lin" valueType="num">
                                      <p:cBhvr>
                                        <p:cTn id="45" dur="500" fill="hold"/>
                                        <p:tgtEl>
                                          <p:spTgt spid="87"/>
                                        </p:tgtEl>
                                        <p:attrNameLst>
                                          <p:attrName>ppt_w</p:attrName>
                                        </p:attrNameLst>
                                      </p:cBhvr>
                                      <p:tavLst>
                                        <p:tav tm="0">
                                          <p:val>
                                            <p:fltVal val="0"/>
                                          </p:val>
                                        </p:tav>
                                        <p:tav tm="100000">
                                          <p:val>
                                            <p:strVal val="#ppt_w"/>
                                          </p:val>
                                        </p:tav>
                                      </p:tavLst>
                                    </p:anim>
                                    <p:anim calcmode="lin" valueType="num">
                                      <p:cBhvr>
                                        <p:cTn id="46" dur="500" fill="hold"/>
                                        <p:tgtEl>
                                          <p:spTgt spid="87"/>
                                        </p:tgtEl>
                                        <p:attrNameLst>
                                          <p:attrName>ppt_h</p:attrName>
                                        </p:attrNameLst>
                                      </p:cBhvr>
                                      <p:tavLst>
                                        <p:tav tm="0">
                                          <p:val>
                                            <p:fltVal val="0"/>
                                          </p:val>
                                        </p:tav>
                                        <p:tav tm="100000">
                                          <p:val>
                                            <p:strVal val="#ppt_h"/>
                                          </p:val>
                                        </p:tav>
                                      </p:tavLst>
                                    </p:anim>
                                    <p:anim calcmode="lin" valueType="num">
                                      <p:cBhvr>
                                        <p:cTn id="47" dur="500" fill="hold"/>
                                        <p:tgtEl>
                                          <p:spTgt spid="87"/>
                                        </p:tgtEl>
                                        <p:attrNameLst>
                                          <p:attrName>style.rotation</p:attrName>
                                        </p:attrNameLst>
                                      </p:cBhvr>
                                      <p:tavLst>
                                        <p:tav tm="0">
                                          <p:val>
                                            <p:fltVal val="360"/>
                                          </p:val>
                                        </p:tav>
                                        <p:tav tm="100000">
                                          <p:val>
                                            <p:fltVal val="0"/>
                                          </p:val>
                                        </p:tav>
                                      </p:tavLst>
                                    </p:anim>
                                    <p:animEffect transition="in" filter="fade">
                                      <p:cBhvr>
                                        <p:cTn id="48" dur="500"/>
                                        <p:tgtEl>
                                          <p:spTgt spid="8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2800"/>
                            </p:stCondLst>
                            <p:childTnLst>
                              <p:par>
                                <p:cTn id="53" presetID="49" presetClass="entr" presetSubtype="0" decel="100000" fill="hold" nodeType="afterEffect">
                                  <p:stCondLst>
                                    <p:cond delay="0"/>
                                  </p:stCondLst>
                                  <p:childTnLst>
                                    <p:set>
                                      <p:cBhvr>
                                        <p:cTn id="54" dur="1" fill="hold">
                                          <p:stCondLst>
                                            <p:cond delay="0"/>
                                          </p:stCondLst>
                                        </p:cTn>
                                        <p:tgtEl>
                                          <p:spTgt spid="150"/>
                                        </p:tgtEl>
                                        <p:attrNameLst>
                                          <p:attrName>style.visibility</p:attrName>
                                        </p:attrNameLst>
                                      </p:cBhvr>
                                      <p:to>
                                        <p:strVal val="visible"/>
                                      </p:to>
                                    </p:set>
                                    <p:anim calcmode="lin" valueType="num">
                                      <p:cBhvr>
                                        <p:cTn id="55" dur="500" fill="hold"/>
                                        <p:tgtEl>
                                          <p:spTgt spid="150"/>
                                        </p:tgtEl>
                                        <p:attrNameLst>
                                          <p:attrName>ppt_w</p:attrName>
                                        </p:attrNameLst>
                                      </p:cBhvr>
                                      <p:tavLst>
                                        <p:tav tm="0">
                                          <p:val>
                                            <p:fltVal val="0"/>
                                          </p:val>
                                        </p:tav>
                                        <p:tav tm="100000">
                                          <p:val>
                                            <p:strVal val="#ppt_w"/>
                                          </p:val>
                                        </p:tav>
                                      </p:tavLst>
                                    </p:anim>
                                    <p:anim calcmode="lin" valueType="num">
                                      <p:cBhvr>
                                        <p:cTn id="56" dur="500" fill="hold"/>
                                        <p:tgtEl>
                                          <p:spTgt spid="150"/>
                                        </p:tgtEl>
                                        <p:attrNameLst>
                                          <p:attrName>ppt_h</p:attrName>
                                        </p:attrNameLst>
                                      </p:cBhvr>
                                      <p:tavLst>
                                        <p:tav tm="0">
                                          <p:val>
                                            <p:fltVal val="0"/>
                                          </p:val>
                                        </p:tav>
                                        <p:tav tm="100000">
                                          <p:val>
                                            <p:strVal val="#ppt_h"/>
                                          </p:val>
                                        </p:tav>
                                      </p:tavLst>
                                    </p:anim>
                                    <p:anim calcmode="lin" valueType="num">
                                      <p:cBhvr>
                                        <p:cTn id="57" dur="500" fill="hold"/>
                                        <p:tgtEl>
                                          <p:spTgt spid="150"/>
                                        </p:tgtEl>
                                        <p:attrNameLst>
                                          <p:attrName>style.rotation</p:attrName>
                                        </p:attrNameLst>
                                      </p:cBhvr>
                                      <p:tavLst>
                                        <p:tav tm="0">
                                          <p:val>
                                            <p:fltVal val="360"/>
                                          </p:val>
                                        </p:tav>
                                        <p:tav tm="100000">
                                          <p:val>
                                            <p:fltVal val="0"/>
                                          </p:val>
                                        </p:tav>
                                      </p:tavLst>
                                    </p:anim>
                                    <p:animEffect transition="in" filter="fade">
                                      <p:cBhvr>
                                        <p:cTn id="58" dur="500"/>
                                        <p:tgtEl>
                                          <p:spTgt spid="15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3300"/>
                            </p:stCondLst>
                            <p:childTnLst>
                              <p:par>
                                <p:cTn id="63" presetID="49" presetClass="entr" presetSubtype="0" decel="100000" fill="hold" nodeType="afterEffect">
                                  <p:stCondLst>
                                    <p:cond delay="0"/>
                                  </p:stCondLst>
                                  <p:childTnLst>
                                    <p:set>
                                      <p:cBhvr>
                                        <p:cTn id="64" dur="1" fill="hold">
                                          <p:stCondLst>
                                            <p:cond delay="0"/>
                                          </p:stCondLst>
                                        </p:cTn>
                                        <p:tgtEl>
                                          <p:spTgt spid="213"/>
                                        </p:tgtEl>
                                        <p:attrNameLst>
                                          <p:attrName>style.visibility</p:attrName>
                                        </p:attrNameLst>
                                      </p:cBhvr>
                                      <p:to>
                                        <p:strVal val="visible"/>
                                      </p:to>
                                    </p:set>
                                    <p:anim calcmode="lin" valueType="num">
                                      <p:cBhvr>
                                        <p:cTn id="65" dur="500" fill="hold"/>
                                        <p:tgtEl>
                                          <p:spTgt spid="213"/>
                                        </p:tgtEl>
                                        <p:attrNameLst>
                                          <p:attrName>ppt_w</p:attrName>
                                        </p:attrNameLst>
                                      </p:cBhvr>
                                      <p:tavLst>
                                        <p:tav tm="0">
                                          <p:val>
                                            <p:fltVal val="0"/>
                                          </p:val>
                                        </p:tav>
                                        <p:tav tm="100000">
                                          <p:val>
                                            <p:strVal val="#ppt_w"/>
                                          </p:val>
                                        </p:tav>
                                      </p:tavLst>
                                    </p:anim>
                                    <p:anim calcmode="lin" valueType="num">
                                      <p:cBhvr>
                                        <p:cTn id="66" dur="500" fill="hold"/>
                                        <p:tgtEl>
                                          <p:spTgt spid="213"/>
                                        </p:tgtEl>
                                        <p:attrNameLst>
                                          <p:attrName>ppt_h</p:attrName>
                                        </p:attrNameLst>
                                      </p:cBhvr>
                                      <p:tavLst>
                                        <p:tav tm="0">
                                          <p:val>
                                            <p:fltVal val="0"/>
                                          </p:val>
                                        </p:tav>
                                        <p:tav tm="100000">
                                          <p:val>
                                            <p:strVal val="#ppt_h"/>
                                          </p:val>
                                        </p:tav>
                                      </p:tavLst>
                                    </p:anim>
                                    <p:anim calcmode="lin" valueType="num">
                                      <p:cBhvr>
                                        <p:cTn id="67" dur="500" fill="hold"/>
                                        <p:tgtEl>
                                          <p:spTgt spid="213"/>
                                        </p:tgtEl>
                                        <p:attrNameLst>
                                          <p:attrName>style.rotation</p:attrName>
                                        </p:attrNameLst>
                                      </p:cBhvr>
                                      <p:tavLst>
                                        <p:tav tm="0">
                                          <p:val>
                                            <p:fltVal val="360"/>
                                          </p:val>
                                        </p:tav>
                                        <p:tav tm="100000">
                                          <p:val>
                                            <p:fltVal val="0"/>
                                          </p:val>
                                        </p:tav>
                                      </p:tavLst>
                                    </p:anim>
                                    <p:animEffect transition="in" filter="fade">
                                      <p:cBhvr>
                                        <p:cTn id="68" dur="500"/>
                                        <p:tgtEl>
                                          <p:spTgt spid="21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500"/>
                                        <p:tgtEl>
                                          <p:spTgt spid="23"/>
                                        </p:tgtEl>
                                      </p:cBhvr>
                                    </p:animEffect>
                                  </p:childTnLst>
                                </p:cTn>
                              </p:par>
                            </p:childTnLst>
                          </p:cTn>
                        </p:par>
                        <p:par>
                          <p:cTn id="72" fill="hold">
                            <p:stCondLst>
                              <p:cond delay="3800"/>
                            </p:stCondLst>
                            <p:childTnLst>
                              <p:par>
                                <p:cTn id="73" presetID="49" presetClass="entr" presetSubtype="0" decel="100000" fill="hold" nodeType="afterEffect">
                                  <p:stCondLst>
                                    <p:cond delay="0"/>
                                  </p:stCondLst>
                                  <p:childTnLst>
                                    <p:set>
                                      <p:cBhvr>
                                        <p:cTn id="74" dur="1" fill="hold">
                                          <p:stCondLst>
                                            <p:cond delay="0"/>
                                          </p:stCondLst>
                                        </p:cTn>
                                        <p:tgtEl>
                                          <p:spTgt spid="276"/>
                                        </p:tgtEl>
                                        <p:attrNameLst>
                                          <p:attrName>style.visibility</p:attrName>
                                        </p:attrNameLst>
                                      </p:cBhvr>
                                      <p:to>
                                        <p:strVal val="visible"/>
                                      </p:to>
                                    </p:set>
                                    <p:anim calcmode="lin" valueType="num">
                                      <p:cBhvr>
                                        <p:cTn id="75" dur="500" fill="hold"/>
                                        <p:tgtEl>
                                          <p:spTgt spid="276"/>
                                        </p:tgtEl>
                                        <p:attrNameLst>
                                          <p:attrName>ppt_w</p:attrName>
                                        </p:attrNameLst>
                                      </p:cBhvr>
                                      <p:tavLst>
                                        <p:tav tm="0">
                                          <p:val>
                                            <p:fltVal val="0"/>
                                          </p:val>
                                        </p:tav>
                                        <p:tav tm="100000">
                                          <p:val>
                                            <p:strVal val="#ppt_w"/>
                                          </p:val>
                                        </p:tav>
                                      </p:tavLst>
                                    </p:anim>
                                    <p:anim calcmode="lin" valueType="num">
                                      <p:cBhvr>
                                        <p:cTn id="76" dur="500" fill="hold"/>
                                        <p:tgtEl>
                                          <p:spTgt spid="276"/>
                                        </p:tgtEl>
                                        <p:attrNameLst>
                                          <p:attrName>ppt_h</p:attrName>
                                        </p:attrNameLst>
                                      </p:cBhvr>
                                      <p:tavLst>
                                        <p:tav tm="0">
                                          <p:val>
                                            <p:fltVal val="0"/>
                                          </p:val>
                                        </p:tav>
                                        <p:tav tm="100000">
                                          <p:val>
                                            <p:strVal val="#ppt_h"/>
                                          </p:val>
                                        </p:tav>
                                      </p:tavLst>
                                    </p:anim>
                                    <p:anim calcmode="lin" valueType="num">
                                      <p:cBhvr>
                                        <p:cTn id="77" dur="500" fill="hold"/>
                                        <p:tgtEl>
                                          <p:spTgt spid="276"/>
                                        </p:tgtEl>
                                        <p:attrNameLst>
                                          <p:attrName>style.rotation</p:attrName>
                                        </p:attrNameLst>
                                      </p:cBhvr>
                                      <p:tavLst>
                                        <p:tav tm="0">
                                          <p:val>
                                            <p:fltVal val="360"/>
                                          </p:val>
                                        </p:tav>
                                        <p:tav tm="100000">
                                          <p:val>
                                            <p:fltVal val="0"/>
                                          </p:val>
                                        </p:tav>
                                      </p:tavLst>
                                    </p:anim>
                                    <p:animEffect transition="in" filter="fade">
                                      <p:cBhvr>
                                        <p:cTn id="78" dur="500"/>
                                        <p:tgtEl>
                                          <p:spTgt spid="27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childTnLst>
                                </p:cTn>
                              </p:par>
                            </p:childTnLst>
                          </p:cTn>
                        </p:par>
                      </p:childTnLst>
                    </p:cTn>
                  </p:par>
                  <p:par>
                    <p:cTn id="82" fill="hold">
                      <p:stCondLst>
                        <p:cond delay="indefinite"/>
                      </p:stCondLst>
                      <p:childTnLst>
                        <p:par>
                          <p:cTn id="83" fill="hold">
                            <p:stCondLst>
                              <p:cond delay="0"/>
                            </p:stCondLst>
                            <p:childTnLst>
                              <p:par>
                                <p:cTn id="84" presetID="2" presetClass="entr" presetSubtype="8" fill="hold" grpId="0" nodeType="clickEffect">
                                  <p:stCondLst>
                                    <p:cond delay="0"/>
                                  </p:stCondLst>
                                  <p:childTnLst>
                                    <p:set>
                                      <p:cBhvr>
                                        <p:cTn id="85" dur="1" fill="hold">
                                          <p:stCondLst>
                                            <p:cond delay="0"/>
                                          </p:stCondLst>
                                        </p:cTn>
                                        <p:tgtEl>
                                          <p:spTgt spid="340"/>
                                        </p:tgtEl>
                                        <p:attrNameLst>
                                          <p:attrName>style.visibility</p:attrName>
                                        </p:attrNameLst>
                                      </p:cBhvr>
                                      <p:to>
                                        <p:strVal val="visible"/>
                                      </p:to>
                                    </p:set>
                                    <p:anim calcmode="lin" valueType="num">
                                      <p:cBhvr additive="base">
                                        <p:cTn id="86" dur="500" fill="hold"/>
                                        <p:tgtEl>
                                          <p:spTgt spid="340"/>
                                        </p:tgtEl>
                                        <p:attrNameLst>
                                          <p:attrName>ppt_x</p:attrName>
                                        </p:attrNameLst>
                                      </p:cBhvr>
                                      <p:tavLst>
                                        <p:tav tm="0">
                                          <p:val>
                                            <p:strVal val="0-#ppt_w/2"/>
                                          </p:val>
                                        </p:tav>
                                        <p:tav tm="100000">
                                          <p:val>
                                            <p:strVal val="#ppt_x"/>
                                          </p:val>
                                        </p:tav>
                                      </p:tavLst>
                                    </p:anim>
                                    <p:anim calcmode="lin" valueType="num">
                                      <p:cBhvr additive="base">
                                        <p:cTn id="87" dur="500" fill="hold"/>
                                        <p:tgtEl>
                                          <p:spTgt spid="340"/>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339"/>
                                        </p:tgtEl>
                                        <p:attrNameLst>
                                          <p:attrName>style.visibility</p:attrName>
                                        </p:attrNameLst>
                                      </p:cBhvr>
                                      <p:to>
                                        <p:strVal val="visible"/>
                                      </p:to>
                                    </p:set>
                                    <p:anim calcmode="lin" valueType="num">
                                      <p:cBhvr additive="base">
                                        <p:cTn id="90" dur="500" fill="hold"/>
                                        <p:tgtEl>
                                          <p:spTgt spid="339"/>
                                        </p:tgtEl>
                                        <p:attrNameLst>
                                          <p:attrName>ppt_x</p:attrName>
                                        </p:attrNameLst>
                                      </p:cBhvr>
                                      <p:tavLst>
                                        <p:tav tm="0">
                                          <p:val>
                                            <p:strVal val="0-#ppt_w/2"/>
                                          </p:val>
                                        </p:tav>
                                        <p:tav tm="100000">
                                          <p:val>
                                            <p:strVal val="#ppt_x"/>
                                          </p:val>
                                        </p:tav>
                                      </p:tavLst>
                                    </p:anim>
                                    <p:anim calcmode="lin" valueType="num">
                                      <p:cBhvr additive="base">
                                        <p:cTn id="91" dur="500" fill="hold"/>
                                        <p:tgtEl>
                                          <p:spTgt spid="339"/>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343"/>
                                        </p:tgtEl>
                                        <p:attrNameLst>
                                          <p:attrName>style.visibility</p:attrName>
                                        </p:attrNameLst>
                                      </p:cBhvr>
                                      <p:to>
                                        <p:strVal val="visible"/>
                                      </p:to>
                                    </p:set>
                                    <p:anim calcmode="lin" valueType="num">
                                      <p:cBhvr additive="base">
                                        <p:cTn id="94" dur="500" fill="hold"/>
                                        <p:tgtEl>
                                          <p:spTgt spid="343"/>
                                        </p:tgtEl>
                                        <p:attrNameLst>
                                          <p:attrName>ppt_x</p:attrName>
                                        </p:attrNameLst>
                                      </p:cBhvr>
                                      <p:tavLst>
                                        <p:tav tm="0">
                                          <p:val>
                                            <p:strVal val="0-#ppt_w/2"/>
                                          </p:val>
                                        </p:tav>
                                        <p:tav tm="100000">
                                          <p:val>
                                            <p:strVal val="#ppt_x"/>
                                          </p:val>
                                        </p:tav>
                                      </p:tavLst>
                                    </p:anim>
                                    <p:anim calcmode="lin" valueType="num">
                                      <p:cBhvr additive="base">
                                        <p:cTn id="95" dur="500" fill="hold"/>
                                        <p:tgtEl>
                                          <p:spTgt spid="343"/>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344"/>
                                        </p:tgtEl>
                                        <p:attrNameLst>
                                          <p:attrName>style.visibility</p:attrName>
                                        </p:attrNameLst>
                                      </p:cBhvr>
                                      <p:to>
                                        <p:strVal val="visible"/>
                                      </p:to>
                                    </p:set>
                                    <p:anim calcmode="lin" valueType="num">
                                      <p:cBhvr additive="base">
                                        <p:cTn id="98" dur="500" fill="hold"/>
                                        <p:tgtEl>
                                          <p:spTgt spid="344"/>
                                        </p:tgtEl>
                                        <p:attrNameLst>
                                          <p:attrName>ppt_x</p:attrName>
                                        </p:attrNameLst>
                                      </p:cBhvr>
                                      <p:tavLst>
                                        <p:tav tm="0">
                                          <p:val>
                                            <p:strVal val="0-#ppt_w/2"/>
                                          </p:val>
                                        </p:tav>
                                        <p:tav tm="100000">
                                          <p:val>
                                            <p:strVal val="#ppt_x"/>
                                          </p:val>
                                        </p:tav>
                                      </p:tavLst>
                                    </p:anim>
                                    <p:anim calcmode="lin" valueType="num">
                                      <p:cBhvr additive="base">
                                        <p:cTn id="99" dur="500" fill="hold"/>
                                        <p:tgtEl>
                                          <p:spTgt spid="344"/>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348"/>
                                        </p:tgtEl>
                                        <p:attrNameLst>
                                          <p:attrName>style.visibility</p:attrName>
                                        </p:attrNameLst>
                                      </p:cBhvr>
                                      <p:to>
                                        <p:strVal val="visible"/>
                                      </p:to>
                                    </p:set>
                                    <p:anim calcmode="lin" valueType="num">
                                      <p:cBhvr additive="base">
                                        <p:cTn id="102" dur="500" fill="hold"/>
                                        <p:tgtEl>
                                          <p:spTgt spid="348"/>
                                        </p:tgtEl>
                                        <p:attrNameLst>
                                          <p:attrName>ppt_x</p:attrName>
                                        </p:attrNameLst>
                                      </p:cBhvr>
                                      <p:tavLst>
                                        <p:tav tm="0">
                                          <p:val>
                                            <p:strVal val="0-#ppt_w/2"/>
                                          </p:val>
                                        </p:tav>
                                        <p:tav tm="100000">
                                          <p:val>
                                            <p:strVal val="#ppt_x"/>
                                          </p:val>
                                        </p:tav>
                                      </p:tavLst>
                                    </p:anim>
                                    <p:anim calcmode="lin" valueType="num">
                                      <p:cBhvr additive="base">
                                        <p:cTn id="103" dur="500" fill="hold"/>
                                        <p:tgtEl>
                                          <p:spTgt spid="348"/>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0"/>
                                  </p:stCondLst>
                                  <p:childTnLst>
                                    <p:set>
                                      <p:cBhvr>
                                        <p:cTn id="105" dur="1" fill="hold">
                                          <p:stCondLst>
                                            <p:cond delay="0"/>
                                          </p:stCondLst>
                                        </p:cTn>
                                        <p:tgtEl>
                                          <p:spTgt spid="347"/>
                                        </p:tgtEl>
                                        <p:attrNameLst>
                                          <p:attrName>style.visibility</p:attrName>
                                        </p:attrNameLst>
                                      </p:cBhvr>
                                      <p:to>
                                        <p:strVal val="visible"/>
                                      </p:to>
                                    </p:set>
                                    <p:anim calcmode="lin" valueType="num">
                                      <p:cBhvr additive="base">
                                        <p:cTn id="106" dur="500" fill="hold"/>
                                        <p:tgtEl>
                                          <p:spTgt spid="347"/>
                                        </p:tgtEl>
                                        <p:attrNameLst>
                                          <p:attrName>ppt_x</p:attrName>
                                        </p:attrNameLst>
                                      </p:cBhvr>
                                      <p:tavLst>
                                        <p:tav tm="0">
                                          <p:val>
                                            <p:strVal val="0-#ppt_w/2"/>
                                          </p:val>
                                        </p:tav>
                                        <p:tav tm="100000">
                                          <p:val>
                                            <p:strVal val="#ppt_x"/>
                                          </p:val>
                                        </p:tav>
                                      </p:tavLst>
                                    </p:anim>
                                    <p:anim calcmode="lin" valueType="num">
                                      <p:cBhvr additive="base">
                                        <p:cTn id="107" dur="500" fill="hold"/>
                                        <p:tgtEl>
                                          <p:spTgt spid="347"/>
                                        </p:tgtEl>
                                        <p:attrNameLst>
                                          <p:attrName>ppt_y</p:attrName>
                                        </p:attrNameLst>
                                      </p:cBhvr>
                                      <p:tavLst>
                                        <p:tav tm="0">
                                          <p:val>
                                            <p:strVal val="#ppt_y"/>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2" presetClass="entr" presetSubtype="4" fill="hold" grpId="0" nodeType="clickEffect">
                                  <p:stCondLst>
                                    <p:cond delay="0"/>
                                  </p:stCondLst>
                                  <p:childTnLst>
                                    <p:set>
                                      <p:cBhvr>
                                        <p:cTn id="111" dur="1" fill="hold">
                                          <p:stCondLst>
                                            <p:cond delay="0"/>
                                          </p:stCondLst>
                                        </p:cTn>
                                        <p:tgtEl>
                                          <p:spTgt spid="342"/>
                                        </p:tgtEl>
                                        <p:attrNameLst>
                                          <p:attrName>style.visibility</p:attrName>
                                        </p:attrNameLst>
                                      </p:cBhvr>
                                      <p:to>
                                        <p:strVal val="visible"/>
                                      </p:to>
                                    </p:set>
                                    <p:anim calcmode="lin" valueType="num">
                                      <p:cBhvr additive="base">
                                        <p:cTn id="112" dur="500" fill="hold"/>
                                        <p:tgtEl>
                                          <p:spTgt spid="342"/>
                                        </p:tgtEl>
                                        <p:attrNameLst>
                                          <p:attrName>ppt_x</p:attrName>
                                        </p:attrNameLst>
                                      </p:cBhvr>
                                      <p:tavLst>
                                        <p:tav tm="0">
                                          <p:val>
                                            <p:strVal val="#ppt_x"/>
                                          </p:val>
                                        </p:tav>
                                        <p:tav tm="100000">
                                          <p:val>
                                            <p:strVal val="#ppt_x"/>
                                          </p:val>
                                        </p:tav>
                                      </p:tavLst>
                                    </p:anim>
                                    <p:anim calcmode="lin" valueType="num">
                                      <p:cBhvr additive="base">
                                        <p:cTn id="113" dur="500" fill="hold"/>
                                        <p:tgtEl>
                                          <p:spTgt spid="342"/>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341"/>
                                        </p:tgtEl>
                                        <p:attrNameLst>
                                          <p:attrName>style.visibility</p:attrName>
                                        </p:attrNameLst>
                                      </p:cBhvr>
                                      <p:to>
                                        <p:strVal val="visible"/>
                                      </p:to>
                                    </p:set>
                                    <p:anim calcmode="lin" valueType="num">
                                      <p:cBhvr additive="base">
                                        <p:cTn id="116" dur="500" fill="hold"/>
                                        <p:tgtEl>
                                          <p:spTgt spid="341"/>
                                        </p:tgtEl>
                                        <p:attrNameLst>
                                          <p:attrName>ppt_x</p:attrName>
                                        </p:attrNameLst>
                                      </p:cBhvr>
                                      <p:tavLst>
                                        <p:tav tm="0">
                                          <p:val>
                                            <p:strVal val="#ppt_x"/>
                                          </p:val>
                                        </p:tav>
                                        <p:tav tm="100000">
                                          <p:val>
                                            <p:strVal val="#ppt_x"/>
                                          </p:val>
                                        </p:tav>
                                      </p:tavLst>
                                    </p:anim>
                                    <p:anim calcmode="lin" valueType="num">
                                      <p:cBhvr additive="base">
                                        <p:cTn id="117" dur="500" fill="hold"/>
                                        <p:tgtEl>
                                          <p:spTgt spid="341"/>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346"/>
                                        </p:tgtEl>
                                        <p:attrNameLst>
                                          <p:attrName>style.visibility</p:attrName>
                                        </p:attrNameLst>
                                      </p:cBhvr>
                                      <p:to>
                                        <p:strVal val="visible"/>
                                      </p:to>
                                    </p:set>
                                    <p:anim calcmode="lin" valueType="num">
                                      <p:cBhvr additive="base">
                                        <p:cTn id="120" dur="500" fill="hold"/>
                                        <p:tgtEl>
                                          <p:spTgt spid="346"/>
                                        </p:tgtEl>
                                        <p:attrNameLst>
                                          <p:attrName>ppt_x</p:attrName>
                                        </p:attrNameLst>
                                      </p:cBhvr>
                                      <p:tavLst>
                                        <p:tav tm="0">
                                          <p:val>
                                            <p:strVal val="#ppt_x"/>
                                          </p:val>
                                        </p:tav>
                                        <p:tav tm="100000">
                                          <p:val>
                                            <p:strVal val="#ppt_x"/>
                                          </p:val>
                                        </p:tav>
                                      </p:tavLst>
                                    </p:anim>
                                    <p:anim calcmode="lin" valueType="num">
                                      <p:cBhvr additive="base">
                                        <p:cTn id="121" dur="500" fill="hold"/>
                                        <p:tgtEl>
                                          <p:spTgt spid="346"/>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345"/>
                                        </p:tgtEl>
                                        <p:attrNameLst>
                                          <p:attrName>style.visibility</p:attrName>
                                        </p:attrNameLst>
                                      </p:cBhvr>
                                      <p:to>
                                        <p:strVal val="visible"/>
                                      </p:to>
                                    </p:set>
                                    <p:anim calcmode="lin" valueType="num">
                                      <p:cBhvr additive="base">
                                        <p:cTn id="124" dur="500" fill="hold"/>
                                        <p:tgtEl>
                                          <p:spTgt spid="345"/>
                                        </p:tgtEl>
                                        <p:attrNameLst>
                                          <p:attrName>ppt_x</p:attrName>
                                        </p:attrNameLst>
                                      </p:cBhvr>
                                      <p:tavLst>
                                        <p:tav tm="0">
                                          <p:val>
                                            <p:strVal val="#ppt_x"/>
                                          </p:val>
                                        </p:tav>
                                        <p:tav tm="100000">
                                          <p:val>
                                            <p:strVal val="#ppt_x"/>
                                          </p:val>
                                        </p:tav>
                                      </p:tavLst>
                                    </p:anim>
                                    <p:anim calcmode="lin" valueType="num">
                                      <p:cBhvr additive="base">
                                        <p:cTn id="125" dur="500" fill="hold"/>
                                        <p:tgtEl>
                                          <p:spTgt spid="3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9" grpId="0" animBg="1"/>
      <p:bldP spid="20" grpId="0" animBg="1"/>
      <p:bldP spid="21" grpId="0" animBg="1"/>
      <p:bldP spid="22" grpId="0" animBg="1"/>
      <p:bldP spid="23" grpId="0" animBg="1"/>
      <p:bldP spid="339" grpId="0"/>
      <p:bldP spid="340" grpId="0"/>
      <p:bldP spid="341" grpId="0"/>
      <p:bldP spid="342" grpId="0"/>
      <p:bldP spid="343" grpId="0"/>
      <p:bldP spid="344" grpId="0"/>
      <p:bldP spid="345" grpId="0"/>
      <p:bldP spid="346" grpId="0"/>
      <p:bldP spid="347" grpId="0"/>
      <p:bldP spid="3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椭圆 5"/>
          <p:cNvSpPr/>
          <p:nvPr/>
        </p:nvSpPr>
        <p:spPr>
          <a:xfrm>
            <a:off x="1234903" y="1575201"/>
            <a:ext cx="2671210" cy="2671210"/>
          </a:xfrm>
          <a:prstGeom prst="ellipse">
            <a:avLst/>
          </a:prstGeom>
          <a:noFill/>
          <a:ln w="381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846658" y="1154251"/>
            <a:ext cx="1368080" cy="1368080"/>
          </a:xfrm>
          <a:prstGeom prst="ellipse">
            <a:avLst/>
          </a:prstGeom>
          <a:solidFill>
            <a:schemeClr val="bg1">
              <a:alpha val="22000"/>
            </a:schemeClr>
          </a:solidFill>
          <a:ln>
            <a:gradFill>
              <a:gsLst>
                <a:gs pos="0">
                  <a:schemeClr val="bg1"/>
                </a:gs>
                <a:gs pos="100000">
                  <a:schemeClr val="bg1">
                    <a:alpha val="0"/>
                  </a:schemeClr>
                </a:gs>
              </a:gsLst>
              <a:lin ang="3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2921230" y="1413508"/>
            <a:ext cx="431420" cy="431420"/>
          </a:xfrm>
          <a:prstGeom prst="ellipse">
            <a:avLst/>
          </a:prstGeom>
          <a:no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869839" y="2705092"/>
            <a:ext cx="819890" cy="8198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2900896" y="3615487"/>
            <a:ext cx="819890" cy="819890"/>
          </a:xfrm>
          <a:prstGeom prst="ellipse">
            <a:avLst/>
          </a:prstGeom>
          <a:gradFill>
            <a:gsLst>
              <a:gs pos="0">
                <a:schemeClr val="bg1">
                  <a:alpha val="57000"/>
                </a:schemeClr>
              </a:gs>
              <a:gs pos="100000">
                <a:schemeClr val="bg1">
                  <a:alpha val="0"/>
                </a:schemeClr>
              </a:gs>
            </a:gsLst>
            <a:lin ang="9600000" scaled="0"/>
          </a:gradFill>
          <a:ln>
            <a:gradFill>
              <a:gsLst>
                <a:gs pos="0">
                  <a:schemeClr val="bg1"/>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2588532" y="4143188"/>
            <a:ext cx="312367" cy="312367"/>
          </a:xfrm>
          <a:prstGeom prst="ellipse">
            <a:avLst/>
          </a:prstGeom>
          <a:no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3541634" y="2303662"/>
            <a:ext cx="312367" cy="312367"/>
          </a:xfrm>
          <a:prstGeom prst="ellipse">
            <a:avLst/>
          </a:prstGeom>
          <a:solidFill>
            <a:schemeClr val="bg1"/>
          </a:solidFill>
          <a:ln w="12700">
            <a:gradFill>
              <a:gsLst>
                <a:gs pos="0">
                  <a:schemeClr val="bg1"/>
                </a:gs>
                <a:gs pos="100000">
                  <a:schemeClr val="bg1">
                    <a:alpha val="0"/>
                  </a:schemeClr>
                </a:gs>
              </a:gsLst>
              <a:lin ang="9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Group 4"/>
          <p:cNvGrpSpPr>
            <a:grpSpLocks noChangeAspect="1"/>
          </p:cNvGrpSpPr>
          <p:nvPr/>
        </p:nvGrpSpPr>
        <p:grpSpPr bwMode="auto">
          <a:xfrm>
            <a:off x="2030016" y="2432449"/>
            <a:ext cx="1112044" cy="1007269"/>
            <a:chOff x="1753" y="2115"/>
            <a:chExt cx="934" cy="846"/>
          </a:xfrm>
        </p:grpSpPr>
        <p:sp>
          <p:nvSpPr>
            <p:cNvPr id="14" name="AutoShape 3"/>
            <p:cNvSpPr>
              <a:spLocks noChangeAspect="1" noChangeArrowheads="1" noTextEdit="1"/>
            </p:cNvSpPr>
            <p:nvPr/>
          </p:nvSpPr>
          <p:spPr bwMode="auto">
            <a:xfrm>
              <a:off x="1753" y="2115"/>
              <a:ext cx="934" cy="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5" name="Freeform 5"/>
            <p:cNvSpPr>
              <a:spLocks noEditPoints="1"/>
            </p:cNvSpPr>
            <p:nvPr/>
          </p:nvSpPr>
          <p:spPr bwMode="auto">
            <a:xfrm>
              <a:off x="1745" y="2122"/>
              <a:ext cx="949" cy="839"/>
            </a:xfrm>
            <a:custGeom>
              <a:avLst/>
              <a:gdLst>
                <a:gd name="T0" fmla="*/ 101 w 128"/>
                <a:gd name="T1" fmla="*/ 35 h 113"/>
                <a:gd name="T2" fmla="*/ 104 w 128"/>
                <a:gd name="T3" fmla="*/ 14 h 113"/>
                <a:gd name="T4" fmla="*/ 97 w 128"/>
                <a:gd name="T5" fmla="*/ 2 h 113"/>
                <a:gd name="T6" fmla="*/ 63 w 128"/>
                <a:gd name="T7" fmla="*/ 15 h 113"/>
                <a:gd name="T8" fmla="*/ 36 w 128"/>
                <a:gd name="T9" fmla="*/ 1 h 113"/>
                <a:gd name="T10" fmla="*/ 23 w 128"/>
                <a:gd name="T11" fmla="*/ 30 h 113"/>
                <a:gd name="T12" fmla="*/ 19 w 128"/>
                <a:gd name="T13" fmla="*/ 37 h 113"/>
                <a:gd name="T14" fmla="*/ 19 w 128"/>
                <a:gd name="T15" fmla="*/ 76 h 113"/>
                <a:gd name="T16" fmla="*/ 24 w 128"/>
                <a:gd name="T17" fmla="*/ 84 h 113"/>
                <a:gd name="T18" fmla="*/ 37 w 128"/>
                <a:gd name="T19" fmla="*/ 113 h 113"/>
                <a:gd name="T20" fmla="*/ 67 w 128"/>
                <a:gd name="T21" fmla="*/ 100 h 113"/>
                <a:gd name="T22" fmla="*/ 99 w 128"/>
                <a:gd name="T23" fmla="*/ 110 h 113"/>
                <a:gd name="T24" fmla="*/ 102 w 128"/>
                <a:gd name="T25" fmla="*/ 77 h 113"/>
                <a:gd name="T26" fmla="*/ 128 w 128"/>
                <a:gd name="T27" fmla="*/ 56 h 113"/>
                <a:gd name="T28" fmla="*/ 90 w 128"/>
                <a:gd name="T29" fmla="*/ 5 h 113"/>
                <a:gd name="T30" fmla="*/ 89 w 128"/>
                <a:gd name="T31" fmla="*/ 10 h 113"/>
                <a:gd name="T32" fmla="*/ 99 w 128"/>
                <a:gd name="T33" fmla="*/ 17 h 113"/>
                <a:gd name="T34" fmla="*/ 97 w 128"/>
                <a:gd name="T35" fmla="*/ 34 h 113"/>
                <a:gd name="T36" fmla="*/ 66 w 128"/>
                <a:gd name="T37" fmla="*/ 18 h 113"/>
                <a:gd name="T38" fmla="*/ 36 w 128"/>
                <a:gd name="T39" fmla="*/ 62 h 113"/>
                <a:gd name="T40" fmla="*/ 46 w 128"/>
                <a:gd name="T41" fmla="*/ 77 h 113"/>
                <a:gd name="T42" fmla="*/ 36 w 128"/>
                <a:gd name="T43" fmla="*/ 62 h 113"/>
                <a:gd name="T44" fmla="*/ 31 w 128"/>
                <a:gd name="T45" fmla="*/ 39 h 113"/>
                <a:gd name="T46" fmla="*/ 41 w 128"/>
                <a:gd name="T47" fmla="*/ 43 h 113"/>
                <a:gd name="T48" fmla="*/ 46 w 128"/>
                <a:gd name="T49" fmla="*/ 68 h 113"/>
                <a:gd name="T50" fmla="*/ 45 w 128"/>
                <a:gd name="T51" fmla="*/ 45 h 113"/>
                <a:gd name="T52" fmla="*/ 64 w 128"/>
                <a:gd name="T53" fmla="*/ 35 h 113"/>
                <a:gd name="T54" fmla="*/ 75 w 128"/>
                <a:gd name="T55" fmla="*/ 35 h 113"/>
                <a:gd name="T56" fmla="*/ 88 w 128"/>
                <a:gd name="T57" fmla="*/ 56 h 113"/>
                <a:gd name="T58" fmla="*/ 75 w 128"/>
                <a:gd name="T59" fmla="*/ 77 h 113"/>
                <a:gd name="T60" fmla="*/ 63 w 128"/>
                <a:gd name="T61" fmla="*/ 78 h 113"/>
                <a:gd name="T62" fmla="*/ 46 w 128"/>
                <a:gd name="T63" fmla="*/ 68 h 113"/>
                <a:gd name="T64" fmla="*/ 91 w 128"/>
                <a:gd name="T65" fmla="*/ 61 h 113"/>
                <a:gd name="T66" fmla="*/ 82 w 128"/>
                <a:gd name="T67" fmla="*/ 77 h 113"/>
                <a:gd name="T68" fmla="*/ 91 w 128"/>
                <a:gd name="T69" fmla="*/ 51 h 113"/>
                <a:gd name="T70" fmla="*/ 81 w 128"/>
                <a:gd name="T71" fmla="*/ 36 h 113"/>
                <a:gd name="T72" fmla="*/ 91 w 128"/>
                <a:gd name="T73" fmla="*/ 51 h 113"/>
                <a:gd name="T74" fmla="*/ 71 w 128"/>
                <a:gd name="T75" fmla="*/ 30 h 113"/>
                <a:gd name="T76" fmla="*/ 64 w 128"/>
                <a:gd name="T77" fmla="*/ 30 h 113"/>
                <a:gd name="T78" fmla="*/ 63 w 128"/>
                <a:gd name="T79" fmla="*/ 22 h 113"/>
                <a:gd name="T80" fmla="*/ 36 w 128"/>
                <a:gd name="T81" fmla="*/ 5 h 113"/>
                <a:gd name="T82" fmla="*/ 49 w 128"/>
                <a:gd name="T83" fmla="*/ 31 h 113"/>
                <a:gd name="T84" fmla="*/ 28 w 128"/>
                <a:gd name="T85" fmla="*/ 29 h 113"/>
                <a:gd name="T86" fmla="*/ 4 w 128"/>
                <a:gd name="T87" fmla="*/ 57 h 113"/>
                <a:gd name="T88" fmla="*/ 26 w 128"/>
                <a:gd name="T89" fmla="*/ 40 h 113"/>
                <a:gd name="T90" fmla="*/ 27 w 128"/>
                <a:gd name="T91" fmla="*/ 73 h 113"/>
                <a:gd name="T92" fmla="*/ 37 w 128"/>
                <a:gd name="T93" fmla="*/ 108 h 113"/>
                <a:gd name="T94" fmla="*/ 29 w 128"/>
                <a:gd name="T95" fmla="*/ 85 h 113"/>
                <a:gd name="T96" fmla="*/ 50 w 128"/>
                <a:gd name="T97" fmla="*/ 82 h 113"/>
                <a:gd name="T98" fmla="*/ 37 w 128"/>
                <a:gd name="T99" fmla="*/ 108 h 113"/>
                <a:gd name="T100" fmla="*/ 56 w 128"/>
                <a:gd name="T101" fmla="*/ 82 h 113"/>
                <a:gd name="T102" fmla="*/ 64 w 128"/>
                <a:gd name="T103" fmla="*/ 83 h 113"/>
                <a:gd name="T104" fmla="*/ 64 w 128"/>
                <a:gd name="T105" fmla="*/ 91 h 113"/>
                <a:gd name="T106" fmla="*/ 91 w 128"/>
                <a:gd name="T107" fmla="*/ 107 h 113"/>
                <a:gd name="T108" fmla="*/ 78 w 128"/>
                <a:gd name="T109" fmla="*/ 82 h 113"/>
                <a:gd name="T110" fmla="*/ 99 w 128"/>
                <a:gd name="T111" fmla="*/ 84 h 113"/>
                <a:gd name="T112" fmla="*/ 106 w 128"/>
                <a:gd name="T113" fmla="*/ 71 h 113"/>
                <a:gd name="T114" fmla="*/ 94 w 128"/>
                <a:gd name="T115" fmla="*/ 56 h 113"/>
                <a:gd name="T116" fmla="*/ 123 w 128"/>
                <a:gd name="T117"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13">
                  <a:moveTo>
                    <a:pt x="108" y="37"/>
                  </a:moveTo>
                  <a:cubicBezTo>
                    <a:pt x="106" y="36"/>
                    <a:pt x="104" y="36"/>
                    <a:pt x="101" y="35"/>
                  </a:cubicBezTo>
                  <a:cubicBezTo>
                    <a:pt x="102" y="33"/>
                    <a:pt x="103" y="30"/>
                    <a:pt x="103" y="28"/>
                  </a:cubicBezTo>
                  <a:cubicBezTo>
                    <a:pt x="104" y="23"/>
                    <a:pt x="104" y="18"/>
                    <a:pt x="104" y="14"/>
                  </a:cubicBezTo>
                  <a:cubicBezTo>
                    <a:pt x="104" y="12"/>
                    <a:pt x="105" y="11"/>
                    <a:pt x="105" y="10"/>
                  </a:cubicBezTo>
                  <a:cubicBezTo>
                    <a:pt x="105" y="5"/>
                    <a:pt x="101" y="2"/>
                    <a:pt x="97" y="2"/>
                  </a:cubicBezTo>
                  <a:cubicBezTo>
                    <a:pt x="95" y="0"/>
                    <a:pt x="93" y="0"/>
                    <a:pt x="90" y="0"/>
                  </a:cubicBezTo>
                  <a:cubicBezTo>
                    <a:pt x="82" y="0"/>
                    <a:pt x="73" y="5"/>
                    <a:pt x="63" y="15"/>
                  </a:cubicBezTo>
                  <a:cubicBezTo>
                    <a:pt x="62" y="14"/>
                    <a:pt x="61" y="13"/>
                    <a:pt x="60" y="12"/>
                  </a:cubicBezTo>
                  <a:cubicBezTo>
                    <a:pt x="51" y="5"/>
                    <a:pt x="43" y="1"/>
                    <a:pt x="36" y="1"/>
                  </a:cubicBezTo>
                  <a:cubicBezTo>
                    <a:pt x="33" y="1"/>
                    <a:pt x="31" y="1"/>
                    <a:pt x="29" y="3"/>
                  </a:cubicBezTo>
                  <a:cubicBezTo>
                    <a:pt x="22" y="7"/>
                    <a:pt x="21" y="16"/>
                    <a:pt x="23" y="30"/>
                  </a:cubicBezTo>
                  <a:cubicBezTo>
                    <a:pt x="24" y="31"/>
                    <a:pt x="24" y="33"/>
                    <a:pt x="25" y="35"/>
                  </a:cubicBezTo>
                  <a:cubicBezTo>
                    <a:pt x="23" y="36"/>
                    <a:pt x="21" y="37"/>
                    <a:pt x="19" y="37"/>
                  </a:cubicBezTo>
                  <a:cubicBezTo>
                    <a:pt x="6" y="42"/>
                    <a:pt x="0" y="49"/>
                    <a:pt x="0" y="57"/>
                  </a:cubicBezTo>
                  <a:cubicBezTo>
                    <a:pt x="0" y="64"/>
                    <a:pt x="7" y="71"/>
                    <a:pt x="19" y="76"/>
                  </a:cubicBezTo>
                  <a:cubicBezTo>
                    <a:pt x="21" y="76"/>
                    <a:pt x="23" y="77"/>
                    <a:pt x="26" y="78"/>
                  </a:cubicBezTo>
                  <a:cubicBezTo>
                    <a:pt x="25" y="80"/>
                    <a:pt x="25" y="82"/>
                    <a:pt x="24" y="84"/>
                  </a:cubicBezTo>
                  <a:cubicBezTo>
                    <a:pt x="22" y="98"/>
                    <a:pt x="24" y="107"/>
                    <a:pt x="30" y="111"/>
                  </a:cubicBezTo>
                  <a:cubicBezTo>
                    <a:pt x="32" y="112"/>
                    <a:pt x="35" y="113"/>
                    <a:pt x="37" y="113"/>
                  </a:cubicBezTo>
                  <a:cubicBezTo>
                    <a:pt x="45" y="113"/>
                    <a:pt x="54" y="107"/>
                    <a:pt x="64" y="98"/>
                  </a:cubicBezTo>
                  <a:cubicBezTo>
                    <a:pt x="65" y="99"/>
                    <a:pt x="66" y="100"/>
                    <a:pt x="67" y="100"/>
                  </a:cubicBezTo>
                  <a:cubicBezTo>
                    <a:pt x="76" y="108"/>
                    <a:pt x="85" y="112"/>
                    <a:pt x="91" y="112"/>
                  </a:cubicBezTo>
                  <a:cubicBezTo>
                    <a:pt x="94" y="112"/>
                    <a:pt x="97" y="111"/>
                    <a:pt x="99" y="110"/>
                  </a:cubicBezTo>
                  <a:cubicBezTo>
                    <a:pt x="105" y="106"/>
                    <a:pt x="107" y="96"/>
                    <a:pt x="104" y="83"/>
                  </a:cubicBezTo>
                  <a:cubicBezTo>
                    <a:pt x="103" y="81"/>
                    <a:pt x="103" y="79"/>
                    <a:pt x="102" y="77"/>
                  </a:cubicBezTo>
                  <a:cubicBezTo>
                    <a:pt x="104" y="77"/>
                    <a:pt x="106" y="76"/>
                    <a:pt x="108" y="75"/>
                  </a:cubicBezTo>
                  <a:cubicBezTo>
                    <a:pt x="121" y="70"/>
                    <a:pt x="128" y="64"/>
                    <a:pt x="128" y="56"/>
                  </a:cubicBezTo>
                  <a:cubicBezTo>
                    <a:pt x="128" y="49"/>
                    <a:pt x="121" y="42"/>
                    <a:pt x="108" y="37"/>
                  </a:cubicBezTo>
                  <a:close/>
                  <a:moveTo>
                    <a:pt x="90" y="5"/>
                  </a:moveTo>
                  <a:cubicBezTo>
                    <a:pt x="90" y="5"/>
                    <a:pt x="90" y="5"/>
                    <a:pt x="91" y="5"/>
                  </a:cubicBezTo>
                  <a:cubicBezTo>
                    <a:pt x="89" y="6"/>
                    <a:pt x="89" y="8"/>
                    <a:pt x="89" y="10"/>
                  </a:cubicBezTo>
                  <a:cubicBezTo>
                    <a:pt x="89" y="14"/>
                    <a:pt x="92" y="17"/>
                    <a:pt x="97" y="17"/>
                  </a:cubicBezTo>
                  <a:cubicBezTo>
                    <a:pt x="98" y="17"/>
                    <a:pt x="98" y="17"/>
                    <a:pt x="99" y="17"/>
                  </a:cubicBezTo>
                  <a:cubicBezTo>
                    <a:pt x="99" y="20"/>
                    <a:pt x="99" y="24"/>
                    <a:pt x="98" y="27"/>
                  </a:cubicBezTo>
                  <a:cubicBezTo>
                    <a:pt x="98" y="29"/>
                    <a:pt x="97" y="32"/>
                    <a:pt x="97" y="34"/>
                  </a:cubicBezTo>
                  <a:cubicBezTo>
                    <a:pt x="91" y="32"/>
                    <a:pt x="84" y="31"/>
                    <a:pt x="77" y="31"/>
                  </a:cubicBezTo>
                  <a:cubicBezTo>
                    <a:pt x="74" y="26"/>
                    <a:pt x="70" y="22"/>
                    <a:pt x="66" y="18"/>
                  </a:cubicBezTo>
                  <a:cubicBezTo>
                    <a:pt x="75" y="10"/>
                    <a:pt x="84" y="5"/>
                    <a:pt x="90" y="5"/>
                  </a:cubicBezTo>
                  <a:close/>
                  <a:moveTo>
                    <a:pt x="36" y="62"/>
                  </a:moveTo>
                  <a:cubicBezTo>
                    <a:pt x="38" y="65"/>
                    <a:pt x="40" y="68"/>
                    <a:pt x="42" y="71"/>
                  </a:cubicBezTo>
                  <a:cubicBezTo>
                    <a:pt x="43" y="73"/>
                    <a:pt x="44" y="75"/>
                    <a:pt x="46" y="77"/>
                  </a:cubicBezTo>
                  <a:cubicBezTo>
                    <a:pt x="41" y="76"/>
                    <a:pt x="36" y="75"/>
                    <a:pt x="32" y="74"/>
                  </a:cubicBezTo>
                  <a:cubicBezTo>
                    <a:pt x="33" y="70"/>
                    <a:pt x="35" y="66"/>
                    <a:pt x="36" y="62"/>
                  </a:cubicBezTo>
                  <a:close/>
                  <a:moveTo>
                    <a:pt x="36" y="51"/>
                  </a:moveTo>
                  <a:cubicBezTo>
                    <a:pt x="34" y="47"/>
                    <a:pt x="32" y="43"/>
                    <a:pt x="31" y="39"/>
                  </a:cubicBezTo>
                  <a:cubicBezTo>
                    <a:pt x="36" y="38"/>
                    <a:pt x="40" y="37"/>
                    <a:pt x="45" y="36"/>
                  </a:cubicBezTo>
                  <a:cubicBezTo>
                    <a:pt x="44" y="38"/>
                    <a:pt x="43" y="40"/>
                    <a:pt x="41" y="43"/>
                  </a:cubicBezTo>
                  <a:cubicBezTo>
                    <a:pt x="39" y="46"/>
                    <a:pt x="38" y="49"/>
                    <a:pt x="36" y="51"/>
                  </a:cubicBezTo>
                  <a:close/>
                  <a:moveTo>
                    <a:pt x="46" y="68"/>
                  </a:moveTo>
                  <a:cubicBezTo>
                    <a:pt x="43" y="64"/>
                    <a:pt x="41" y="61"/>
                    <a:pt x="39" y="57"/>
                  </a:cubicBezTo>
                  <a:cubicBezTo>
                    <a:pt x="41" y="53"/>
                    <a:pt x="43" y="49"/>
                    <a:pt x="45" y="45"/>
                  </a:cubicBezTo>
                  <a:cubicBezTo>
                    <a:pt x="47" y="42"/>
                    <a:pt x="50" y="39"/>
                    <a:pt x="52" y="35"/>
                  </a:cubicBezTo>
                  <a:cubicBezTo>
                    <a:pt x="56" y="35"/>
                    <a:pt x="60" y="35"/>
                    <a:pt x="64" y="35"/>
                  </a:cubicBezTo>
                  <a:cubicBezTo>
                    <a:pt x="64" y="35"/>
                    <a:pt x="64" y="35"/>
                    <a:pt x="64" y="35"/>
                  </a:cubicBezTo>
                  <a:cubicBezTo>
                    <a:pt x="68" y="35"/>
                    <a:pt x="72" y="35"/>
                    <a:pt x="75" y="35"/>
                  </a:cubicBezTo>
                  <a:cubicBezTo>
                    <a:pt x="77" y="38"/>
                    <a:pt x="79" y="41"/>
                    <a:pt x="82" y="45"/>
                  </a:cubicBezTo>
                  <a:cubicBezTo>
                    <a:pt x="84" y="48"/>
                    <a:pt x="86" y="52"/>
                    <a:pt x="88" y="56"/>
                  </a:cubicBezTo>
                  <a:cubicBezTo>
                    <a:pt x="86" y="60"/>
                    <a:pt x="84" y="64"/>
                    <a:pt x="82" y="67"/>
                  </a:cubicBezTo>
                  <a:cubicBezTo>
                    <a:pt x="80" y="71"/>
                    <a:pt x="78" y="74"/>
                    <a:pt x="75" y="77"/>
                  </a:cubicBezTo>
                  <a:cubicBezTo>
                    <a:pt x="72" y="78"/>
                    <a:pt x="68" y="78"/>
                    <a:pt x="64" y="78"/>
                  </a:cubicBezTo>
                  <a:cubicBezTo>
                    <a:pt x="63" y="78"/>
                    <a:pt x="63" y="78"/>
                    <a:pt x="63" y="78"/>
                  </a:cubicBezTo>
                  <a:cubicBezTo>
                    <a:pt x="59" y="78"/>
                    <a:pt x="56" y="78"/>
                    <a:pt x="52" y="77"/>
                  </a:cubicBezTo>
                  <a:cubicBezTo>
                    <a:pt x="50" y="74"/>
                    <a:pt x="48" y="71"/>
                    <a:pt x="46" y="68"/>
                  </a:cubicBezTo>
                  <a:close/>
                  <a:moveTo>
                    <a:pt x="86" y="70"/>
                  </a:moveTo>
                  <a:cubicBezTo>
                    <a:pt x="88" y="67"/>
                    <a:pt x="89" y="64"/>
                    <a:pt x="91" y="61"/>
                  </a:cubicBezTo>
                  <a:cubicBezTo>
                    <a:pt x="93" y="66"/>
                    <a:pt x="95" y="70"/>
                    <a:pt x="96" y="74"/>
                  </a:cubicBezTo>
                  <a:cubicBezTo>
                    <a:pt x="92" y="75"/>
                    <a:pt x="87" y="76"/>
                    <a:pt x="82" y="77"/>
                  </a:cubicBezTo>
                  <a:cubicBezTo>
                    <a:pt x="83" y="74"/>
                    <a:pt x="85" y="72"/>
                    <a:pt x="86" y="70"/>
                  </a:cubicBezTo>
                  <a:close/>
                  <a:moveTo>
                    <a:pt x="91" y="51"/>
                  </a:moveTo>
                  <a:cubicBezTo>
                    <a:pt x="89" y="48"/>
                    <a:pt x="87" y="45"/>
                    <a:pt x="86" y="42"/>
                  </a:cubicBezTo>
                  <a:cubicBezTo>
                    <a:pt x="84" y="40"/>
                    <a:pt x="83" y="38"/>
                    <a:pt x="81" y="36"/>
                  </a:cubicBezTo>
                  <a:cubicBezTo>
                    <a:pt x="86" y="36"/>
                    <a:pt x="91" y="37"/>
                    <a:pt x="95" y="38"/>
                  </a:cubicBezTo>
                  <a:cubicBezTo>
                    <a:pt x="94" y="42"/>
                    <a:pt x="93" y="46"/>
                    <a:pt x="91" y="51"/>
                  </a:cubicBezTo>
                  <a:close/>
                  <a:moveTo>
                    <a:pt x="63" y="22"/>
                  </a:moveTo>
                  <a:cubicBezTo>
                    <a:pt x="66" y="24"/>
                    <a:pt x="68" y="27"/>
                    <a:pt x="71" y="30"/>
                  </a:cubicBezTo>
                  <a:cubicBezTo>
                    <a:pt x="69" y="30"/>
                    <a:pt x="66" y="30"/>
                    <a:pt x="64" y="30"/>
                  </a:cubicBezTo>
                  <a:cubicBezTo>
                    <a:pt x="64" y="30"/>
                    <a:pt x="64" y="30"/>
                    <a:pt x="64" y="30"/>
                  </a:cubicBezTo>
                  <a:cubicBezTo>
                    <a:pt x="61" y="30"/>
                    <a:pt x="58" y="30"/>
                    <a:pt x="56" y="30"/>
                  </a:cubicBezTo>
                  <a:cubicBezTo>
                    <a:pt x="58" y="27"/>
                    <a:pt x="61" y="24"/>
                    <a:pt x="63" y="22"/>
                  </a:cubicBezTo>
                  <a:close/>
                  <a:moveTo>
                    <a:pt x="31" y="7"/>
                  </a:moveTo>
                  <a:cubicBezTo>
                    <a:pt x="33" y="6"/>
                    <a:pt x="34" y="5"/>
                    <a:pt x="36" y="5"/>
                  </a:cubicBezTo>
                  <a:cubicBezTo>
                    <a:pt x="42" y="5"/>
                    <a:pt x="51" y="10"/>
                    <a:pt x="60" y="18"/>
                  </a:cubicBezTo>
                  <a:cubicBezTo>
                    <a:pt x="56" y="22"/>
                    <a:pt x="53" y="26"/>
                    <a:pt x="49" y="31"/>
                  </a:cubicBezTo>
                  <a:cubicBezTo>
                    <a:pt x="42" y="32"/>
                    <a:pt x="36" y="33"/>
                    <a:pt x="30" y="34"/>
                  </a:cubicBezTo>
                  <a:cubicBezTo>
                    <a:pt x="29" y="32"/>
                    <a:pt x="28" y="30"/>
                    <a:pt x="28" y="29"/>
                  </a:cubicBezTo>
                  <a:cubicBezTo>
                    <a:pt x="26" y="18"/>
                    <a:pt x="27" y="10"/>
                    <a:pt x="31" y="7"/>
                  </a:cubicBezTo>
                  <a:close/>
                  <a:moveTo>
                    <a:pt x="4" y="57"/>
                  </a:moveTo>
                  <a:cubicBezTo>
                    <a:pt x="4" y="51"/>
                    <a:pt x="10" y="46"/>
                    <a:pt x="21" y="42"/>
                  </a:cubicBezTo>
                  <a:cubicBezTo>
                    <a:pt x="23" y="41"/>
                    <a:pt x="24" y="41"/>
                    <a:pt x="26" y="40"/>
                  </a:cubicBezTo>
                  <a:cubicBezTo>
                    <a:pt x="28" y="45"/>
                    <a:pt x="31" y="51"/>
                    <a:pt x="34" y="57"/>
                  </a:cubicBezTo>
                  <a:cubicBezTo>
                    <a:pt x="31" y="62"/>
                    <a:pt x="29" y="68"/>
                    <a:pt x="27" y="73"/>
                  </a:cubicBezTo>
                  <a:cubicBezTo>
                    <a:pt x="13" y="69"/>
                    <a:pt x="4" y="63"/>
                    <a:pt x="4" y="57"/>
                  </a:cubicBezTo>
                  <a:close/>
                  <a:moveTo>
                    <a:pt x="37" y="108"/>
                  </a:moveTo>
                  <a:cubicBezTo>
                    <a:pt x="36" y="108"/>
                    <a:pt x="34" y="108"/>
                    <a:pt x="33" y="107"/>
                  </a:cubicBezTo>
                  <a:cubicBezTo>
                    <a:pt x="28" y="104"/>
                    <a:pt x="27" y="96"/>
                    <a:pt x="29" y="85"/>
                  </a:cubicBezTo>
                  <a:cubicBezTo>
                    <a:pt x="29" y="83"/>
                    <a:pt x="30" y="81"/>
                    <a:pt x="30" y="79"/>
                  </a:cubicBezTo>
                  <a:cubicBezTo>
                    <a:pt x="36" y="80"/>
                    <a:pt x="43" y="81"/>
                    <a:pt x="50" y="82"/>
                  </a:cubicBezTo>
                  <a:cubicBezTo>
                    <a:pt x="53" y="87"/>
                    <a:pt x="57" y="91"/>
                    <a:pt x="61" y="94"/>
                  </a:cubicBezTo>
                  <a:cubicBezTo>
                    <a:pt x="52" y="103"/>
                    <a:pt x="44" y="108"/>
                    <a:pt x="37" y="108"/>
                  </a:cubicBezTo>
                  <a:close/>
                  <a:moveTo>
                    <a:pt x="64" y="91"/>
                  </a:moveTo>
                  <a:cubicBezTo>
                    <a:pt x="62" y="88"/>
                    <a:pt x="59" y="86"/>
                    <a:pt x="56" y="82"/>
                  </a:cubicBezTo>
                  <a:cubicBezTo>
                    <a:pt x="59" y="83"/>
                    <a:pt x="61" y="83"/>
                    <a:pt x="63" y="83"/>
                  </a:cubicBezTo>
                  <a:cubicBezTo>
                    <a:pt x="64" y="83"/>
                    <a:pt x="64" y="83"/>
                    <a:pt x="64" y="83"/>
                  </a:cubicBezTo>
                  <a:cubicBezTo>
                    <a:pt x="66" y="83"/>
                    <a:pt x="69" y="82"/>
                    <a:pt x="72" y="82"/>
                  </a:cubicBezTo>
                  <a:cubicBezTo>
                    <a:pt x="69" y="85"/>
                    <a:pt x="67" y="88"/>
                    <a:pt x="64" y="91"/>
                  </a:cubicBezTo>
                  <a:close/>
                  <a:moveTo>
                    <a:pt x="96" y="106"/>
                  </a:moveTo>
                  <a:cubicBezTo>
                    <a:pt x="95" y="107"/>
                    <a:pt x="93" y="107"/>
                    <a:pt x="91" y="107"/>
                  </a:cubicBezTo>
                  <a:cubicBezTo>
                    <a:pt x="85" y="107"/>
                    <a:pt x="77" y="102"/>
                    <a:pt x="68" y="94"/>
                  </a:cubicBezTo>
                  <a:cubicBezTo>
                    <a:pt x="71" y="91"/>
                    <a:pt x="75" y="86"/>
                    <a:pt x="78" y="82"/>
                  </a:cubicBezTo>
                  <a:cubicBezTo>
                    <a:pt x="85" y="81"/>
                    <a:pt x="92" y="80"/>
                    <a:pt x="98" y="79"/>
                  </a:cubicBezTo>
                  <a:cubicBezTo>
                    <a:pt x="98" y="80"/>
                    <a:pt x="99" y="82"/>
                    <a:pt x="99" y="84"/>
                  </a:cubicBezTo>
                  <a:cubicBezTo>
                    <a:pt x="101" y="95"/>
                    <a:pt x="100" y="103"/>
                    <a:pt x="96" y="106"/>
                  </a:cubicBezTo>
                  <a:close/>
                  <a:moveTo>
                    <a:pt x="106" y="71"/>
                  </a:moveTo>
                  <a:cubicBezTo>
                    <a:pt x="105" y="71"/>
                    <a:pt x="103" y="72"/>
                    <a:pt x="101" y="73"/>
                  </a:cubicBezTo>
                  <a:cubicBezTo>
                    <a:pt x="99" y="67"/>
                    <a:pt x="97" y="62"/>
                    <a:pt x="94" y="56"/>
                  </a:cubicBezTo>
                  <a:cubicBezTo>
                    <a:pt x="96" y="50"/>
                    <a:pt x="98" y="45"/>
                    <a:pt x="100" y="40"/>
                  </a:cubicBezTo>
                  <a:cubicBezTo>
                    <a:pt x="114" y="44"/>
                    <a:pt x="123" y="50"/>
                    <a:pt x="123" y="56"/>
                  </a:cubicBezTo>
                  <a:cubicBezTo>
                    <a:pt x="123" y="61"/>
                    <a:pt x="117" y="67"/>
                    <a:pt x="106"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Oval 6"/>
            <p:cNvSpPr>
              <a:spLocks noChangeArrowheads="1"/>
            </p:cNvSpPr>
            <p:nvPr/>
          </p:nvSpPr>
          <p:spPr bwMode="auto">
            <a:xfrm>
              <a:off x="2123" y="2449"/>
              <a:ext cx="186" cy="17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nvGrpSpPr>
          <p:cNvPr id="17" name="组合 16"/>
          <p:cNvGrpSpPr/>
          <p:nvPr/>
        </p:nvGrpSpPr>
        <p:grpSpPr>
          <a:xfrm>
            <a:off x="5169064" y="1393129"/>
            <a:ext cx="438750" cy="437029"/>
            <a:chOff x="3259241" y="1649414"/>
            <a:chExt cx="1846159" cy="1838914"/>
          </a:xfrm>
        </p:grpSpPr>
        <p:sp>
          <p:nvSpPr>
            <p:cNvPr id="18" name="AutoShape 1403"/>
            <p:cNvSpPr>
              <a:spLocks noChangeAspect="1" noChangeArrowheads="1" noTextEdit="1"/>
            </p:cNvSpPr>
            <p:nvPr/>
          </p:nvSpPr>
          <p:spPr bwMode="auto">
            <a:xfrm>
              <a:off x="3271511" y="1649414"/>
              <a:ext cx="1833889" cy="183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9" name="Freeform 1405"/>
            <p:cNvSpPr/>
            <p:nvPr/>
          </p:nvSpPr>
          <p:spPr bwMode="auto">
            <a:xfrm>
              <a:off x="3919652" y="2794967"/>
              <a:ext cx="1012407" cy="658191"/>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 name="Freeform 1406"/>
            <p:cNvSpPr/>
            <p:nvPr/>
          </p:nvSpPr>
          <p:spPr bwMode="auto">
            <a:xfrm>
              <a:off x="3703605" y="2181996"/>
              <a:ext cx="567752" cy="1120431"/>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 name="Freeform 1407"/>
            <p:cNvSpPr/>
            <p:nvPr/>
          </p:nvSpPr>
          <p:spPr bwMode="auto">
            <a:xfrm>
              <a:off x="4271357" y="2181996"/>
              <a:ext cx="713458" cy="984774"/>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 name="Freeform 1408"/>
            <p:cNvSpPr/>
            <p:nvPr/>
          </p:nvSpPr>
          <p:spPr bwMode="auto">
            <a:xfrm>
              <a:off x="3763897" y="2882893"/>
              <a:ext cx="1100334" cy="535094"/>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 name="Freeform 1409"/>
            <p:cNvSpPr/>
            <p:nvPr/>
          </p:nvSpPr>
          <p:spPr bwMode="auto">
            <a:xfrm>
              <a:off x="4552721" y="2237264"/>
              <a:ext cx="479826" cy="1115407"/>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 name="Freeform 1410"/>
            <p:cNvSpPr/>
            <p:nvPr/>
          </p:nvSpPr>
          <p:spPr bwMode="auto">
            <a:xfrm>
              <a:off x="3643313" y="2415628"/>
              <a:ext cx="617996" cy="106265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 name="Freeform 1411"/>
            <p:cNvSpPr/>
            <p:nvPr/>
          </p:nvSpPr>
          <p:spPr bwMode="auto">
            <a:xfrm>
              <a:off x="3799068" y="2398043"/>
              <a:ext cx="753653" cy="964676"/>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 name="Freeform 1412"/>
            <p:cNvSpPr/>
            <p:nvPr/>
          </p:nvSpPr>
          <p:spPr bwMode="auto">
            <a:xfrm>
              <a:off x="3821677" y="2021216"/>
              <a:ext cx="1266137" cy="1288747"/>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7" name="Freeform 1413"/>
            <p:cNvSpPr/>
            <p:nvPr/>
          </p:nvSpPr>
          <p:spPr bwMode="auto">
            <a:xfrm>
              <a:off x="3881969" y="2835162"/>
              <a:ext cx="1150577" cy="409485"/>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8" name="Freeform 1414"/>
            <p:cNvSpPr/>
            <p:nvPr/>
          </p:nvSpPr>
          <p:spPr bwMode="auto">
            <a:xfrm>
              <a:off x="3834238" y="1955900"/>
              <a:ext cx="1258601" cy="1220918"/>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9" name="Freeform 1415"/>
            <p:cNvSpPr/>
            <p:nvPr/>
          </p:nvSpPr>
          <p:spPr bwMode="auto">
            <a:xfrm>
              <a:off x="4283918" y="2207117"/>
              <a:ext cx="803897" cy="904384"/>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0" name="Freeform 1416"/>
            <p:cNvSpPr/>
            <p:nvPr/>
          </p:nvSpPr>
          <p:spPr bwMode="auto">
            <a:xfrm>
              <a:off x="3816653" y="1918217"/>
              <a:ext cx="467265" cy="1170675"/>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1" name="Freeform 1417"/>
            <p:cNvSpPr/>
            <p:nvPr/>
          </p:nvSpPr>
          <p:spPr bwMode="auto">
            <a:xfrm>
              <a:off x="4110578" y="1822754"/>
              <a:ext cx="947091" cy="743605"/>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2" name="Freeform 1418"/>
            <p:cNvSpPr/>
            <p:nvPr/>
          </p:nvSpPr>
          <p:spPr bwMode="auto">
            <a:xfrm>
              <a:off x="3899555" y="2566359"/>
              <a:ext cx="1145553" cy="484850"/>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3" name="Freeform 1419"/>
            <p:cNvSpPr/>
            <p:nvPr/>
          </p:nvSpPr>
          <p:spPr bwMode="auto">
            <a:xfrm>
              <a:off x="3816653" y="2212142"/>
              <a:ext cx="1115407" cy="582825"/>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4" name="Freeform 1420"/>
            <p:cNvSpPr/>
            <p:nvPr/>
          </p:nvSpPr>
          <p:spPr bwMode="auto">
            <a:xfrm>
              <a:off x="3786507" y="1769998"/>
              <a:ext cx="713458" cy="999846"/>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5" name="Freeform 1421"/>
            <p:cNvSpPr/>
            <p:nvPr/>
          </p:nvSpPr>
          <p:spPr bwMode="auto">
            <a:xfrm>
              <a:off x="3881969" y="2081509"/>
              <a:ext cx="1163138" cy="442143"/>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6" name="Freeform 1422"/>
            <p:cNvSpPr/>
            <p:nvPr/>
          </p:nvSpPr>
          <p:spPr bwMode="auto">
            <a:xfrm>
              <a:off x="3864384" y="1890583"/>
              <a:ext cx="1145553" cy="442143"/>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7" name="Freeform 1423"/>
            <p:cNvSpPr/>
            <p:nvPr/>
          </p:nvSpPr>
          <p:spPr bwMode="auto">
            <a:xfrm>
              <a:off x="3738776" y="1722267"/>
              <a:ext cx="1283723" cy="1276186"/>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8" name="Freeform 1424"/>
            <p:cNvSpPr/>
            <p:nvPr/>
          </p:nvSpPr>
          <p:spPr bwMode="auto">
            <a:xfrm>
              <a:off x="4291455" y="1930778"/>
              <a:ext cx="680800" cy="1029993"/>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39" name="Freeform 1425"/>
            <p:cNvSpPr/>
            <p:nvPr/>
          </p:nvSpPr>
          <p:spPr bwMode="auto">
            <a:xfrm>
              <a:off x="3871921" y="1684585"/>
              <a:ext cx="1042554" cy="62302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0" name="Freeform 1426"/>
            <p:cNvSpPr/>
            <p:nvPr/>
          </p:nvSpPr>
          <p:spPr bwMode="auto">
            <a:xfrm>
              <a:off x="3829214" y="2307605"/>
              <a:ext cx="1085261" cy="625532"/>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1" name="Freeform 1427"/>
            <p:cNvSpPr/>
            <p:nvPr/>
          </p:nvSpPr>
          <p:spPr bwMode="auto">
            <a:xfrm>
              <a:off x="4201016" y="1666999"/>
              <a:ext cx="645630" cy="1032505"/>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2" name="Freeform 1428"/>
            <p:cNvSpPr/>
            <p:nvPr/>
          </p:nvSpPr>
          <p:spPr bwMode="auto">
            <a:xfrm>
              <a:off x="4278894" y="1674536"/>
              <a:ext cx="263779" cy="113048"/>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3" name="Freeform 1429"/>
            <p:cNvSpPr/>
            <p:nvPr/>
          </p:nvSpPr>
          <p:spPr bwMode="auto">
            <a:xfrm>
              <a:off x="3560411" y="1684585"/>
              <a:ext cx="437119" cy="678288"/>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4" name="Freeform 1430"/>
            <p:cNvSpPr/>
            <p:nvPr/>
          </p:nvSpPr>
          <p:spPr bwMode="auto">
            <a:xfrm>
              <a:off x="3997530" y="1661975"/>
              <a:ext cx="281364" cy="22610"/>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5" name="Freeform 1431"/>
            <p:cNvSpPr/>
            <p:nvPr/>
          </p:nvSpPr>
          <p:spPr bwMode="auto">
            <a:xfrm>
              <a:off x="4241211" y="1787584"/>
              <a:ext cx="540118" cy="1125456"/>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6" name="Freeform 1432"/>
            <p:cNvSpPr/>
            <p:nvPr/>
          </p:nvSpPr>
          <p:spPr bwMode="auto">
            <a:xfrm>
              <a:off x="3588045" y="1674536"/>
              <a:ext cx="1127968" cy="1268650"/>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7" name="Freeform 1433"/>
            <p:cNvSpPr/>
            <p:nvPr/>
          </p:nvSpPr>
          <p:spPr bwMode="auto">
            <a:xfrm>
              <a:off x="3686020" y="1865461"/>
              <a:ext cx="605435" cy="109530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8" name="Freeform 1434"/>
            <p:cNvSpPr/>
            <p:nvPr/>
          </p:nvSpPr>
          <p:spPr bwMode="auto">
            <a:xfrm>
              <a:off x="3432290" y="1722267"/>
              <a:ext cx="444656" cy="1132992"/>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49" name="Freeform 1435"/>
            <p:cNvSpPr/>
            <p:nvPr/>
          </p:nvSpPr>
          <p:spPr bwMode="auto">
            <a:xfrm>
              <a:off x="3876945" y="1704682"/>
              <a:ext cx="281364" cy="17585"/>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0" name="Freeform 1436"/>
            <p:cNvSpPr/>
            <p:nvPr/>
          </p:nvSpPr>
          <p:spPr bwMode="auto">
            <a:xfrm>
              <a:off x="3756361" y="2134264"/>
              <a:ext cx="989798" cy="748629"/>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1" name="Freeform 1437"/>
            <p:cNvSpPr/>
            <p:nvPr/>
          </p:nvSpPr>
          <p:spPr bwMode="auto">
            <a:xfrm>
              <a:off x="3374510" y="1714731"/>
              <a:ext cx="1281210" cy="1258601"/>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2" name="Freeform 1438"/>
            <p:cNvSpPr/>
            <p:nvPr/>
          </p:nvSpPr>
          <p:spPr bwMode="auto">
            <a:xfrm>
              <a:off x="4494941" y="2159386"/>
              <a:ext cx="65317" cy="550167"/>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3" name="Freeform 1439"/>
            <p:cNvSpPr/>
            <p:nvPr/>
          </p:nvSpPr>
          <p:spPr bwMode="auto">
            <a:xfrm>
              <a:off x="3625728" y="1752413"/>
              <a:ext cx="298949" cy="1012408"/>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4" name="Freeform 1440"/>
            <p:cNvSpPr/>
            <p:nvPr/>
          </p:nvSpPr>
          <p:spPr bwMode="auto">
            <a:xfrm>
              <a:off x="3924676" y="1666999"/>
              <a:ext cx="276339" cy="8541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5" name="Freeform 1441"/>
            <p:cNvSpPr/>
            <p:nvPr/>
          </p:nvSpPr>
          <p:spPr bwMode="auto">
            <a:xfrm>
              <a:off x="3492582" y="1948363"/>
              <a:ext cx="748629" cy="972213"/>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6" name="Freeform 1442"/>
            <p:cNvSpPr/>
            <p:nvPr/>
          </p:nvSpPr>
          <p:spPr bwMode="auto">
            <a:xfrm>
              <a:off x="3331803" y="2176971"/>
              <a:ext cx="874238" cy="844092"/>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7" name="Freeform 1443"/>
            <p:cNvSpPr/>
            <p:nvPr/>
          </p:nvSpPr>
          <p:spPr bwMode="auto">
            <a:xfrm>
              <a:off x="3392095" y="2601529"/>
              <a:ext cx="1150577" cy="474802"/>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8" name="Freeform 1444"/>
            <p:cNvSpPr/>
            <p:nvPr/>
          </p:nvSpPr>
          <p:spPr bwMode="auto">
            <a:xfrm>
              <a:off x="3560411" y="2362872"/>
              <a:ext cx="1130480" cy="55770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59" name="Freeform 1445"/>
            <p:cNvSpPr/>
            <p:nvPr/>
          </p:nvSpPr>
          <p:spPr bwMode="auto">
            <a:xfrm>
              <a:off x="3276535" y="1960924"/>
              <a:ext cx="1253576" cy="1288747"/>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0" name="Freeform 1446"/>
            <p:cNvSpPr/>
            <p:nvPr/>
          </p:nvSpPr>
          <p:spPr bwMode="auto">
            <a:xfrm>
              <a:off x="3296632" y="2415628"/>
              <a:ext cx="1246040" cy="899360"/>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1" name="Freeform 1447"/>
            <p:cNvSpPr/>
            <p:nvPr/>
          </p:nvSpPr>
          <p:spPr bwMode="auto">
            <a:xfrm>
              <a:off x="3696069" y="2094069"/>
              <a:ext cx="876750" cy="866701"/>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2" name="Freeform 1448"/>
            <p:cNvSpPr/>
            <p:nvPr/>
          </p:nvSpPr>
          <p:spPr bwMode="auto">
            <a:xfrm>
              <a:off x="3397119" y="2960771"/>
              <a:ext cx="1138016" cy="414509"/>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3" name="Freeform 1449"/>
            <p:cNvSpPr/>
            <p:nvPr/>
          </p:nvSpPr>
          <p:spPr bwMode="auto">
            <a:xfrm>
              <a:off x="3336827" y="2146825"/>
              <a:ext cx="839067" cy="881774"/>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4" name="Freeform 1450"/>
            <p:cNvSpPr/>
            <p:nvPr/>
          </p:nvSpPr>
          <p:spPr bwMode="auto">
            <a:xfrm>
              <a:off x="3366973" y="2134264"/>
              <a:ext cx="329095" cy="281364"/>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5" name="Freeform 1451"/>
            <p:cNvSpPr/>
            <p:nvPr/>
          </p:nvSpPr>
          <p:spPr bwMode="auto">
            <a:xfrm>
              <a:off x="4175894" y="2176971"/>
              <a:ext cx="437119" cy="1163138"/>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6" name="Freeform 1452"/>
            <p:cNvSpPr/>
            <p:nvPr/>
          </p:nvSpPr>
          <p:spPr bwMode="auto">
            <a:xfrm>
              <a:off x="3392095" y="2644236"/>
              <a:ext cx="909408" cy="778775"/>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7" name="Freeform 1453"/>
            <p:cNvSpPr/>
            <p:nvPr/>
          </p:nvSpPr>
          <p:spPr bwMode="auto">
            <a:xfrm>
              <a:off x="3409680" y="2189532"/>
              <a:ext cx="1163138" cy="454704"/>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8" name="Freeform 1454"/>
            <p:cNvSpPr/>
            <p:nvPr/>
          </p:nvSpPr>
          <p:spPr bwMode="auto">
            <a:xfrm>
              <a:off x="3937238" y="2488482"/>
              <a:ext cx="731044" cy="969701"/>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69" name="Freeform 1455"/>
            <p:cNvSpPr/>
            <p:nvPr/>
          </p:nvSpPr>
          <p:spPr bwMode="auto">
            <a:xfrm>
              <a:off x="3444851" y="2327702"/>
              <a:ext cx="492387" cy="1120431"/>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0" name="Freeform 1456"/>
            <p:cNvSpPr/>
            <p:nvPr/>
          </p:nvSpPr>
          <p:spPr bwMode="auto">
            <a:xfrm>
              <a:off x="3726214" y="2212142"/>
              <a:ext cx="1007383" cy="731044"/>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1" name="Freeform 1457"/>
            <p:cNvSpPr/>
            <p:nvPr/>
          </p:nvSpPr>
          <p:spPr bwMode="auto">
            <a:xfrm>
              <a:off x="3638288" y="2943185"/>
              <a:ext cx="1090285" cy="535094"/>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2" name="Freeform 1458"/>
            <p:cNvSpPr/>
            <p:nvPr/>
          </p:nvSpPr>
          <p:spPr bwMode="auto">
            <a:xfrm>
              <a:off x="3510167" y="2229727"/>
              <a:ext cx="708434" cy="1007383"/>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3" name="Freeform 1459"/>
            <p:cNvSpPr/>
            <p:nvPr/>
          </p:nvSpPr>
          <p:spPr bwMode="auto">
            <a:xfrm>
              <a:off x="3577996" y="2229727"/>
              <a:ext cx="1286235" cy="125860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4" name="Freeform 1460"/>
            <p:cNvSpPr/>
            <p:nvPr/>
          </p:nvSpPr>
          <p:spPr bwMode="auto">
            <a:xfrm>
              <a:off x="3366973" y="1792608"/>
              <a:ext cx="839067" cy="384363"/>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5" name="Freeform 1461"/>
            <p:cNvSpPr/>
            <p:nvPr/>
          </p:nvSpPr>
          <p:spPr bwMode="auto">
            <a:xfrm>
              <a:off x="4206041" y="1852900"/>
              <a:ext cx="298949" cy="306486"/>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6" name="Freeform 1462"/>
            <p:cNvSpPr/>
            <p:nvPr/>
          </p:nvSpPr>
          <p:spPr bwMode="auto">
            <a:xfrm>
              <a:off x="3301657" y="1852900"/>
              <a:ext cx="1241016" cy="934530"/>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7" name="Freeform 1463"/>
            <p:cNvSpPr/>
            <p:nvPr/>
          </p:nvSpPr>
          <p:spPr bwMode="auto">
            <a:xfrm>
              <a:off x="3276535" y="1913193"/>
              <a:ext cx="1253576" cy="1293771"/>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8" name="Oval 1464"/>
            <p:cNvSpPr>
              <a:spLocks noChangeArrowheads="1"/>
            </p:cNvSpPr>
            <p:nvPr/>
          </p:nvSpPr>
          <p:spPr bwMode="auto">
            <a:xfrm>
              <a:off x="3259241" y="1649414"/>
              <a:ext cx="1833889" cy="1833890"/>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79" name="Oval 1465"/>
            <p:cNvSpPr>
              <a:spLocks noChangeArrowheads="1"/>
            </p:cNvSpPr>
            <p:nvPr/>
          </p:nvSpPr>
          <p:spPr bwMode="auto">
            <a:xfrm>
              <a:off x="3841775" y="2229727"/>
              <a:ext cx="683312" cy="690849"/>
            </a:xfrm>
            <a:prstGeom prst="ellipse">
              <a:avLst/>
            </a:pr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80" name="组合 79"/>
          <p:cNvGrpSpPr/>
          <p:nvPr/>
        </p:nvGrpSpPr>
        <p:grpSpPr>
          <a:xfrm>
            <a:off x="5183060" y="2215651"/>
            <a:ext cx="438750" cy="437029"/>
            <a:chOff x="3259241" y="1649414"/>
            <a:chExt cx="1846159" cy="1838914"/>
          </a:xfrm>
        </p:grpSpPr>
        <p:sp>
          <p:nvSpPr>
            <p:cNvPr id="81" name="AutoShape 1403"/>
            <p:cNvSpPr>
              <a:spLocks noChangeAspect="1" noChangeArrowheads="1" noTextEdit="1"/>
            </p:cNvSpPr>
            <p:nvPr/>
          </p:nvSpPr>
          <p:spPr bwMode="auto">
            <a:xfrm>
              <a:off x="3271511" y="1649414"/>
              <a:ext cx="1833889" cy="183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82" name="Freeform 1405"/>
            <p:cNvSpPr/>
            <p:nvPr/>
          </p:nvSpPr>
          <p:spPr bwMode="auto">
            <a:xfrm>
              <a:off x="3919652" y="2794967"/>
              <a:ext cx="1012407" cy="658191"/>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3" name="Freeform 1406"/>
            <p:cNvSpPr/>
            <p:nvPr/>
          </p:nvSpPr>
          <p:spPr bwMode="auto">
            <a:xfrm>
              <a:off x="3703605" y="2181996"/>
              <a:ext cx="567752" cy="1120431"/>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4" name="Freeform 1407"/>
            <p:cNvSpPr/>
            <p:nvPr/>
          </p:nvSpPr>
          <p:spPr bwMode="auto">
            <a:xfrm>
              <a:off x="4271357" y="2181996"/>
              <a:ext cx="713458" cy="984774"/>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5" name="Freeform 1408"/>
            <p:cNvSpPr/>
            <p:nvPr/>
          </p:nvSpPr>
          <p:spPr bwMode="auto">
            <a:xfrm>
              <a:off x="3763897" y="2882893"/>
              <a:ext cx="1100334" cy="535094"/>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6" name="Freeform 1409"/>
            <p:cNvSpPr/>
            <p:nvPr/>
          </p:nvSpPr>
          <p:spPr bwMode="auto">
            <a:xfrm>
              <a:off x="4552721" y="2237264"/>
              <a:ext cx="479826" cy="1115407"/>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7" name="Freeform 1410"/>
            <p:cNvSpPr/>
            <p:nvPr/>
          </p:nvSpPr>
          <p:spPr bwMode="auto">
            <a:xfrm>
              <a:off x="3643313" y="2415628"/>
              <a:ext cx="617996" cy="106265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8" name="Freeform 1411"/>
            <p:cNvSpPr/>
            <p:nvPr/>
          </p:nvSpPr>
          <p:spPr bwMode="auto">
            <a:xfrm>
              <a:off x="3799068" y="2398043"/>
              <a:ext cx="753653" cy="964676"/>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89" name="Freeform 1412"/>
            <p:cNvSpPr/>
            <p:nvPr/>
          </p:nvSpPr>
          <p:spPr bwMode="auto">
            <a:xfrm>
              <a:off x="3821677" y="2021216"/>
              <a:ext cx="1266137" cy="1288747"/>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0" name="Freeform 1413"/>
            <p:cNvSpPr/>
            <p:nvPr/>
          </p:nvSpPr>
          <p:spPr bwMode="auto">
            <a:xfrm>
              <a:off x="3881969" y="2835162"/>
              <a:ext cx="1150577" cy="409485"/>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1" name="Freeform 1414"/>
            <p:cNvSpPr/>
            <p:nvPr/>
          </p:nvSpPr>
          <p:spPr bwMode="auto">
            <a:xfrm>
              <a:off x="3834238" y="1955900"/>
              <a:ext cx="1258601" cy="1220918"/>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2" name="Freeform 1415"/>
            <p:cNvSpPr/>
            <p:nvPr/>
          </p:nvSpPr>
          <p:spPr bwMode="auto">
            <a:xfrm>
              <a:off x="4283918" y="2207117"/>
              <a:ext cx="803897" cy="904384"/>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3" name="Freeform 1416"/>
            <p:cNvSpPr/>
            <p:nvPr/>
          </p:nvSpPr>
          <p:spPr bwMode="auto">
            <a:xfrm>
              <a:off x="3816653" y="1918217"/>
              <a:ext cx="467265" cy="1170675"/>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4" name="Freeform 1417"/>
            <p:cNvSpPr/>
            <p:nvPr/>
          </p:nvSpPr>
          <p:spPr bwMode="auto">
            <a:xfrm>
              <a:off x="4110578" y="1822754"/>
              <a:ext cx="947091" cy="743605"/>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5" name="Freeform 1418"/>
            <p:cNvSpPr/>
            <p:nvPr/>
          </p:nvSpPr>
          <p:spPr bwMode="auto">
            <a:xfrm>
              <a:off x="3899555" y="2566359"/>
              <a:ext cx="1145553" cy="484850"/>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6" name="Freeform 1419"/>
            <p:cNvSpPr/>
            <p:nvPr/>
          </p:nvSpPr>
          <p:spPr bwMode="auto">
            <a:xfrm>
              <a:off x="3816653" y="2212142"/>
              <a:ext cx="1115407" cy="582825"/>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7" name="Freeform 1420"/>
            <p:cNvSpPr/>
            <p:nvPr/>
          </p:nvSpPr>
          <p:spPr bwMode="auto">
            <a:xfrm>
              <a:off x="3786507" y="1769998"/>
              <a:ext cx="713458" cy="999846"/>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8" name="Freeform 1421"/>
            <p:cNvSpPr/>
            <p:nvPr/>
          </p:nvSpPr>
          <p:spPr bwMode="auto">
            <a:xfrm>
              <a:off x="3881969" y="2081509"/>
              <a:ext cx="1163138" cy="442143"/>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99" name="Freeform 1422"/>
            <p:cNvSpPr/>
            <p:nvPr/>
          </p:nvSpPr>
          <p:spPr bwMode="auto">
            <a:xfrm>
              <a:off x="3864384" y="1890583"/>
              <a:ext cx="1145553" cy="442143"/>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0" name="Freeform 1423"/>
            <p:cNvSpPr/>
            <p:nvPr/>
          </p:nvSpPr>
          <p:spPr bwMode="auto">
            <a:xfrm>
              <a:off x="3738776" y="1722267"/>
              <a:ext cx="1283723" cy="1276186"/>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1" name="Freeform 1424"/>
            <p:cNvSpPr/>
            <p:nvPr/>
          </p:nvSpPr>
          <p:spPr bwMode="auto">
            <a:xfrm>
              <a:off x="4291455" y="1930778"/>
              <a:ext cx="680800" cy="1029993"/>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2" name="Freeform 1425"/>
            <p:cNvSpPr/>
            <p:nvPr/>
          </p:nvSpPr>
          <p:spPr bwMode="auto">
            <a:xfrm>
              <a:off x="3871921" y="1684585"/>
              <a:ext cx="1042554" cy="62302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3" name="Freeform 1426"/>
            <p:cNvSpPr/>
            <p:nvPr/>
          </p:nvSpPr>
          <p:spPr bwMode="auto">
            <a:xfrm>
              <a:off x="3829214" y="2307605"/>
              <a:ext cx="1085261" cy="625532"/>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4" name="Freeform 1427"/>
            <p:cNvSpPr/>
            <p:nvPr/>
          </p:nvSpPr>
          <p:spPr bwMode="auto">
            <a:xfrm>
              <a:off x="4201016" y="1666999"/>
              <a:ext cx="645630" cy="1032505"/>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5" name="Freeform 1428"/>
            <p:cNvSpPr/>
            <p:nvPr/>
          </p:nvSpPr>
          <p:spPr bwMode="auto">
            <a:xfrm>
              <a:off x="4278894" y="1674536"/>
              <a:ext cx="263779" cy="113048"/>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6" name="Freeform 1429"/>
            <p:cNvSpPr/>
            <p:nvPr/>
          </p:nvSpPr>
          <p:spPr bwMode="auto">
            <a:xfrm>
              <a:off x="3560411" y="1684585"/>
              <a:ext cx="437119" cy="678288"/>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7" name="Freeform 1430"/>
            <p:cNvSpPr/>
            <p:nvPr/>
          </p:nvSpPr>
          <p:spPr bwMode="auto">
            <a:xfrm>
              <a:off x="3997530" y="1661975"/>
              <a:ext cx="281364" cy="22610"/>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8" name="Freeform 1431"/>
            <p:cNvSpPr/>
            <p:nvPr/>
          </p:nvSpPr>
          <p:spPr bwMode="auto">
            <a:xfrm>
              <a:off x="4241211" y="1787584"/>
              <a:ext cx="540118" cy="1125456"/>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09" name="Freeform 1432"/>
            <p:cNvSpPr/>
            <p:nvPr/>
          </p:nvSpPr>
          <p:spPr bwMode="auto">
            <a:xfrm>
              <a:off x="3588045" y="1674536"/>
              <a:ext cx="1127968" cy="1268650"/>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0" name="Freeform 1433"/>
            <p:cNvSpPr/>
            <p:nvPr/>
          </p:nvSpPr>
          <p:spPr bwMode="auto">
            <a:xfrm>
              <a:off x="3686020" y="1865461"/>
              <a:ext cx="605435" cy="109530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1" name="Freeform 1434"/>
            <p:cNvSpPr/>
            <p:nvPr/>
          </p:nvSpPr>
          <p:spPr bwMode="auto">
            <a:xfrm>
              <a:off x="3432290" y="1722267"/>
              <a:ext cx="444656" cy="1132992"/>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2" name="Freeform 1435"/>
            <p:cNvSpPr/>
            <p:nvPr/>
          </p:nvSpPr>
          <p:spPr bwMode="auto">
            <a:xfrm>
              <a:off x="3876945" y="1704682"/>
              <a:ext cx="281364" cy="17585"/>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3" name="Freeform 1436"/>
            <p:cNvSpPr/>
            <p:nvPr/>
          </p:nvSpPr>
          <p:spPr bwMode="auto">
            <a:xfrm>
              <a:off x="3756361" y="2134264"/>
              <a:ext cx="989798" cy="748629"/>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4" name="Freeform 1437"/>
            <p:cNvSpPr/>
            <p:nvPr/>
          </p:nvSpPr>
          <p:spPr bwMode="auto">
            <a:xfrm>
              <a:off x="3374510" y="1714731"/>
              <a:ext cx="1281210" cy="1258601"/>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5" name="Freeform 1438"/>
            <p:cNvSpPr/>
            <p:nvPr/>
          </p:nvSpPr>
          <p:spPr bwMode="auto">
            <a:xfrm>
              <a:off x="4494941" y="2159386"/>
              <a:ext cx="65317" cy="550167"/>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6" name="Freeform 1439"/>
            <p:cNvSpPr/>
            <p:nvPr/>
          </p:nvSpPr>
          <p:spPr bwMode="auto">
            <a:xfrm>
              <a:off x="3625728" y="1752413"/>
              <a:ext cx="298949" cy="1012408"/>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7" name="Freeform 1440"/>
            <p:cNvSpPr/>
            <p:nvPr/>
          </p:nvSpPr>
          <p:spPr bwMode="auto">
            <a:xfrm>
              <a:off x="3924676" y="1666999"/>
              <a:ext cx="276339" cy="8541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8" name="Freeform 1441"/>
            <p:cNvSpPr/>
            <p:nvPr/>
          </p:nvSpPr>
          <p:spPr bwMode="auto">
            <a:xfrm>
              <a:off x="3492582" y="1948363"/>
              <a:ext cx="748629" cy="972213"/>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19" name="Freeform 1442"/>
            <p:cNvSpPr/>
            <p:nvPr/>
          </p:nvSpPr>
          <p:spPr bwMode="auto">
            <a:xfrm>
              <a:off x="3331803" y="2176971"/>
              <a:ext cx="874238" cy="844092"/>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0" name="Freeform 1443"/>
            <p:cNvSpPr/>
            <p:nvPr/>
          </p:nvSpPr>
          <p:spPr bwMode="auto">
            <a:xfrm>
              <a:off x="3392095" y="2601529"/>
              <a:ext cx="1150577" cy="474802"/>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1" name="Freeform 1444"/>
            <p:cNvSpPr/>
            <p:nvPr/>
          </p:nvSpPr>
          <p:spPr bwMode="auto">
            <a:xfrm>
              <a:off x="3560411" y="2362872"/>
              <a:ext cx="1130480" cy="55770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2" name="Freeform 1445"/>
            <p:cNvSpPr/>
            <p:nvPr/>
          </p:nvSpPr>
          <p:spPr bwMode="auto">
            <a:xfrm>
              <a:off x="3276535" y="1960924"/>
              <a:ext cx="1253576" cy="1288747"/>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3" name="Freeform 1446"/>
            <p:cNvSpPr/>
            <p:nvPr/>
          </p:nvSpPr>
          <p:spPr bwMode="auto">
            <a:xfrm>
              <a:off x="3296632" y="2415628"/>
              <a:ext cx="1246040" cy="899360"/>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4" name="Freeform 1447"/>
            <p:cNvSpPr/>
            <p:nvPr/>
          </p:nvSpPr>
          <p:spPr bwMode="auto">
            <a:xfrm>
              <a:off x="3696069" y="2094069"/>
              <a:ext cx="876750" cy="866701"/>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5" name="Freeform 1448"/>
            <p:cNvSpPr/>
            <p:nvPr/>
          </p:nvSpPr>
          <p:spPr bwMode="auto">
            <a:xfrm>
              <a:off x="3397119" y="2960771"/>
              <a:ext cx="1138016" cy="414509"/>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6" name="Freeform 1449"/>
            <p:cNvSpPr/>
            <p:nvPr/>
          </p:nvSpPr>
          <p:spPr bwMode="auto">
            <a:xfrm>
              <a:off x="3336827" y="2146825"/>
              <a:ext cx="839067" cy="881774"/>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7" name="Freeform 1450"/>
            <p:cNvSpPr/>
            <p:nvPr/>
          </p:nvSpPr>
          <p:spPr bwMode="auto">
            <a:xfrm>
              <a:off x="3366973" y="2134264"/>
              <a:ext cx="329095" cy="281364"/>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8" name="Freeform 1451"/>
            <p:cNvSpPr/>
            <p:nvPr/>
          </p:nvSpPr>
          <p:spPr bwMode="auto">
            <a:xfrm>
              <a:off x="4175894" y="2176971"/>
              <a:ext cx="437119" cy="1163138"/>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29" name="Freeform 1452"/>
            <p:cNvSpPr/>
            <p:nvPr/>
          </p:nvSpPr>
          <p:spPr bwMode="auto">
            <a:xfrm>
              <a:off x="3392095" y="2644236"/>
              <a:ext cx="909408" cy="778775"/>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0" name="Freeform 1453"/>
            <p:cNvSpPr/>
            <p:nvPr/>
          </p:nvSpPr>
          <p:spPr bwMode="auto">
            <a:xfrm>
              <a:off x="3409680" y="2189532"/>
              <a:ext cx="1163138" cy="454704"/>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1" name="Freeform 1454"/>
            <p:cNvSpPr/>
            <p:nvPr/>
          </p:nvSpPr>
          <p:spPr bwMode="auto">
            <a:xfrm>
              <a:off x="3937238" y="2488482"/>
              <a:ext cx="731044" cy="969701"/>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2" name="Freeform 1455"/>
            <p:cNvSpPr/>
            <p:nvPr/>
          </p:nvSpPr>
          <p:spPr bwMode="auto">
            <a:xfrm>
              <a:off x="3444851" y="2327702"/>
              <a:ext cx="492387" cy="1120431"/>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3" name="Freeform 1456"/>
            <p:cNvSpPr/>
            <p:nvPr/>
          </p:nvSpPr>
          <p:spPr bwMode="auto">
            <a:xfrm>
              <a:off x="3726214" y="2212142"/>
              <a:ext cx="1007383" cy="731044"/>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4" name="Freeform 1457"/>
            <p:cNvSpPr/>
            <p:nvPr/>
          </p:nvSpPr>
          <p:spPr bwMode="auto">
            <a:xfrm>
              <a:off x="3638288" y="2943185"/>
              <a:ext cx="1090285" cy="535094"/>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5" name="Freeform 1458"/>
            <p:cNvSpPr/>
            <p:nvPr/>
          </p:nvSpPr>
          <p:spPr bwMode="auto">
            <a:xfrm>
              <a:off x="3510167" y="2229727"/>
              <a:ext cx="708434" cy="1007383"/>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6" name="Freeform 1459"/>
            <p:cNvSpPr/>
            <p:nvPr/>
          </p:nvSpPr>
          <p:spPr bwMode="auto">
            <a:xfrm>
              <a:off x="3577996" y="2229727"/>
              <a:ext cx="1286235" cy="125860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7" name="Freeform 1460"/>
            <p:cNvSpPr/>
            <p:nvPr/>
          </p:nvSpPr>
          <p:spPr bwMode="auto">
            <a:xfrm>
              <a:off x="3366973" y="1792608"/>
              <a:ext cx="839067" cy="384363"/>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8" name="Freeform 1461"/>
            <p:cNvSpPr/>
            <p:nvPr/>
          </p:nvSpPr>
          <p:spPr bwMode="auto">
            <a:xfrm>
              <a:off x="4206041" y="1852900"/>
              <a:ext cx="298949" cy="306486"/>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39" name="Freeform 1462"/>
            <p:cNvSpPr/>
            <p:nvPr/>
          </p:nvSpPr>
          <p:spPr bwMode="auto">
            <a:xfrm>
              <a:off x="3301657" y="1852900"/>
              <a:ext cx="1241016" cy="934530"/>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0" name="Freeform 1463"/>
            <p:cNvSpPr/>
            <p:nvPr/>
          </p:nvSpPr>
          <p:spPr bwMode="auto">
            <a:xfrm>
              <a:off x="3276535" y="1913193"/>
              <a:ext cx="1253576" cy="1293771"/>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1" name="Oval 1464"/>
            <p:cNvSpPr>
              <a:spLocks noChangeArrowheads="1"/>
            </p:cNvSpPr>
            <p:nvPr/>
          </p:nvSpPr>
          <p:spPr bwMode="auto">
            <a:xfrm>
              <a:off x="3259241" y="1649414"/>
              <a:ext cx="1833889" cy="1833890"/>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2" name="Oval 1465"/>
            <p:cNvSpPr>
              <a:spLocks noChangeArrowheads="1"/>
            </p:cNvSpPr>
            <p:nvPr/>
          </p:nvSpPr>
          <p:spPr bwMode="auto">
            <a:xfrm>
              <a:off x="3841775" y="2229727"/>
              <a:ext cx="683312" cy="690849"/>
            </a:xfrm>
            <a:prstGeom prst="ellipse">
              <a:avLst/>
            </a:pr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143" name="组合 142"/>
          <p:cNvGrpSpPr/>
          <p:nvPr/>
        </p:nvGrpSpPr>
        <p:grpSpPr>
          <a:xfrm>
            <a:off x="5195000" y="3017027"/>
            <a:ext cx="438750" cy="437029"/>
            <a:chOff x="3259241" y="1649414"/>
            <a:chExt cx="1846159" cy="1838914"/>
          </a:xfrm>
        </p:grpSpPr>
        <p:sp>
          <p:nvSpPr>
            <p:cNvPr id="144" name="AutoShape 1403"/>
            <p:cNvSpPr>
              <a:spLocks noChangeAspect="1" noChangeArrowheads="1" noTextEdit="1"/>
            </p:cNvSpPr>
            <p:nvPr/>
          </p:nvSpPr>
          <p:spPr bwMode="auto">
            <a:xfrm>
              <a:off x="3271511" y="1649414"/>
              <a:ext cx="1833889" cy="183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145" name="Freeform 1405"/>
            <p:cNvSpPr/>
            <p:nvPr/>
          </p:nvSpPr>
          <p:spPr bwMode="auto">
            <a:xfrm>
              <a:off x="3919652" y="2794967"/>
              <a:ext cx="1012407" cy="658191"/>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6" name="Freeform 1406"/>
            <p:cNvSpPr/>
            <p:nvPr/>
          </p:nvSpPr>
          <p:spPr bwMode="auto">
            <a:xfrm>
              <a:off x="3703605" y="2181996"/>
              <a:ext cx="567752" cy="1120431"/>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7" name="Freeform 1407"/>
            <p:cNvSpPr/>
            <p:nvPr/>
          </p:nvSpPr>
          <p:spPr bwMode="auto">
            <a:xfrm>
              <a:off x="4271357" y="2181996"/>
              <a:ext cx="713458" cy="984774"/>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8" name="Freeform 1408"/>
            <p:cNvSpPr/>
            <p:nvPr/>
          </p:nvSpPr>
          <p:spPr bwMode="auto">
            <a:xfrm>
              <a:off x="3763897" y="2882893"/>
              <a:ext cx="1100334" cy="535094"/>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49" name="Freeform 1409"/>
            <p:cNvSpPr/>
            <p:nvPr/>
          </p:nvSpPr>
          <p:spPr bwMode="auto">
            <a:xfrm>
              <a:off x="4552721" y="2237264"/>
              <a:ext cx="479826" cy="1115407"/>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0" name="Freeform 1410"/>
            <p:cNvSpPr/>
            <p:nvPr/>
          </p:nvSpPr>
          <p:spPr bwMode="auto">
            <a:xfrm>
              <a:off x="3643313" y="2415628"/>
              <a:ext cx="617996" cy="106265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1" name="Freeform 1411"/>
            <p:cNvSpPr/>
            <p:nvPr/>
          </p:nvSpPr>
          <p:spPr bwMode="auto">
            <a:xfrm>
              <a:off x="3799068" y="2398043"/>
              <a:ext cx="753653" cy="964676"/>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2" name="Freeform 1412"/>
            <p:cNvSpPr/>
            <p:nvPr/>
          </p:nvSpPr>
          <p:spPr bwMode="auto">
            <a:xfrm>
              <a:off x="3821677" y="2021216"/>
              <a:ext cx="1266137" cy="1288747"/>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3" name="Freeform 1413"/>
            <p:cNvSpPr/>
            <p:nvPr/>
          </p:nvSpPr>
          <p:spPr bwMode="auto">
            <a:xfrm>
              <a:off x="3881969" y="2835162"/>
              <a:ext cx="1150577" cy="409485"/>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4" name="Freeform 1414"/>
            <p:cNvSpPr/>
            <p:nvPr/>
          </p:nvSpPr>
          <p:spPr bwMode="auto">
            <a:xfrm>
              <a:off x="3834238" y="1955900"/>
              <a:ext cx="1258601" cy="1220918"/>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5" name="Freeform 1415"/>
            <p:cNvSpPr/>
            <p:nvPr/>
          </p:nvSpPr>
          <p:spPr bwMode="auto">
            <a:xfrm>
              <a:off x="4283918" y="2207117"/>
              <a:ext cx="803897" cy="904384"/>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6" name="Freeform 1416"/>
            <p:cNvSpPr/>
            <p:nvPr/>
          </p:nvSpPr>
          <p:spPr bwMode="auto">
            <a:xfrm>
              <a:off x="3816653" y="1918217"/>
              <a:ext cx="467265" cy="1170675"/>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7" name="Freeform 1417"/>
            <p:cNvSpPr/>
            <p:nvPr/>
          </p:nvSpPr>
          <p:spPr bwMode="auto">
            <a:xfrm>
              <a:off x="4110578" y="1822754"/>
              <a:ext cx="947091" cy="743605"/>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8" name="Freeform 1418"/>
            <p:cNvSpPr/>
            <p:nvPr/>
          </p:nvSpPr>
          <p:spPr bwMode="auto">
            <a:xfrm>
              <a:off x="3899555" y="2566359"/>
              <a:ext cx="1145553" cy="484850"/>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59" name="Freeform 1419"/>
            <p:cNvSpPr/>
            <p:nvPr/>
          </p:nvSpPr>
          <p:spPr bwMode="auto">
            <a:xfrm>
              <a:off x="3816653" y="2212142"/>
              <a:ext cx="1115407" cy="582825"/>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0" name="Freeform 1420"/>
            <p:cNvSpPr/>
            <p:nvPr/>
          </p:nvSpPr>
          <p:spPr bwMode="auto">
            <a:xfrm>
              <a:off x="3786507" y="1769998"/>
              <a:ext cx="713458" cy="999846"/>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1" name="Freeform 1421"/>
            <p:cNvSpPr/>
            <p:nvPr/>
          </p:nvSpPr>
          <p:spPr bwMode="auto">
            <a:xfrm>
              <a:off x="3881969" y="2081509"/>
              <a:ext cx="1163138" cy="442143"/>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2" name="Freeform 1422"/>
            <p:cNvSpPr/>
            <p:nvPr/>
          </p:nvSpPr>
          <p:spPr bwMode="auto">
            <a:xfrm>
              <a:off x="3864384" y="1890583"/>
              <a:ext cx="1145553" cy="442143"/>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3" name="Freeform 1423"/>
            <p:cNvSpPr/>
            <p:nvPr/>
          </p:nvSpPr>
          <p:spPr bwMode="auto">
            <a:xfrm>
              <a:off x="3738776" y="1722267"/>
              <a:ext cx="1283723" cy="1276186"/>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4" name="Freeform 1424"/>
            <p:cNvSpPr/>
            <p:nvPr/>
          </p:nvSpPr>
          <p:spPr bwMode="auto">
            <a:xfrm>
              <a:off x="4291455" y="1930778"/>
              <a:ext cx="680800" cy="1029993"/>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5" name="Freeform 1425"/>
            <p:cNvSpPr/>
            <p:nvPr/>
          </p:nvSpPr>
          <p:spPr bwMode="auto">
            <a:xfrm>
              <a:off x="3871921" y="1684585"/>
              <a:ext cx="1042554" cy="62302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6" name="Freeform 1426"/>
            <p:cNvSpPr/>
            <p:nvPr/>
          </p:nvSpPr>
          <p:spPr bwMode="auto">
            <a:xfrm>
              <a:off x="3829214" y="2307605"/>
              <a:ext cx="1085261" cy="625532"/>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7" name="Freeform 1427"/>
            <p:cNvSpPr/>
            <p:nvPr/>
          </p:nvSpPr>
          <p:spPr bwMode="auto">
            <a:xfrm>
              <a:off x="4201016" y="1666999"/>
              <a:ext cx="645630" cy="1032505"/>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8" name="Freeform 1428"/>
            <p:cNvSpPr/>
            <p:nvPr/>
          </p:nvSpPr>
          <p:spPr bwMode="auto">
            <a:xfrm>
              <a:off x="4278894" y="1674536"/>
              <a:ext cx="263779" cy="113048"/>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69" name="Freeform 1429"/>
            <p:cNvSpPr/>
            <p:nvPr/>
          </p:nvSpPr>
          <p:spPr bwMode="auto">
            <a:xfrm>
              <a:off x="3560411" y="1684585"/>
              <a:ext cx="437119" cy="678288"/>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0" name="Freeform 1430"/>
            <p:cNvSpPr/>
            <p:nvPr/>
          </p:nvSpPr>
          <p:spPr bwMode="auto">
            <a:xfrm>
              <a:off x="3997530" y="1661975"/>
              <a:ext cx="281364" cy="22610"/>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1" name="Freeform 1431"/>
            <p:cNvSpPr/>
            <p:nvPr/>
          </p:nvSpPr>
          <p:spPr bwMode="auto">
            <a:xfrm>
              <a:off x="4241211" y="1787584"/>
              <a:ext cx="540118" cy="1125456"/>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2" name="Freeform 1432"/>
            <p:cNvSpPr/>
            <p:nvPr/>
          </p:nvSpPr>
          <p:spPr bwMode="auto">
            <a:xfrm>
              <a:off x="3588045" y="1674536"/>
              <a:ext cx="1127968" cy="1268650"/>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3" name="Freeform 1433"/>
            <p:cNvSpPr/>
            <p:nvPr/>
          </p:nvSpPr>
          <p:spPr bwMode="auto">
            <a:xfrm>
              <a:off x="3686020" y="1865461"/>
              <a:ext cx="605435" cy="109530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4" name="Freeform 1434"/>
            <p:cNvSpPr/>
            <p:nvPr/>
          </p:nvSpPr>
          <p:spPr bwMode="auto">
            <a:xfrm>
              <a:off x="3432290" y="1722267"/>
              <a:ext cx="444656" cy="1132992"/>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5" name="Freeform 1435"/>
            <p:cNvSpPr/>
            <p:nvPr/>
          </p:nvSpPr>
          <p:spPr bwMode="auto">
            <a:xfrm>
              <a:off x="3876945" y="1704682"/>
              <a:ext cx="281364" cy="17585"/>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6" name="Freeform 1436"/>
            <p:cNvSpPr/>
            <p:nvPr/>
          </p:nvSpPr>
          <p:spPr bwMode="auto">
            <a:xfrm>
              <a:off x="3756361" y="2134264"/>
              <a:ext cx="989798" cy="748629"/>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7" name="Freeform 1437"/>
            <p:cNvSpPr/>
            <p:nvPr/>
          </p:nvSpPr>
          <p:spPr bwMode="auto">
            <a:xfrm>
              <a:off x="3374510" y="1714731"/>
              <a:ext cx="1281210" cy="1258601"/>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8" name="Freeform 1438"/>
            <p:cNvSpPr/>
            <p:nvPr/>
          </p:nvSpPr>
          <p:spPr bwMode="auto">
            <a:xfrm>
              <a:off x="4494941" y="2159386"/>
              <a:ext cx="65317" cy="550167"/>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79" name="Freeform 1439"/>
            <p:cNvSpPr/>
            <p:nvPr/>
          </p:nvSpPr>
          <p:spPr bwMode="auto">
            <a:xfrm>
              <a:off x="3625728" y="1752413"/>
              <a:ext cx="298949" cy="1012408"/>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0" name="Freeform 1440"/>
            <p:cNvSpPr/>
            <p:nvPr/>
          </p:nvSpPr>
          <p:spPr bwMode="auto">
            <a:xfrm>
              <a:off x="3924676" y="1666999"/>
              <a:ext cx="276339" cy="8541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1" name="Freeform 1441"/>
            <p:cNvSpPr/>
            <p:nvPr/>
          </p:nvSpPr>
          <p:spPr bwMode="auto">
            <a:xfrm>
              <a:off x="3492582" y="1948363"/>
              <a:ext cx="748629" cy="972213"/>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2" name="Freeform 1442"/>
            <p:cNvSpPr/>
            <p:nvPr/>
          </p:nvSpPr>
          <p:spPr bwMode="auto">
            <a:xfrm>
              <a:off x="3331803" y="2176971"/>
              <a:ext cx="874238" cy="844092"/>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3" name="Freeform 1443"/>
            <p:cNvSpPr/>
            <p:nvPr/>
          </p:nvSpPr>
          <p:spPr bwMode="auto">
            <a:xfrm>
              <a:off x="3392095" y="2601529"/>
              <a:ext cx="1150577" cy="474802"/>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4" name="Freeform 1444"/>
            <p:cNvSpPr/>
            <p:nvPr/>
          </p:nvSpPr>
          <p:spPr bwMode="auto">
            <a:xfrm>
              <a:off x="3560411" y="2362872"/>
              <a:ext cx="1130480" cy="55770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5" name="Freeform 1445"/>
            <p:cNvSpPr/>
            <p:nvPr/>
          </p:nvSpPr>
          <p:spPr bwMode="auto">
            <a:xfrm>
              <a:off x="3276535" y="1960924"/>
              <a:ext cx="1253576" cy="1288747"/>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6" name="Freeform 1446"/>
            <p:cNvSpPr/>
            <p:nvPr/>
          </p:nvSpPr>
          <p:spPr bwMode="auto">
            <a:xfrm>
              <a:off x="3296632" y="2415628"/>
              <a:ext cx="1246040" cy="899360"/>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7" name="Freeform 1447"/>
            <p:cNvSpPr/>
            <p:nvPr/>
          </p:nvSpPr>
          <p:spPr bwMode="auto">
            <a:xfrm>
              <a:off x="3696069" y="2094069"/>
              <a:ext cx="876750" cy="866701"/>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8" name="Freeform 1448"/>
            <p:cNvSpPr/>
            <p:nvPr/>
          </p:nvSpPr>
          <p:spPr bwMode="auto">
            <a:xfrm>
              <a:off x="3397119" y="2960771"/>
              <a:ext cx="1138016" cy="414509"/>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89" name="Freeform 1449"/>
            <p:cNvSpPr/>
            <p:nvPr/>
          </p:nvSpPr>
          <p:spPr bwMode="auto">
            <a:xfrm>
              <a:off x="3336827" y="2146825"/>
              <a:ext cx="839067" cy="881774"/>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0" name="Freeform 1450"/>
            <p:cNvSpPr/>
            <p:nvPr/>
          </p:nvSpPr>
          <p:spPr bwMode="auto">
            <a:xfrm>
              <a:off x="3366973" y="2134264"/>
              <a:ext cx="329095" cy="281364"/>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1" name="Freeform 1451"/>
            <p:cNvSpPr/>
            <p:nvPr/>
          </p:nvSpPr>
          <p:spPr bwMode="auto">
            <a:xfrm>
              <a:off x="4175894" y="2176971"/>
              <a:ext cx="437119" cy="1163138"/>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2" name="Freeform 1452"/>
            <p:cNvSpPr/>
            <p:nvPr/>
          </p:nvSpPr>
          <p:spPr bwMode="auto">
            <a:xfrm>
              <a:off x="3392095" y="2644236"/>
              <a:ext cx="909408" cy="778775"/>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3" name="Freeform 1453"/>
            <p:cNvSpPr/>
            <p:nvPr/>
          </p:nvSpPr>
          <p:spPr bwMode="auto">
            <a:xfrm>
              <a:off x="3409680" y="2189532"/>
              <a:ext cx="1163138" cy="454704"/>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4" name="Freeform 1454"/>
            <p:cNvSpPr/>
            <p:nvPr/>
          </p:nvSpPr>
          <p:spPr bwMode="auto">
            <a:xfrm>
              <a:off x="3937238" y="2488482"/>
              <a:ext cx="731044" cy="969701"/>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5" name="Freeform 1455"/>
            <p:cNvSpPr/>
            <p:nvPr/>
          </p:nvSpPr>
          <p:spPr bwMode="auto">
            <a:xfrm>
              <a:off x="3444851" y="2327702"/>
              <a:ext cx="492387" cy="1120431"/>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6" name="Freeform 1456"/>
            <p:cNvSpPr/>
            <p:nvPr/>
          </p:nvSpPr>
          <p:spPr bwMode="auto">
            <a:xfrm>
              <a:off x="3726214" y="2212142"/>
              <a:ext cx="1007383" cy="731044"/>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7" name="Freeform 1457"/>
            <p:cNvSpPr/>
            <p:nvPr/>
          </p:nvSpPr>
          <p:spPr bwMode="auto">
            <a:xfrm>
              <a:off x="3638288" y="2943185"/>
              <a:ext cx="1090285" cy="535094"/>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8" name="Freeform 1458"/>
            <p:cNvSpPr/>
            <p:nvPr/>
          </p:nvSpPr>
          <p:spPr bwMode="auto">
            <a:xfrm>
              <a:off x="3510167" y="2229727"/>
              <a:ext cx="708434" cy="1007383"/>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199" name="Freeform 1459"/>
            <p:cNvSpPr/>
            <p:nvPr/>
          </p:nvSpPr>
          <p:spPr bwMode="auto">
            <a:xfrm>
              <a:off x="3577996" y="2229727"/>
              <a:ext cx="1286235" cy="125860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0" name="Freeform 1460"/>
            <p:cNvSpPr/>
            <p:nvPr/>
          </p:nvSpPr>
          <p:spPr bwMode="auto">
            <a:xfrm>
              <a:off x="3366973" y="1792608"/>
              <a:ext cx="839067" cy="384363"/>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1" name="Freeform 1461"/>
            <p:cNvSpPr/>
            <p:nvPr/>
          </p:nvSpPr>
          <p:spPr bwMode="auto">
            <a:xfrm>
              <a:off x="4206041" y="1852900"/>
              <a:ext cx="298949" cy="306486"/>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2" name="Freeform 1462"/>
            <p:cNvSpPr/>
            <p:nvPr/>
          </p:nvSpPr>
          <p:spPr bwMode="auto">
            <a:xfrm>
              <a:off x="3301657" y="1852900"/>
              <a:ext cx="1241016" cy="934530"/>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3" name="Freeform 1463"/>
            <p:cNvSpPr/>
            <p:nvPr/>
          </p:nvSpPr>
          <p:spPr bwMode="auto">
            <a:xfrm>
              <a:off x="3276535" y="1913193"/>
              <a:ext cx="1253576" cy="1293771"/>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4" name="Oval 1464"/>
            <p:cNvSpPr>
              <a:spLocks noChangeArrowheads="1"/>
            </p:cNvSpPr>
            <p:nvPr/>
          </p:nvSpPr>
          <p:spPr bwMode="auto">
            <a:xfrm>
              <a:off x="3259241" y="1649414"/>
              <a:ext cx="1833889" cy="1833890"/>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5" name="Oval 1465"/>
            <p:cNvSpPr>
              <a:spLocks noChangeArrowheads="1"/>
            </p:cNvSpPr>
            <p:nvPr/>
          </p:nvSpPr>
          <p:spPr bwMode="auto">
            <a:xfrm>
              <a:off x="3841775" y="2229727"/>
              <a:ext cx="683312" cy="690849"/>
            </a:xfrm>
            <a:prstGeom prst="ellipse">
              <a:avLst/>
            </a:pr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grpSp>
        <p:nvGrpSpPr>
          <p:cNvPr id="206" name="组合 205"/>
          <p:cNvGrpSpPr/>
          <p:nvPr/>
        </p:nvGrpSpPr>
        <p:grpSpPr>
          <a:xfrm>
            <a:off x="5208996" y="3818270"/>
            <a:ext cx="438750" cy="437029"/>
            <a:chOff x="3259241" y="1649414"/>
            <a:chExt cx="1846159" cy="1838914"/>
          </a:xfrm>
        </p:grpSpPr>
        <p:sp>
          <p:nvSpPr>
            <p:cNvPr id="207" name="AutoShape 1403"/>
            <p:cNvSpPr>
              <a:spLocks noChangeAspect="1" noChangeArrowheads="1" noTextEdit="1"/>
            </p:cNvSpPr>
            <p:nvPr/>
          </p:nvSpPr>
          <p:spPr bwMode="auto">
            <a:xfrm>
              <a:off x="3271511" y="1649414"/>
              <a:ext cx="1833889" cy="183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08" name="Freeform 1405"/>
            <p:cNvSpPr/>
            <p:nvPr/>
          </p:nvSpPr>
          <p:spPr bwMode="auto">
            <a:xfrm>
              <a:off x="3919652" y="2794967"/>
              <a:ext cx="1012407" cy="658191"/>
            </a:xfrm>
            <a:custGeom>
              <a:avLst/>
              <a:gdLst>
                <a:gd name="T0" fmla="*/ 403 w 403"/>
                <a:gd name="T1" fmla="*/ 0 h 262"/>
                <a:gd name="T2" fmla="*/ 400 w 403"/>
                <a:gd name="T3" fmla="*/ 57 h 262"/>
                <a:gd name="T4" fmla="*/ 384 w 403"/>
                <a:gd name="T5" fmla="*/ 112 h 262"/>
                <a:gd name="T6" fmla="*/ 357 w 403"/>
                <a:gd name="T7" fmla="*/ 162 h 262"/>
                <a:gd name="T8" fmla="*/ 317 w 403"/>
                <a:gd name="T9" fmla="*/ 205 h 262"/>
                <a:gd name="T10" fmla="*/ 269 w 403"/>
                <a:gd name="T11" fmla="*/ 236 h 262"/>
                <a:gd name="T12" fmla="*/ 217 w 403"/>
                <a:gd name="T13" fmla="*/ 255 h 262"/>
                <a:gd name="T14" fmla="*/ 159 w 403"/>
                <a:gd name="T15" fmla="*/ 262 h 262"/>
                <a:gd name="T16" fmla="*/ 102 w 403"/>
                <a:gd name="T17" fmla="*/ 255 h 262"/>
                <a:gd name="T18" fmla="*/ 47 w 403"/>
                <a:gd name="T19" fmla="*/ 236 h 262"/>
                <a:gd name="T20" fmla="*/ 0 w 403"/>
                <a:gd name="T21" fmla="*/ 20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3" h="262">
                  <a:moveTo>
                    <a:pt x="403" y="0"/>
                  </a:moveTo>
                  <a:lnTo>
                    <a:pt x="400" y="57"/>
                  </a:lnTo>
                  <a:lnTo>
                    <a:pt x="384" y="112"/>
                  </a:lnTo>
                  <a:lnTo>
                    <a:pt x="357" y="162"/>
                  </a:lnTo>
                  <a:lnTo>
                    <a:pt x="317" y="205"/>
                  </a:lnTo>
                  <a:lnTo>
                    <a:pt x="269" y="236"/>
                  </a:lnTo>
                  <a:lnTo>
                    <a:pt x="217" y="255"/>
                  </a:lnTo>
                  <a:lnTo>
                    <a:pt x="159" y="262"/>
                  </a:lnTo>
                  <a:lnTo>
                    <a:pt x="102" y="255"/>
                  </a:lnTo>
                  <a:lnTo>
                    <a:pt x="47" y="236"/>
                  </a:lnTo>
                  <a:lnTo>
                    <a:pt x="0" y="20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09" name="Freeform 1406"/>
            <p:cNvSpPr/>
            <p:nvPr/>
          </p:nvSpPr>
          <p:spPr bwMode="auto">
            <a:xfrm>
              <a:off x="3703605" y="2181996"/>
              <a:ext cx="567752" cy="1120431"/>
            </a:xfrm>
            <a:custGeom>
              <a:avLst/>
              <a:gdLst>
                <a:gd name="T0" fmla="*/ 226 w 226"/>
                <a:gd name="T1" fmla="*/ 0 h 446"/>
                <a:gd name="T2" fmla="*/ 167 w 226"/>
                <a:gd name="T3" fmla="*/ 15 h 446"/>
                <a:gd name="T4" fmla="*/ 114 w 226"/>
                <a:gd name="T5" fmla="*/ 41 h 446"/>
                <a:gd name="T6" fmla="*/ 69 w 226"/>
                <a:gd name="T7" fmla="*/ 79 h 446"/>
                <a:gd name="T8" fmla="*/ 36 w 226"/>
                <a:gd name="T9" fmla="*/ 127 h 446"/>
                <a:gd name="T10" fmla="*/ 12 w 226"/>
                <a:gd name="T11" fmla="*/ 184 h 446"/>
                <a:gd name="T12" fmla="*/ 0 w 226"/>
                <a:gd name="T13" fmla="*/ 239 h 446"/>
                <a:gd name="T14" fmla="*/ 2 w 226"/>
                <a:gd name="T15" fmla="*/ 299 h 446"/>
                <a:gd name="T16" fmla="*/ 19 w 226"/>
                <a:gd name="T17" fmla="*/ 353 h 446"/>
                <a:gd name="T18" fmla="*/ 47 w 226"/>
                <a:gd name="T19" fmla="*/ 403 h 446"/>
                <a:gd name="T20" fmla="*/ 86 w 22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446">
                  <a:moveTo>
                    <a:pt x="226" y="0"/>
                  </a:moveTo>
                  <a:lnTo>
                    <a:pt x="167" y="15"/>
                  </a:lnTo>
                  <a:lnTo>
                    <a:pt x="114" y="41"/>
                  </a:lnTo>
                  <a:lnTo>
                    <a:pt x="69" y="79"/>
                  </a:lnTo>
                  <a:lnTo>
                    <a:pt x="36" y="127"/>
                  </a:lnTo>
                  <a:lnTo>
                    <a:pt x="12" y="184"/>
                  </a:lnTo>
                  <a:lnTo>
                    <a:pt x="0" y="239"/>
                  </a:lnTo>
                  <a:lnTo>
                    <a:pt x="2" y="299"/>
                  </a:lnTo>
                  <a:lnTo>
                    <a:pt x="19" y="353"/>
                  </a:lnTo>
                  <a:lnTo>
                    <a:pt x="47" y="403"/>
                  </a:lnTo>
                  <a:lnTo>
                    <a:pt x="8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0" name="Freeform 1407"/>
            <p:cNvSpPr/>
            <p:nvPr/>
          </p:nvSpPr>
          <p:spPr bwMode="auto">
            <a:xfrm>
              <a:off x="4271357" y="2181996"/>
              <a:ext cx="713458" cy="984774"/>
            </a:xfrm>
            <a:custGeom>
              <a:avLst/>
              <a:gdLst>
                <a:gd name="T0" fmla="*/ 236 w 284"/>
                <a:gd name="T1" fmla="*/ 392 h 392"/>
                <a:gd name="T2" fmla="*/ 265 w 284"/>
                <a:gd name="T3" fmla="*/ 344 h 392"/>
                <a:gd name="T4" fmla="*/ 282 w 284"/>
                <a:gd name="T5" fmla="*/ 287 h 392"/>
                <a:gd name="T6" fmla="*/ 284 w 284"/>
                <a:gd name="T7" fmla="*/ 229 h 392"/>
                <a:gd name="T8" fmla="*/ 275 w 284"/>
                <a:gd name="T9" fmla="*/ 175 h 392"/>
                <a:gd name="T10" fmla="*/ 248 w 284"/>
                <a:gd name="T11" fmla="*/ 120 h 392"/>
                <a:gd name="T12" fmla="*/ 215 w 284"/>
                <a:gd name="T13" fmla="*/ 74 h 392"/>
                <a:gd name="T14" fmla="*/ 170 w 284"/>
                <a:gd name="T15" fmla="*/ 39 h 392"/>
                <a:gd name="T16" fmla="*/ 115 w 284"/>
                <a:gd name="T17" fmla="*/ 12 h 392"/>
                <a:gd name="T18" fmla="*/ 58 w 284"/>
                <a:gd name="T19" fmla="*/ 0 h 392"/>
                <a:gd name="T20" fmla="*/ 0 w 284"/>
                <a:gd name="T21"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2">
                  <a:moveTo>
                    <a:pt x="236" y="392"/>
                  </a:moveTo>
                  <a:lnTo>
                    <a:pt x="265" y="344"/>
                  </a:lnTo>
                  <a:lnTo>
                    <a:pt x="282" y="287"/>
                  </a:lnTo>
                  <a:lnTo>
                    <a:pt x="284" y="229"/>
                  </a:lnTo>
                  <a:lnTo>
                    <a:pt x="275" y="175"/>
                  </a:lnTo>
                  <a:lnTo>
                    <a:pt x="248" y="120"/>
                  </a:lnTo>
                  <a:lnTo>
                    <a:pt x="215" y="74"/>
                  </a:lnTo>
                  <a:lnTo>
                    <a:pt x="170" y="39"/>
                  </a:lnTo>
                  <a:lnTo>
                    <a:pt x="115" y="12"/>
                  </a:lnTo>
                  <a:lnTo>
                    <a:pt x="58" y="0"/>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1" name="Freeform 1408"/>
            <p:cNvSpPr/>
            <p:nvPr/>
          </p:nvSpPr>
          <p:spPr bwMode="auto">
            <a:xfrm>
              <a:off x="3763897" y="2882893"/>
              <a:ext cx="1100334" cy="535094"/>
            </a:xfrm>
            <a:custGeom>
              <a:avLst/>
              <a:gdLst>
                <a:gd name="T0" fmla="*/ 438 w 438"/>
                <a:gd name="T1" fmla="*/ 113 h 213"/>
                <a:gd name="T2" fmla="*/ 400 w 438"/>
                <a:gd name="T3" fmla="*/ 155 h 213"/>
                <a:gd name="T4" fmla="*/ 353 w 438"/>
                <a:gd name="T5" fmla="*/ 187 h 213"/>
                <a:gd name="T6" fmla="*/ 298 w 438"/>
                <a:gd name="T7" fmla="*/ 206 h 213"/>
                <a:gd name="T8" fmla="*/ 241 w 438"/>
                <a:gd name="T9" fmla="*/ 213 h 213"/>
                <a:gd name="T10" fmla="*/ 186 w 438"/>
                <a:gd name="T11" fmla="*/ 206 h 213"/>
                <a:gd name="T12" fmla="*/ 131 w 438"/>
                <a:gd name="T13" fmla="*/ 184 h 213"/>
                <a:gd name="T14" fmla="*/ 83 w 438"/>
                <a:gd name="T15" fmla="*/ 151 h 213"/>
                <a:gd name="T16" fmla="*/ 43 w 438"/>
                <a:gd name="T17" fmla="*/ 108 h 213"/>
                <a:gd name="T18" fmla="*/ 16 w 438"/>
                <a:gd name="T19" fmla="*/ 58 h 213"/>
                <a:gd name="T20" fmla="*/ 0 w 438"/>
                <a:gd name="T21"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8" h="213">
                  <a:moveTo>
                    <a:pt x="438" y="113"/>
                  </a:moveTo>
                  <a:lnTo>
                    <a:pt x="400" y="155"/>
                  </a:lnTo>
                  <a:lnTo>
                    <a:pt x="353" y="187"/>
                  </a:lnTo>
                  <a:lnTo>
                    <a:pt x="298" y="206"/>
                  </a:lnTo>
                  <a:lnTo>
                    <a:pt x="241" y="213"/>
                  </a:lnTo>
                  <a:lnTo>
                    <a:pt x="186" y="206"/>
                  </a:lnTo>
                  <a:lnTo>
                    <a:pt x="131" y="184"/>
                  </a:lnTo>
                  <a:lnTo>
                    <a:pt x="83" y="151"/>
                  </a:lnTo>
                  <a:lnTo>
                    <a:pt x="43" y="108"/>
                  </a:lnTo>
                  <a:lnTo>
                    <a:pt x="16" y="58"/>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2" name="Freeform 1409"/>
            <p:cNvSpPr/>
            <p:nvPr/>
          </p:nvSpPr>
          <p:spPr bwMode="auto">
            <a:xfrm>
              <a:off x="4552721" y="2237264"/>
              <a:ext cx="479826" cy="1115407"/>
            </a:xfrm>
            <a:custGeom>
              <a:avLst/>
              <a:gdLst>
                <a:gd name="T0" fmla="*/ 77 w 191"/>
                <a:gd name="T1" fmla="*/ 0 h 444"/>
                <a:gd name="T2" fmla="*/ 122 w 191"/>
                <a:gd name="T3" fmla="*/ 36 h 444"/>
                <a:gd name="T4" fmla="*/ 158 w 191"/>
                <a:gd name="T5" fmla="*/ 81 h 444"/>
                <a:gd name="T6" fmla="*/ 182 w 191"/>
                <a:gd name="T7" fmla="*/ 133 h 444"/>
                <a:gd name="T8" fmla="*/ 191 w 191"/>
                <a:gd name="T9" fmla="*/ 191 h 444"/>
                <a:gd name="T10" fmla="*/ 189 w 191"/>
                <a:gd name="T11" fmla="*/ 248 h 444"/>
                <a:gd name="T12" fmla="*/ 172 w 191"/>
                <a:gd name="T13" fmla="*/ 303 h 444"/>
                <a:gd name="T14" fmla="*/ 144 w 191"/>
                <a:gd name="T15" fmla="*/ 353 h 444"/>
                <a:gd name="T16" fmla="*/ 103 w 191"/>
                <a:gd name="T17" fmla="*/ 393 h 444"/>
                <a:gd name="T18" fmla="*/ 55 w 191"/>
                <a:gd name="T19" fmla="*/ 424 h 444"/>
                <a:gd name="T20" fmla="*/ 0 w 191"/>
                <a:gd name="T21"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1" h="444">
                  <a:moveTo>
                    <a:pt x="77" y="0"/>
                  </a:moveTo>
                  <a:lnTo>
                    <a:pt x="122" y="36"/>
                  </a:lnTo>
                  <a:lnTo>
                    <a:pt x="158" y="81"/>
                  </a:lnTo>
                  <a:lnTo>
                    <a:pt x="182" y="133"/>
                  </a:lnTo>
                  <a:lnTo>
                    <a:pt x="191" y="191"/>
                  </a:lnTo>
                  <a:lnTo>
                    <a:pt x="189" y="248"/>
                  </a:lnTo>
                  <a:lnTo>
                    <a:pt x="172" y="303"/>
                  </a:lnTo>
                  <a:lnTo>
                    <a:pt x="144" y="353"/>
                  </a:lnTo>
                  <a:lnTo>
                    <a:pt x="103" y="393"/>
                  </a:lnTo>
                  <a:lnTo>
                    <a:pt x="55" y="424"/>
                  </a:lnTo>
                  <a:lnTo>
                    <a:pt x="0" y="44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3" name="Freeform 1410"/>
            <p:cNvSpPr/>
            <p:nvPr/>
          </p:nvSpPr>
          <p:spPr bwMode="auto">
            <a:xfrm>
              <a:off x="3643313" y="2415628"/>
              <a:ext cx="617996" cy="1062651"/>
            </a:xfrm>
            <a:custGeom>
              <a:avLst/>
              <a:gdLst>
                <a:gd name="T0" fmla="*/ 69 w 246"/>
                <a:gd name="T1" fmla="*/ 0 h 423"/>
                <a:gd name="T2" fmla="*/ 33 w 246"/>
                <a:gd name="T3" fmla="*/ 46 h 423"/>
                <a:gd name="T4" fmla="*/ 9 w 246"/>
                <a:gd name="T5" fmla="*/ 101 h 423"/>
                <a:gd name="T6" fmla="*/ 0 w 246"/>
                <a:gd name="T7" fmla="*/ 158 h 423"/>
                <a:gd name="T8" fmla="*/ 2 w 246"/>
                <a:gd name="T9" fmla="*/ 217 h 423"/>
                <a:gd name="T10" fmla="*/ 19 w 246"/>
                <a:gd name="T11" fmla="*/ 272 h 423"/>
                <a:gd name="T12" fmla="*/ 48 w 246"/>
                <a:gd name="T13" fmla="*/ 322 h 423"/>
                <a:gd name="T14" fmla="*/ 88 w 246"/>
                <a:gd name="T15" fmla="*/ 365 h 423"/>
                <a:gd name="T16" fmla="*/ 136 w 246"/>
                <a:gd name="T17" fmla="*/ 396 h 423"/>
                <a:gd name="T18" fmla="*/ 188 w 246"/>
                <a:gd name="T19" fmla="*/ 415 h 423"/>
                <a:gd name="T20" fmla="*/ 246 w 246"/>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6" h="423">
                  <a:moveTo>
                    <a:pt x="69" y="0"/>
                  </a:moveTo>
                  <a:lnTo>
                    <a:pt x="33" y="46"/>
                  </a:lnTo>
                  <a:lnTo>
                    <a:pt x="9" y="101"/>
                  </a:lnTo>
                  <a:lnTo>
                    <a:pt x="0" y="158"/>
                  </a:lnTo>
                  <a:lnTo>
                    <a:pt x="2" y="217"/>
                  </a:lnTo>
                  <a:lnTo>
                    <a:pt x="19" y="272"/>
                  </a:lnTo>
                  <a:lnTo>
                    <a:pt x="48" y="322"/>
                  </a:lnTo>
                  <a:lnTo>
                    <a:pt x="88" y="365"/>
                  </a:lnTo>
                  <a:lnTo>
                    <a:pt x="136" y="396"/>
                  </a:lnTo>
                  <a:lnTo>
                    <a:pt x="188" y="415"/>
                  </a:lnTo>
                  <a:lnTo>
                    <a:pt x="246" y="42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4" name="Freeform 1411"/>
            <p:cNvSpPr/>
            <p:nvPr/>
          </p:nvSpPr>
          <p:spPr bwMode="auto">
            <a:xfrm>
              <a:off x="3799068" y="2398043"/>
              <a:ext cx="753653" cy="964676"/>
            </a:xfrm>
            <a:custGeom>
              <a:avLst/>
              <a:gdLst>
                <a:gd name="T0" fmla="*/ 33 w 300"/>
                <a:gd name="T1" fmla="*/ 0 h 384"/>
                <a:gd name="T2" fmla="*/ 9 w 300"/>
                <a:gd name="T3" fmla="*/ 55 h 384"/>
                <a:gd name="T4" fmla="*/ 0 w 300"/>
                <a:gd name="T5" fmla="*/ 112 h 384"/>
                <a:gd name="T6" fmla="*/ 2 w 300"/>
                <a:gd name="T7" fmla="*/ 172 h 384"/>
                <a:gd name="T8" fmla="*/ 17 w 300"/>
                <a:gd name="T9" fmla="*/ 229 h 384"/>
                <a:gd name="T10" fmla="*/ 45 w 300"/>
                <a:gd name="T11" fmla="*/ 279 h 384"/>
                <a:gd name="T12" fmla="*/ 86 w 300"/>
                <a:gd name="T13" fmla="*/ 322 h 384"/>
                <a:gd name="T14" fmla="*/ 133 w 300"/>
                <a:gd name="T15" fmla="*/ 356 h 384"/>
                <a:gd name="T16" fmla="*/ 186 w 300"/>
                <a:gd name="T17" fmla="*/ 377 h 384"/>
                <a:gd name="T18" fmla="*/ 243 w 300"/>
                <a:gd name="T19" fmla="*/ 384 h 384"/>
                <a:gd name="T20" fmla="*/ 300 w 300"/>
                <a:gd name="T21" fmla="*/ 38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384">
                  <a:moveTo>
                    <a:pt x="33" y="0"/>
                  </a:moveTo>
                  <a:lnTo>
                    <a:pt x="9" y="55"/>
                  </a:lnTo>
                  <a:lnTo>
                    <a:pt x="0" y="112"/>
                  </a:lnTo>
                  <a:lnTo>
                    <a:pt x="2" y="172"/>
                  </a:lnTo>
                  <a:lnTo>
                    <a:pt x="17" y="229"/>
                  </a:lnTo>
                  <a:lnTo>
                    <a:pt x="45" y="279"/>
                  </a:lnTo>
                  <a:lnTo>
                    <a:pt x="86" y="322"/>
                  </a:lnTo>
                  <a:lnTo>
                    <a:pt x="133" y="356"/>
                  </a:lnTo>
                  <a:lnTo>
                    <a:pt x="186" y="377"/>
                  </a:lnTo>
                  <a:lnTo>
                    <a:pt x="243" y="384"/>
                  </a:lnTo>
                  <a:lnTo>
                    <a:pt x="300" y="38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5" name="Freeform 1412"/>
            <p:cNvSpPr/>
            <p:nvPr/>
          </p:nvSpPr>
          <p:spPr bwMode="auto">
            <a:xfrm>
              <a:off x="3821677" y="2021216"/>
              <a:ext cx="1266137" cy="1288747"/>
            </a:xfrm>
            <a:custGeom>
              <a:avLst/>
              <a:gdLst>
                <a:gd name="T0" fmla="*/ 482 w 504"/>
                <a:gd name="T1" fmla="*/ 343 h 513"/>
                <a:gd name="T2" fmla="*/ 501 w 504"/>
                <a:gd name="T3" fmla="*/ 289 h 513"/>
                <a:gd name="T4" fmla="*/ 504 w 504"/>
                <a:gd name="T5" fmla="*/ 231 h 513"/>
                <a:gd name="T6" fmla="*/ 497 w 504"/>
                <a:gd name="T7" fmla="*/ 176 h 513"/>
                <a:gd name="T8" fmla="*/ 473 w 504"/>
                <a:gd name="T9" fmla="*/ 124 h 513"/>
                <a:gd name="T10" fmla="*/ 439 w 504"/>
                <a:gd name="T11" fmla="*/ 76 h 513"/>
                <a:gd name="T12" fmla="*/ 394 w 504"/>
                <a:gd name="T13" fmla="*/ 41 h 513"/>
                <a:gd name="T14" fmla="*/ 342 w 504"/>
                <a:gd name="T15" fmla="*/ 14 h 513"/>
                <a:gd name="T16" fmla="*/ 287 w 504"/>
                <a:gd name="T17" fmla="*/ 0 h 513"/>
                <a:gd name="T18" fmla="*/ 227 w 504"/>
                <a:gd name="T19" fmla="*/ 0 h 513"/>
                <a:gd name="T20" fmla="*/ 170 w 504"/>
                <a:gd name="T21" fmla="*/ 14 h 513"/>
                <a:gd name="T22" fmla="*/ 117 w 504"/>
                <a:gd name="T23" fmla="*/ 41 h 513"/>
                <a:gd name="T24" fmla="*/ 72 w 504"/>
                <a:gd name="T25" fmla="*/ 79 h 513"/>
                <a:gd name="T26" fmla="*/ 36 w 504"/>
                <a:gd name="T27" fmla="*/ 124 h 513"/>
                <a:gd name="T28" fmla="*/ 12 w 504"/>
                <a:gd name="T29" fmla="*/ 179 h 513"/>
                <a:gd name="T30" fmla="*/ 0 w 504"/>
                <a:gd name="T31" fmla="*/ 236 h 513"/>
                <a:gd name="T32" fmla="*/ 3 w 504"/>
                <a:gd name="T33" fmla="*/ 296 h 513"/>
                <a:gd name="T34" fmla="*/ 20 w 504"/>
                <a:gd name="T35" fmla="*/ 353 h 513"/>
                <a:gd name="T36" fmla="*/ 48 w 504"/>
                <a:gd name="T37" fmla="*/ 405 h 513"/>
                <a:gd name="T38" fmla="*/ 86 w 504"/>
                <a:gd name="T39" fmla="*/ 448 h 513"/>
                <a:gd name="T40" fmla="*/ 134 w 504"/>
                <a:gd name="T41" fmla="*/ 482 h 513"/>
                <a:gd name="T42" fmla="*/ 189 w 504"/>
                <a:gd name="T43" fmla="*/ 503 h 513"/>
                <a:gd name="T44" fmla="*/ 246 w 504"/>
                <a:gd name="T45" fmla="*/ 513 h 513"/>
                <a:gd name="T46" fmla="*/ 303 w 504"/>
                <a:gd name="T47" fmla="*/ 508 h 513"/>
                <a:gd name="T48" fmla="*/ 358 w 504"/>
                <a:gd name="T49" fmla="*/ 489 h 513"/>
                <a:gd name="T50" fmla="*/ 406 w 504"/>
                <a:gd name="T51" fmla="*/ 458 h 513"/>
                <a:gd name="T52" fmla="*/ 447 w 504"/>
                <a:gd name="T53" fmla="*/ 417 h 513"/>
                <a:gd name="T54" fmla="*/ 475 w 504"/>
                <a:gd name="T55" fmla="*/ 367 h 513"/>
                <a:gd name="T56" fmla="*/ 492 w 504"/>
                <a:gd name="T57" fmla="*/ 312 h 513"/>
                <a:gd name="T58" fmla="*/ 497 w 504"/>
                <a:gd name="T59" fmla="*/ 255 h 513"/>
                <a:gd name="T60" fmla="*/ 487 w 504"/>
                <a:gd name="T61" fmla="*/ 20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4" h="513">
                  <a:moveTo>
                    <a:pt x="482" y="343"/>
                  </a:moveTo>
                  <a:lnTo>
                    <a:pt x="501" y="289"/>
                  </a:lnTo>
                  <a:lnTo>
                    <a:pt x="504" y="231"/>
                  </a:lnTo>
                  <a:lnTo>
                    <a:pt x="497" y="176"/>
                  </a:lnTo>
                  <a:lnTo>
                    <a:pt x="473" y="124"/>
                  </a:lnTo>
                  <a:lnTo>
                    <a:pt x="439" y="76"/>
                  </a:lnTo>
                  <a:lnTo>
                    <a:pt x="394" y="41"/>
                  </a:lnTo>
                  <a:lnTo>
                    <a:pt x="342" y="14"/>
                  </a:lnTo>
                  <a:lnTo>
                    <a:pt x="287" y="0"/>
                  </a:lnTo>
                  <a:lnTo>
                    <a:pt x="227" y="0"/>
                  </a:lnTo>
                  <a:lnTo>
                    <a:pt x="170" y="14"/>
                  </a:lnTo>
                  <a:lnTo>
                    <a:pt x="117" y="41"/>
                  </a:lnTo>
                  <a:lnTo>
                    <a:pt x="72" y="79"/>
                  </a:lnTo>
                  <a:lnTo>
                    <a:pt x="36" y="124"/>
                  </a:lnTo>
                  <a:lnTo>
                    <a:pt x="12" y="179"/>
                  </a:lnTo>
                  <a:lnTo>
                    <a:pt x="0" y="236"/>
                  </a:lnTo>
                  <a:lnTo>
                    <a:pt x="3" y="296"/>
                  </a:lnTo>
                  <a:lnTo>
                    <a:pt x="20" y="353"/>
                  </a:lnTo>
                  <a:lnTo>
                    <a:pt x="48" y="405"/>
                  </a:lnTo>
                  <a:lnTo>
                    <a:pt x="86" y="448"/>
                  </a:lnTo>
                  <a:lnTo>
                    <a:pt x="134" y="482"/>
                  </a:lnTo>
                  <a:lnTo>
                    <a:pt x="189" y="503"/>
                  </a:lnTo>
                  <a:lnTo>
                    <a:pt x="246" y="513"/>
                  </a:lnTo>
                  <a:lnTo>
                    <a:pt x="303" y="508"/>
                  </a:lnTo>
                  <a:lnTo>
                    <a:pt x="358" y="489"/>
                  </a:lnTo>
                  <a:lnTo>
                    <a:pt x="406" y="458"/>
                  </a:lnTo>
                  <a:lnTo>
                    <a:pt x="447" y="417"/>
                  </a:lnTo>
                  <a:lnTo>
                    <a:pt x="475" y="367"/>
                  </a:lnTo>
                  <a:lnTo>
                    <a:pt x="492" y="312"/>
                  </a:lnTo>
                  <a:lnTo>
                    <a:pt x="497" y="255"/>
                  </a:lnTo>
                  <a:lnTo>
                    <a:pt x="487" y="20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6" name="Freeform 1413"/>
            <p:cNvSpPr/>
            <p:nvPr/>
          </p:nvSpPr>
          <p:spPr bwMode="auto">
            <a:xfrm>
              <a:off x="3881969" y="2835162"/>
              <a:ext cx="1150577" cy="409485"/>
            </a:xfrm>
            <a:custGeom>
              <a:avLst/>
              <a:gdLst>
                <a:gd name="T0" fmla="*/ 458 w 458"/>
                <a:gd name="T1" fmla="*/ 19 h 163"/>
                <a:gd name="T2" fmla="*/ 430 w 458"/>
                <a:gd name="T3" fmla="*/ 70 h 163"/>
                <a:gd name="T4" fmla="*/ 389 w 458"/>
                <a:gd name="T5" fmla="*/ 110 h 163"/>
                <a:gd name="T6" fmla="*/ 339 w 458"/>
                <a:gd name="T7" fmla="*/ 139 h 163"/>
                <a:gd name="T8" fmla="*/ 284 w 458"/>
                <a:gd name="T9" fmla="*/ 158 h 163"/>
                <a:gd name="T10" fmla="*/ 227 w 458"/>
                <a:gd name="T11" fmla="*/ 163 h 163"/>
                <a:gd name="T12" fmla="*/ 170 w 458"/>
                <a:gd name="T13" fmla="*/ 153 h 163"/>
                <a:gd name="T14" fmla="*/ 115 w 458"/>
                <a:gd name="T15" fmla="*/ 132 h 163"/>
                <a:gd name="T16" fmla="*/ 67 w 458"/>
                <a:gd name="T17" fmla="*/ 98 h 163"/>
                <a:gd name="T18" fmla="*/ 31 w 458"/>
                <a:gd name="T19" fmla="*/ 55 h 163"/>
                <a:gd name="T20" fmla="*/ 0 w 458"/>
                <a:gd name="T2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63">
                  <a:moveTo>
                    <a:pt x="458" y="19"/>
                  </a:moveTo>
                  <a:lnTo>
                    <a:pt x="430" y="70"/>
                  </a:lnTo>
                  <a:lnTo>
                    <a:pt x="389" y="110"/>
                  </a:lnTo>
                  <a:lnTo>
                    <a:pt x="339" y="139"/>
                  </a:lnTo>
                  <a:lnTo>
                    <a:pt x="284" y="158"/>
                  </a:lnTo>
                  <a:lnTo>
                    <a:pt x="227" y="163"/>
                  </a:lnTo>
                  <a:lnTo>
                    <a:pt x="170" y="153"/>
                  </a:lnTo>
                  <a:lnTo>
                    <a:pt x="115" y="132"/>
                  </a:lnTo>
                  <a:lnTo>
                    <a:pt x="67" y="98"/>
                  </a:lnTo>
                  <a:lnTo>
                    <a:pt x="31" y="55"/>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7" name="Freeform 1414"/>
            <p:cNvSpPr/>
            <p:nvPr/>
          </p:nvSpPr>
          <p:spPr bwMode="auto">
            <a:xfrm>
              <a:off x="3834238" y="1955900"/>
              <a:ext cx="1258601" cy="1220918"/>
            </a:xfrm>
            <a:custGeom>
              <a:avLst/>
              <a:gdLst>
                <a:gd name="T0" fmla="*/ 12 w 501"/>
                <a:gd name="T1" fmla="*/ 150 h 486"/>
                <a:gd name="T2" fmla="*/ 0 w 501"/>
                <a:gd name="T3" fmla="*/ 207 h 486"/>
                <a:gd name="T4" fmla="*/ 3 w 501"/>
                <a:gd name="T5" fmla="*/ 267 h 486"/>
                <a:gd name="T6" fmla="*/ 19 w 501"/>
                <a:gd name="T7" fmla="*/ 324 h 486"/>
                <a:gd name="T8" fmla="*/ 46 w 501"/>
                <a:gd name="T9" fmla="*/ 374 h 486"/>
                <a:gd name="T10" fmla="*/ 88 w 501"/>
                <a:gd name="T11" fmla="*/ 422 h 486"/>
                <a:gd name="T12" fmla="*/ 134 w 501"/>
                <a:gd name="T13" fmla="*/ 455 h 486"/>
                <a:gd name="T14" fmla="*/ 186 w 501"/>
                <a:gd name="T15" fmla="*/ 477 h 486"/>
                <a:gd name="T16" fmla="*/ 246 w 501"/>
                <a:gd name="T17" fmla="*/ 486 h 486"/>
                <a:gd name="T18" fmla="*/ 303 w 501"/>
                <a:gd name="T19" fmla="*/ 482 h 486"/>
                <a:gd name="T20" fmla="*/ 358 w 501"/>
                <a:gd name="T21" fmla="*/ 465 h 486"/>
                <a:gd name="T22" fmla="*/ 408 w 501"/>
                <a:gd name="T23" fmla="*/ 434 h 486"/>
                <a:gd name="T24" fmla="*/ 449 w 501"/>
                <a:gd name="T25" fmla="*/ 393 h 486"/>
                <a:gd name="T26" fmla="*/ 480 w 501"/>
                <a:gd name="T27" fmla="*/ 346 h 486"/>
                <a:gd name="T28" fmla="*/ 496 w 501"/>
                <a:gd name="T29" fmla="*/ 291 h 486"/>
                <a:gd name="T30" fmla="*/ 501 w 501"/>
                <a:gd name="T31" fmla="*/ 233 h 486"/>
                <a:gd name="T32" fmla="*/ 494 w 501"/>
                <a:gd name="T33" fmla="*/ 176 h 486"/>
                <a:gd name="T34" fmla="*/ 473 w 501"/>
                <a:gd name="T35" fmla="*/ 124 h 486"/>
                <a:gd name="T36" fmla="*/ 437 w 501"/>
                <a:gd name="T37" fmla="*/ 78 h 486"/>
                <a:gd name="T38" fmla="*/ 394 w 501"/>
                <a:gd name="T39" fmla="*/ 40 h 486"/>
                <a:gd name="T40" fmla="*/ 344 w 501"/>
                <a:gd name="T41" fmla="*/ 14 h 486"/>
                <a:gd name="T42" fmla="*/ 286 w 501"/>
                <a:gd name="T43" fmla="*/ 0 h 486"/>
                <a:gd name="T44" fmla="*/ 229 w 501"/>
                <a:gd name="T45" fmla="*/ 0 h 486"/>
                <a:gd name="T46" fmla="*/ 172 w 501"/>
                <a:gd name="T47" fmla="*/ 14 h 486"/>
                <a:gd name="T48" fmla="*/ 119 w 501"/>
                <a:gd name="T49" fmla="*/ 38 h 486"/>
                <a:gd name="T50" fmla="*/ 74 w 501"/>
                <a:gd name="T51" fmla="*/ 76 h 486"/>
                <a:gd name="T52" fmla="*/ 36 w 501"/>
                <a:gd name="T53" fmla="*/ 124 h 486"/>
                <a:gd name="T54" fmla="*/ 12 w 501"/>
                <a:gd name="T55" fmla="*/ 176 h 486"/>
                <a:gd name="T56" fmla="*/ 3 w 501"/>
                <a:gd name="T57" fmla="*/ 236 h 486"/>
                <a:gd name="T58" fmla="*/ 5 w 501"/>
                <a:gd name="T59" fmla="*/ 296 h 486"/>
                <a:gd name="T60" fmla="*/ 19 w 501"/>
                <a:gd name="T61" fmla="*/ 35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486">
                  <a:moveTo>
                    <a:pt x="12" y="150"/>
                  </a:moveTo>
                  <a:lnTo>
                    <a:pt x="0" y="207"/>
                  </a:lnTo>
                  <a:lnTo>
                    <a:pt x="3" y="267"/>
                  </a:lnTo>
                  <a:lnTo>
                    <a:pt x="19" y="324"/>
                  </a:lnTo>
                  <a:lnTo>
                    <a:pt x="46" y="374"/>
                  </a:lnTo>
                  <a:lnTo>
                    <a:pt x="88" y="422"/>
                  </a:lnTo>
                  <a:lnTo>
                    <a:pt x="134" y="455"/>
                  </a:lnTo>
                  <a:lnTo>
                    <a:pt x="186" y="477"/>
                  </a:lnTo>
                  <a:lnTo>
                    <a:pt x="246" y="486"/>
                  </a:lnTo>
                  <a:lnTo>
                    <a:pt x="303" y="482"/>
                  </a:lnTo>
                  <a:lnTo>
                    <a:pt x="358" y="465"/>
                  </a:lnTo>
                  <a:lnTo>
                    <a:pt x="408" y="434"/>
                  </a:lnTo>
                  <a:lnTo>
                    <a:pt x="449" y="393"/>
                  </a:lnTo>
                  <a:lnTo>
                    <a:pt x="480" y="346"/>
                  </a:lnTo>
                  <a:lnTo>
                    <a:pt x="496" y="291"/>
                  </a:lnTo>
                  <a:lnTo>
                    <a:pt x="501" y="233"/>
                  </a:lnTo>
                  <a:lnTo>
                    <a:pt x="494" y="176"/>
                  </a:lnTo>
                  <a:lnTo>
                    <a:pt x="473" y="124"/>
                  </a:lnTo>
                  <a:lnTo>
                    <a:pt x="437" y="78"/>
                  </a:lnTo>
                  <a:lnTo>
                    <a:pt x="394" y="40"/>
                  </a:lnTo>
                  <a:lnTo>
                    <a:pt x="344" y="14"/>
                  </a:lnTo>
                  <a:lnTo>
                    <a:pt x="286" y="0"/>
                  </a:lnTo>
                  <a:lnTo>
                    <a:pt x="229" y="0"/>
                  </a:lnTo>
                  <a:lnTo>
                    <a:pt x="172" y="14"/>
                  </a:lnTo>
                  <a:lnTo>
                    <a:pt x="119" y="38"/>
                  </a:lnTo>
                  <a:lnTo>
                    <a:pt x="74" y="76"/>
                  </a:lnTo>
                  <a:lnTo>
                    <a:pt x="36" y="124"/>
                  </a:lnTo>
                  <a:lnTo>
                    <a:pt x="12" y="176"/>
                  </a:lnTo>
                  <a:lnTo>
                    <a:pt x="3" y="236"/>
                  </a:lnTo>
                  <a:lnTo>
                    <a:pt x="5" y="296"/>
                  </a:lnTo>
                  <a:lnTo>
                    <a:pt x="19" y="35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8" name="Freeform 1415"/>
            <p:cNvSpPr/>
            <p:nvPr/>
          </p:nvSpPr>
          <p:spPr bwMode="auto">
            <a:xfrm>
              <a:off x="4283918" y="2207117"/>
              <a:ext cx="803897" cy="904384"/>
            </a:xfrm>
            <a:custGeom>
              <a:avLst/>
              <a:gdLst>
                <a:gd name="T0" fmla="*/ 289 w 320"/>
                <a:gd name="T1" fmla="*/ 0 h 360"/>
                <a:gd name="T2" fmla="*/ 310 w 320"/>
                <a:gd name="T3" fmla="*/ 52 h 360"/>
                <a:gd name="T4" fmla="*/ 320 w 320"/>
                <a:gd name="T5" fmla="*/ 110 h 360"/>
                <a:gd name="T6" fmla="*/ 313 w 320"/>
                <a:gd name="T7" fmla="*/ 167 h 360"/>
                <a:gd name="T8" fmla="*/ 296 w 320"/>
                <a:gd name="T9" fmla="*/ 219 h 360"/>
                <a:gd name="T10" fmla="*/ 265 w 320"/>
                <a:gd name="T11" fmla="*/ 269 h 360"/>
                <a:gd name="T12" fmla="*/ 222 w 320"/>
                <a:gd name="T13" fmla="*/ 310 h 360"/>
                <a:gd name="T14" fmla="*/ 172 w 320"/>
                <a:gd name="T15" fmla="*/ 339 h 360"/>
                <a:gd name="T16" fmla="*/ 117 w 320"/>
                <a:gd name="T17" fmla="*/ 355 h 360"/>
                <a:gd name="T18" fmla="*/ 60 w 320"/>
                <a:gd name="T19" fmla="*/ 360 h 360"/>
                <a:gd name="T20" fmla="*/ 0 w 320"/>
                <a:gd name="T21" fmla="*/ 35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 h="360">
                  <a:moveTo>
                    <a:pt x="289" y="0"/>
                  </a:moveTo>
                  <a:lnTo>
                    <a:pt x="310" y="52"/>
                  </a:lnTo>
                  <a:lnTo>
                    <a:pt x="320" y="110"/>
                  </a:lnTo>
                  <a:lnTo>
                    <a:pt x="313" y="167"/>
                  </a:lnTo>
                  <a:lnTo>
                    <a:pt x="296" y="219"/>
                  </a:lnTo>
                  <a:lnTo>
                    <a:pt x="265" y="269"/>
                  </a:lnTo>
                  <a:lnTo>
                    <a:pt x="222" y="310"/>
                  </a:lnTo>
                  <a:lnTo>
                    <a:pt x="172" y="339"/>
                  </a:lnTo>
                  <a:lnTo>
                    <a:pt x="117" y="355"/>
                  </a:lnTo>
                  <a:lnTo>
                    <a:pt x="60" y="360"/>
                  </a:lnTo>
                  <a:lnTo>
                    <a:pt x="0"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19" name="Freeform 1416"/>
            <p:cNvSpPr/>
            <p:nvPr/>
          </p:nvSpPr>
          <p:spPr bwMode="auto">
            <a:xfrm>
              <a:off x="3816653" y="1918217"/>
              <a:ext cx="467265" cy="1170675"/>
            </a:xfrm>
            <a:custGeom>
              <a:avLst/>
              <a:gdLst>
                <a:gd name="T0" fmla="*/ 117 w 186"/>
                <a:gd name="T1" fmla="*/ 0 h 466"/>
                <a:gd name="T2" fmla="*/ 72 w 186"/>
                <a:gd name="T3" fmla="*/ 39 h 466"/>
                <a:gd name="T4" fmla="*/ 36 w 186"/>
                <a:gd name="T5" fmla="*/ 84 h 466"/>
                <a:gd name="T6" fmla="*/ 14 w 186"/>
                <a:gd name="T7" fmla="*/ 136 h 466"/>
                <a:gd name="T8" fmla="*/ 0 w 186"/>
                <a:gd name="T9" fmla="*/ 196 h 466"/>
                <a:gd name="T10" fmla="*/ 2 w 186"/>
                <a:gd name="T11" fmla="*/ 256 h 466"/>
                <a:gd name="T12" fmla="*/ 17 w 186"/>
                <a:gd name="T13" fmla="*/ 311 h 466"/>
                <a:gd name="T14" fmla="*/ 45 w 186"/>
                <a:gd name="T15" fmla="*/ 363 h 466"/>
                <a:gd name="T16" fmla="*/ 84 w 186"/>
                <a:gd name="T17" fmla="*/ 408 h 466"/>
                <a:gd name="T18" fmla="*/ 134 w 186"/>
                <a:gd name="T19" fmla="*/ 444 h 466"/>
                <a:gd name="T20" fmla="*/ 186 w 186"/>
                <a:gd name="T21"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466">
                  <a:moveTo>
                    <a:pt x="117" y="0"/>
                  </a:moveTo>
                  <a:lnTo>
                    <a:pt x="72" y="39"/>
                  </a:lnTo>
                  <a:lnTo>
                    <a:pt x="36" y="84"/>
                  </a:lnTo>
                  <a:lnTo>
                    <a:pt x="14" y="136"/>
                  </a:lnTo>
                  <a:lnTo>
                    <a:pt x="0" y="196"/>
                  </a:lnTo>
                  <a:lnTo>
                    <a:pt x="2" y="256"/>
                  </a:lnTo>
                  <a:lnTo>
                    <a:pt x="17" y="311"/>
                  </a:lnTo>
                  <a:lnTo>
                    <a:pt x="45" y="363"/>
                  </a:lnTo>
                  <a:lnTo>
                    <a:pt x="84" y="408"/>
                  </a:lnTo>
                  <a:lnTo>
                    <a:pt x="134" y="444"/>
                  </a:lnTo>
                  <a:lnTo>
                    <a:pt x="186" y="46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0" name="Freeform 1417"/>
            <p:cNvSpPr/>
            <p:nvPr/>
          </p:nvSpPr>
          <p:spPr bwMode="auto">
            <a:xfrm>
              <a:off x="4110578" y="1822754"/>
              <a:ext cx="947091" cy="743605"/>
            </a:xfrm>
            <a:custGeom>
              <a:avLst/>
              <a:gdLst>
                <a:gd name="T0" fmla="*/ 372 w 377"/>
                <a:gd name="T1" fmla="*/ 296 h 296"/>
                <a:gd name="T2" fmla="*/ 377 w 377"/>
                <a:gd name="T3" fmla="*/ 239 h 296"/>
                <a:gd name="T4" fmla="*/ 370 w 377"/>
                <a:gd name="T5" fmla="*/ 182 h 296"/>
                <a:gd name="T6" fmla="*/ 351 w 377"/>
                <a:gd name="T7" fmla="*/ 129 h 296"/>
                <a:gd name="T8" fmla="*/ 317 w 377"/>
                <a:gd name="T9" fmla="*/ 81 h 296"/>
                <a:gd name="T10" fmla="*/ 274 w 377"/>
                <a:gd name="T11" fmla="*/ 43 h 296"/>
                <a:gd name="T12" fmla="*/ 224 w 377"/>
                <a:gd name="T13" fmla="*/ 17 h 296"/>
                <a:gd name="T14" fmla="*/ 167 w 377"/>
                <a:gd name="T15" fmla="*/ 3 h 296"/>
                <a:gd name="T16" fmla="*/ 110 w 377"/>
                <a:gd name="T17" fmla="*/ 0 h 296"/>
                <a:gd name="T18" fmla="*/ 52 w 377"/>
                <a:gd name="T19" fmla="*/ 15 h 296"/>
                <a:gd name="T20" fmla="*/ 0 w 377"/>
                <a:gd name="T21" fmla="*/ 3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296">
                  <a:moveTo>
                    <a:pt x="372" y="296"/>
                  </a:moveTo>
                  <a:lnTo>
                    <a:pt x="377" y="239"/>
                  </a:lnTo>
                  <a:lnTo>
                    <a:pt x="370" y="182"/>
                  </a:lnTo>
                  <a:lnTo>
                    <a:pt x="351" y="129"/>
                  </a:lnTo>
                  <a:lnTo>
                    <a:pt x="317" y="81"/>
                  </a:lnTo>
                  <a:lnTo>
                    <a:pt x="274" y="43"/>
                  </a:lnTo>
                  <a:lnTo>
                    <a:pt x="224" y="17"/>
                  </a:lnTo>
                  <a:lnTo>
                    <a:pt x="167" y="3"/>
                  </a:lnTo>
                  <a:lnTo>
                    <a:pt x="110" y="0"/>
                  </a:lnTo>
                  <a:lnTo>
                    <a:pt x="52" y="15"/>
                  </a:lnTo>
                  <a:lnTo>
                    <a:pt x="0" y="3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1" name="Freeform 1418"/>
            <p:cNvSpPr/>
            <p:nvPr/>
          </p:nvSpPr>
          <p:spPr bwMode="auto">
            <a:xfrm>
              <a:off x="3899555" y="2566359"/>
              <a:ext cx="1145553" cy="484850"/>
            </a:xfrm>
            <a:custGeom>
              <a:avLst/>
              <a:gdLst>
                <a:gd name="T0" fmla="*/ 456 w 456"/>
                <a:gd name="T1" fmla="*/ 0 h 193"/>
                <a:gd name="T2" fmla="*/ 437 w 456"/>
                <a:gd name="T3" fmla="*/ 55 h 193"/>
                <a:gd name="T4" fmla="*/ 406 w 456"/>
                <a:gd name="T5" fmla="*/ 103 h 193"/>
                <a:gd name="T6" fmla="*/ 363 w 456"/>
                <a:gd name="T7" fmla="*/ 143 h 193"/>
                <a:gd name="T8" fmla="*/ 313 w 456"/>
                <a:gd name="T9" fmla="*/ 172 h 193"/>
                <a:gd name="T10" fmla="*/ 258 w 456"/>
                <a:gd name="T11" fmla="*/ 188 h 193"/>
                <a:gd name="T12" fmla="*/ 198 w 456"/>
                <a:gd name="T13" fmla="*/ 193 h 193"/>
                <a:gd name="T14" fmla="*/ 144 w 456"/>
                <a:gd name="T15" fmla="*/ 184 h 193"/>
                <a:gd name="T16" fmla="*/ 86 w 456"/>
                <a:gd name="T17" fmla="*/ 160 h 193"/>
                <a:gd name="T18" fmla="*/ 39 w 456"/>
                <a:gd name="T19" fmla="*/ 126 h 193"/>
                <a:gd name="T20" fmla="*/ 0 w 456"/>
                <a:gd name="T21" fmla="*/ 8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93">
                  <a:moveTo>
                    <a:pt x="456" y="0"/>
                  </a:moveTo>
                  <a:lnTo>
                    <a:pt x="437" y="55"/>
                  </a:lnTo>
                  <a:lnTo>
                    <a:pt x="406" y="103"/>
                  </a:lnTo>
                  <a:lnTo>
                    <a:pt x="363" y="143"/>
                  </a:lnTo>
                  <a:lnTo>
                    <a:pt x="313" y="172"/>
                  </a:lnTo>
                  <a:lnTo>
                    <a:pt x="258" y="188"/>
                  </a:lnTo>
                  <a:lnTo>
                    <a:pt x="198" y="193"/>
                  </a:lnTo>
                  <a:lnTo>
                    <a:pt x="144" y="184"/>
                  </a:lnTo>
                  <a:lnTo>
                    <a:pt x="86" y="160"/>
                  </a:lnTo>
                  <a:lnTo>
                    <a:pt x="39" y="126"/>
                  </a:lnTo>
                  <a:lnTo>
                    <a:pt x="0" y="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2" name="Freeform 1419"/>
            <p:cNvSpPr/>
            <p:nvPr/>
          </p:nvSpPr>
          <p:spPr bwMode="auto">
            <a:xfrm>
              <a:off x="3816653" y="2212142"/>
              <a:ext cx="1115407" cy="582825"/>
            </a:xfrm>
            <a:custGeom>
              <a:avLst/>
              <a:gdLst>
                <a:gd name="T0" fmla="*/ 0 w 444"/>
                <a:gd name="T1" fmla="*/ 81 h 232"/>
                <a:gd name="T2" fmla="*/ 45 w 444"/>
                <a:gd name="T3" fmla="*/ 43 h 232"/>
                <a:gd name="T4" fmla="*/ 98 w 444"/>
                <a:gd name="T5" fmla="*/ 15 h 232"/>
                <a:gd name="T6" fmla="*/ 155 w 444"/>
                <a:gd name="T7" fmla="*/ 0 h 232"/>
                <a:gd name="T8" fmla="*/ 215 w 444"/>
                <a:gd name="T9" fmla="*/ 0 h 232"/>
                <a:gd name="T10" fmla="*/ 272 w 444"/>
                <a:gd name="T11" fmla="*/ 12 h 232"/>
                <a:gd name="T12" fmla="*/ 324 w 444"/>
                <a:gd name="T13" fmla="*/ 38 h 232"/>
                <a:gd name="T14" fmla="*/ 370 w 444"/>
                <a:gd name="T15" fmla="*/ 74 h 232"/>
                <a:gd name="T16" fmla="*/ 408 w 444"/>
                <a:gd name="T17" fmla="*/ 122 h 232"/>
                <a:gd name="T18" fmla="*/ 432 w 444"/>
                <a:gd name="T19" fmla="*/ 174 h 232"/>
                <a:gd name="T20" fmla="*/ 444 w 444"/>
                <a:gd name="T2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232">
                  <a:moveTo>
                    <a:pt x="0" y="81"/>
                  </a:moveTo>
                  <a:lnTo>
                    <a:pt x="45" y="43"/>
                  </a:lnTo>
                  <a:lnTo>
                    <a:pt x="98" y="15"/>
                  </a:lnTo>
                  <a:lnTo>
                    <a:pt x="155" y="0"/>
                  </a:lnTo>
                  <a:lnTo>
                    <a:pt x="215" y="0"/>
                  </a:lnTo>
                  <a:lnTo>
                    <a:pt x="272" y="12"/>
                  </a:lnTo>
                  <a:lnTo>
                    <a:pt x="324" y="38"/>
                  </a:lnTo>
                  <a:lnTo>
                    <a:pt x="370" y="74"/>
                  </a:lnTo>
                  <a:lnTo>
                    <a:pt x="408" y="122"/>
                  </a:lnTo>
                  <a:lnTo>
                    <a:pt x="432" y="174"/>
                  </a:lnTo>
                  <a:lnTo>
                    <a:pt x="444" y="23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3" name="Freeform 1420"/>
            <p:cNvSpPr/>
            <p:nvPr/>
          </p:nvSpPr>
          <p:spPr bwMode="auto">
            <a:xfrm>
              <a:off x="3786507" y="1769998"/>
              <a:ext cx="713458" cy="999846"/>
            </a:xfrm>
            <a:custGeom>
              <a:avLst/>
              <a:gdLst>
                <a:gd name="T0" fmla="*/ 284 w 284"/>
                <a:gd name="T1" fmla="*/ 2 h 398"/>
                <a:gd name="T2" fmla="*/ 227 w 284"/>
                <a:gd name="T3" fmla="*/ 0 h 398"/>
                <a:gd name="T4" fmla="*/ 170 w 284"/>
                <a:gd name="T5" fmla="*/ 12 h 398"/>
                <a:gd name="T6" fmla="*/ 117 w 284"/>
                <a:gd name="T7" fmla="*/ 36 h 398"/>
                <a:gd name="T8" fmla="*/ 72 w 284"/>
                <a:gd name="T9" fmla="*/ 74 h 398"/>
                <a:gd name="T10" fmla="*/ 36 w 284"/>
                <a:gd name="T11" fmla="*/ 119 h 398"/>
                <a:gd name="T12" fmla="*/ 12 w 284"/>
                <a:gd name="T13" fmla="*/ 172 h 398"/>
                <a:gd name="T14" fmla="*/ 0 w 284"/>
                <a:gd name="T15" fmla="*/ 229 h 398"/>
                <a:gd name="T16" fmla="*/ 3 w 284"/>
                <a:gd name="T17" fmla="*/ 291 h 398"/>
                <a:gd name="T18" fmla="*/ 17 w 284"/>
                <a:gd name="T19" fmla="*/ 346 h 398"/>
                <a:gd name="T20" fmla="*/ 45 w 284"/>
                <a:gd name="T21" fmla="*/ 39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98">
                  <a:moveTo>
                    <a:pt x="284" y="2"/>
                  </a:moveTo>
                  <a:lnTo>
                    <a:pt x="227" y="0"/>
                  </a:lnTo>
                  <a:lnTo>
                    <a:pt x="170" y="12"/>
                  </a:lnTo>
                  <a:lnTo>
                    <a:pt x="117" y="36"/>
                  </a:lnTo>
                  <a:lnTo>
                    <a:pt x="72" y="74"/>
                  </a:lnTo>
                  <a:lnTo>
                    <a:pt x="36" y="119"/>
                  </a:lnTo>
                  <a:lnTo>
                    <a:pt x="12" y="172"/>
                  </a:lnTo>
                  <a:lnTo>
                    <a:pt x="0" y="229"/>
                  </a:lnTo>
                  <a:lnTo>
                    <a:pt x="3" y="291"/>
                  </a:lnTo>
                  <a:lnTo>
                    <a:pt x="17" y="346"/>
                  </a:lnTo>
                  <a:lnTo>
                    <a:pt x="45" y="3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4" name="Freeform 1421"/>
            <p:cNvSpPr/>
            <p:nvPr/>
          </p:nvSpPr>
          <p:spPr bwMode="auto">
            <a:xfrm>
              <a:off x="3881969" y="2081509"/>
              <a:ext cx="1163138" cy="442143"/>
            </a:xfrm>
            <a:custGeom>
              <a:avLst/>
              <a:gdLst>
                <a:gd name="T0" fmla="*/ 463 w 463"/>
                <a:gd name="T1" fmla="*/ 176 h 176"/>
                <a:gd name="T2" fmla="*/ 439 w 463"/>
                <a:gd name="T3" fmla="*/ 124 h 176"/>
                <a:gd name="T4" fmla="*/ 406 w 463"/>
                <a:gd name="T5" fmla="*/ 76 h 176"/>
                <a:gd name="T6" fmla="*/ 360 w 463"/>
                <a:gd name="T7" fmla="*/ 40 h 176"/>
                <a:gd name="T8" fmla="*/ 308 w 463"/>
                <a:gd name="T9" fmla="*/ 14 h 176"/>
                <a:gd name="T10" fmla="*/ 251 w 463"/>
                <a:gd name="T11" fmla="*/ 0 h 176"/>
                <a:gd name="T12" fmla="*/ 194 w 463"/>
                <a:gd name="T13" fmla="*/ 2 h 176"/>
                <a:gd name="T14" fmla="*/ 136 w 463"/>
                <a:gd name="T15" fmla="*/ 14 h 176"/>
                <a:gd name="T16" fmla="*/ 81 w 463"/>
                <a:gd name="T17" fmla="*/ 40 h 176"/>
                <a:gd name="T18" fmla="*/ 36 w 463"/>
                <a:gd name="T19" fmla="*/ 79 h 176"/>
                <a:gd name="T20" fmla="*/ 0 w 463"/>
                <a:gd name="T21" fmla="*/ 12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76">
                  <a:moveTo>
                    <a:pt x="463" y="176"/>
                  </a:moveTo>
                  <a:lnTo>
                    <a:pt x="439" y="124"/>
                  </a:lnTo>
                  <a:lnTo>
                    <a:pt x="406" y="76"/>
                  </a:lnTo>
                  <a:lnTo>
                    <a:pt x="360" y="40"/>
                  </a:lnTo>
                  <a:lnTo>
                    <a:pt x="308" y="14"/>
                  </a:lnTo>
                  <a:lnTo>
                    <a:pt x="251" y="0"/>
                  </a:lnTo>
                  <a:lnTo>
                    <a:pt x="194" y="2"/>
                  </a:lnTo>
                  <a:lnTo>
                    <a:pt x="136" y="14"/>
                  </a:lnTo>
                  <a:lnTo>
                    <a:pt x="81" y="40"/>
                  </a:lnTo>
                  <a:lnTo>
                    <a:pt x="36" y="79"/>
                  </a:lnTo>
                  <a:lnTo>
                    <a:pt x="0" y="12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5" name="Freeform 1422"/>
            <p:cNvSpPr/>
            <p:nvPr/>
          </p:nvSpPr>
          <p:spPr bwMode="auto">
            <a:xfrm>
              <a:off x="3864384" y="1890583"/>
              <a:ext cx="1145553" cy="442143"/>
            </a:xfrm>
            <a:custGeom>
              <a:avLst/>
              <a:gdLst>
                <a:gd name="T0" fmla="*/ 456 w 456"/>
                <a:gd name="T1" fmla="*/ 126 h 176"/>
                <a:gd name="T2" fmla="*/ 422 w 456"/>
                <a:gd name="T3" fmla="*/ 78 h 176"/>
                <a:gd name="T4" fmla="*/ 379 w 456"/>
                <a:gd name="T5" fmla="*/ 40 h 176"/>
                <a:gd name="T6" fmla="*/ 329 w 456"/>
                <a:gd name="T7" fmla="*/ 14 h 176"/>
                <a:gd name="T8" fmla="*/ 272 w 456"/>
                <a:gd name="T9" fmla="*/ 0 h 176"/>
                <a:gd name="T10" fmla="*/ 215 w 456"/>
                <a:gd name="T11" fmla="*/ 0 h 176"/>
                <a:gd name="T12" fmla="*/ 158 w 456"/>
                <a:gd name="T13" fmla="*/ 11 h 176"/>
                <a:gd name="T14" fmla="*/ 105 w 456"/>
                <a:gd name="T15" fmla="*/ 38 h 176"/>
                <a:gd name="T16" fmla="*/ 60 w 456"/>
                <a:gd name="T17" fmla="*/ 76 h 176"/>
                <a:gd name="T18" fmla="*/ 24 w 456"/>
                <a:gd name="T19" fmla="*/ 121 h 176"/>
                <a:gd name="T20" fmla="*/ 0 w 456"/>
                <a:gd name="T21"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176">
                  <a:moveTo>
                    <a:pt x="456" y="126"/>
                  </a:moveTo>
                  <a:lnTo>
                    <a:pt x="422" y="78"/>
                  </a:lnTo>
                  <a:lnTo>
                    <a:pt x="379" y="40"/>
                  </a:lnTo>
                  <a:lnTo>
                    <a:pt x="329" y="14"/>
                  </a:lnTo>
                  <a:lnTo>
                    <a:pt x="272" y="0"/>
                  </a:lnTo>
                  <a:lnTo>
                    <a:pt x="215" y="0"/>
                  </a:lnTo>
                  <a:lnTo>
                    <a:pt x="158" y="11"/>
                  </a:lnTo>
                  <a:lnTo>
                    <a:pt x="105" y="38"/>
                  </a:lnTo>
                  <a:lnTo>
                    <a:pt x="60" y="76"/>
                  </a:lnTo>
                  <a:lnTo>
                    <a:pt x="24" y="121"/>
                  </a:lnTo>
                  <a:lnTo>
                    <a:pt x="0" y="17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6" name="Freeform 1423"/>
            <p:cNvSpPr/>
            <p:nvPr/>
          </p:nvSpPr>
          <p:spPr bwMode="auto">
            <a:xfrm>
              <a:off x="3738776" y="1722267"/>
              <a:ext cx="1283723" cy="1276186"/>
            </a:xfrm>
            <a:custGeom>
              <a:avLst/>
              <a:gdLst>
                <a:gd name="T0" fmla="*/ 432 w 511"/>
                <a:gd name="T1" fmla="*/ 83 h 508"/>
                <a:gd name="T2" fmla="*/ 391 w 511"/>
                <a:gd name="T3" fmla="*/ 45 h 508"/>
                <a:gd name="T4" fmla="*/ 341 w 511"/>
                <a:gd name="T5" fmla="*/ 16 h 508"/>
                <a:gd name="T6" fmla="*/ 291 w 511"/>
                <a:gd name="T7" fmla="*/ 0 h 508"/>
                <a:gd name="T8" fmla="*/ 229 w 511"/>
                <a:gd name="T9" fmla="*/ 0 h 508"/>
                <a:gd name="T10" fmla="*/ 172 w 511"/>
                <a:gd name="T11" fmla="*/ 12 h 508"/>
                <a:gd name="T12" fmla="*/ 119 w 511"/>
                <a:gd name="T13" fmla="*/ 35 h 508"/>
                <a:gd name="T14" fmla="*/ 74 w 511"/>
                <a:gd name="T15" fmla="*/ 71 h 508"/>
                <a:gd name="T16" fmla="*/ 38 w 511"/>
                <a:gd name="T17" fmla="*/ 117 h 508"/>
                <a:gd name="T18" fmla="*/ 12 w 511"/>
                <a:gd name="T19" fmla="*/ 171 h 508"/>
                <a:gd name="T20" fmla="*/ 0 w 511"/>
                <a:gd name="T21" fmla="*/ 229 h 508"/>
                <a:gd name="T22" fmla="*/ 2 w 511"/>
                <a:gd name="T23" fmla="*/ 286 h 508"/>
                <a:gd name="T24" fmla="*/ 17 w 511"/>
                <a:gd name="T25" fmla="*/ 346 h 508"/>
                <a:gd name="T26" fmla="*/ 45 w 511"/>
                <a:gd name="T27" fmla="*/ 396 h 508"/>
                <a:gd name="T28" fmla="*/ 84 w 511"/>
                <a:gd name="T29" fmla="*/ 441 h 508"/>
                <a:gd name="T30" fmla="*/ 131 w 511"/>
                <a:gd name="T31" fmla="*/ 474 h 508"/>
                <a:gd name="T32" fmla="*/ 186 w 511"/>
                <a:gd name="T33" fmla="*/ 498 h 508"/>
                <a:gd name="T34" fmla="*/ 246 w 511"/>
                <a:gd name="T35" fmla="*/ 508 h 508"/>
                <a:gd name="T36" fmla="*/ 303 w 511"/>
                <a:gd name="T37" fmla="*/ 505 h 508"/>
                <a:gd name="T38" fmla="*/ 360 w 511"/>
                <a:gd name="T39" fmla="*/ 489 h 508"/>
                <a:gd name="T40" fmla="*/ 410 w 511"/>
                <a:gd name="T41" fmla="*/ 458 h 508"/>
                <a:gd name="T42" fmla="*/ 453 w 511"/>
                <a:gd name="T43" fmla="*/ 420 h 508"/>
                <a:gd name="T44" fmla="*/ 484 w 511"/>
                <a:gd name="T45" fmla="*/ 369 h 508"/>
                <a:gd name="T46" fmla="*/ 503 w 511"/>
                <a:gd name="T47" fmla="*/ 317 h 508"/>
                <a:gd name="T48" fmla="*/ 511 w 511"/>
                <a:gd name="T49" fmla="*/ 260 h 508"/>
                <a:gd name="T50" fmla="*/ 503 w 511"/>
                <a:gd name="T51" fmla="*/ 202 h 508"/>
                <a:gd name="T52" fmla="*/ 484 w 511"/>
                <a:gd name="T53" fmla="*/ 148 h 508"/>
                <a:gd name="T54" fmla="*/ 451 w 511"/>
                <a:gd name="T55" fmla="*/ 100 h 508"/>
                <a:gd name="T56" fmla="*/ 408 w 511"/>
                <a:gd name="T57" fmla="*/ 62 h 508"/>
                <a:gd name="T58" fmla="*/ 358 w 511"/>
                <a:gd name="T59" fmla="*/ 35 h 508"/>
                <a:gd name="T60" fmla="*/ 303 w 511"/>
                <a:gd name="T61" fmla="*/ 2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1" h="508">
                  <a:moveTo>
                    <a:pt x="432" y="83"/>
                  </a:moveTo>
                  <a:lnTo>
                    <a:pt x="391" y="45"/>
                  </a:lnTo>
                  <a:lnTo>
                    <a:pt x="341" y="16"/>
                  </a:lnTo>
                  <a:lnTo>
                    <a:pt x="291" y="0"/>
                  </a:lnTo>
                  <a:lnTo>
                    <a:pt x="229" y="0"/>
                  </a:lnTo>
                  <a:lnTo>
                    <a:pt x="172" y="12"/>
                  </a:lnTo>
                  <a:lnTo>
                    <a:pt x="119" y="35"/>
                  </a:lnTo>
                  <a:lnTo>
                    <a:pt x="74" y="71"/>
                  </a:lnTo>
                  <a:lnTo>
                    <a:pt x="38" y="117"/>
                  </a:lnTo>
                  <a:lnTo>
                    <a:pt x="12" y="171"/>
                  </a:lnTo>
                  <a:lnTo>
                    <a:pt x="0" y="229"/>
                  </a:lnTo>
                  <a:lnTo>
                    <a:pt x="2" y="286"/>
                  </a:lnTo>
                  <a:lnTo>
                    <a:pt x="17" y="346"/>
                  </a:lnTo>
                  <a:lnTo>
                    <a:pt x="45" y="396"/>
                  </a:lnTo>
                  <a:lnTo>
                    <a:pt x="84" y="441"/>
                  </a:lnTo>
                  <a:lnTo>
                    <a:pt x="131" y="474"/>
                  </a:lnTo>
                  <a:lnTo>
                    <a:pt x="186" y="498"/>
                  </a:lnTo>
                  <a:lnTo>
                    <a:pt x="246" y="508"/>
                  </a:lnTo>
                  <a:lnTo>
                    <a:pt x="303" y="505"/>
                  </a:lnTo>
                  <a:lnTo>
                    <a:pt x="360" y="489"/>
                  </a:lnTo>
                  <a:lnTo>
                    <a:pt x="410" y="458"/>
                  </a:lnTo>
                  <a:lnTo>
                    <a:pt x="453" y="420"/>
                  </a:lnTo>
                  <a:lnTo>
                    <a:pt x="484" y="369"/>
                  </a:lnTo>
                  <a:lnTo>
                    <a:pt x="503" y="317"/>
                  </a:lnTo>
                  <a:lnTo>
                    <a:pt x="511" y="260"/>
                  </a:lnTo>
                  <a:lnTo>
                    <a:pt x="503" y="202"/>
                  </a:lnTo>
                  <a:lnTo>
                    <a:pt x="484" y="148"/>
                  </a:lnTo>
                  <a:lnTo>
                    <a:pt x="451" y="100"/>
                  </a:lnTo>
                  <a:lnTo>
                    <a:pt x="408" y="62"/>
                  </a:lnTo>
                  <a:lnTo>
                    <a:pt x="358" y="35"/>
                  </a:lnTo>
                  <a:lnTo>
                    <a:pt x="303" y="2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7" name="Freeform 1424"/>
            <p:cNvSpPr/>
            <p:nvPr/>
          </p:nvSpPr>
          <p:spPr bwMode="auto">
            <a:xfrm>
              <a:off x="4291455" y="1930778"/>
              <a:ext cx="680800" cy="1029993"/>
            </a:xfrm>
            <a:custGeom>
              <a:avLst/>
              <a:gdLst>
                <a:gd name="T0" fmla="*/ 212 w 271"/>
                <a:gd name="T1" fmla="*/ 0 h 410"/>
                <a:gd name="T2" fmla="*/ 245 w 271"/>
                <a:gd name="T3" fmla="*/ 48 h 410"/>
                <a:gd name="T4" fmla="*/ 264 w 271"/>
                <a:gd name="T5" fmla="*/ 103 h 410"/>
                <a:gd name="T6" fmla="*/ 271 w 271"/>
                <a:gd name="T7" fmla="*/ 160 h 410"/>
                <a:gd name="T8" fmla="*/ 264 w 271"/>
                <a:gd name="T9" fmla="*/ 217 h 410"/>
                <a:gd name="T10" fmla="*/ 243 w 271"/>
                <a:gd name="T11" fmla="*/ 272 h 410"/>
                <a:gd name="T12" fmla="*/ 212 w 271"/>
                <a:gd name="T13" fmla="*/ 320 h 410"/>
                <a:gd name="T14" fmla="*/ 169 w 271"/>
                <a:gd name="T15" fmla="*/ 360 h 410"/>
                <a:gd name="T16" fmla="*/ 116 w 271"/>
                <a:gd name="T17" fmla="*/ 389 h 410"/>
                <a:gd name="T18" fmla="*/ 62 w 271"/>
                <a:gd name="T19" fmla="*/ 406 h 410"/>
                <a:gd name="T20" fmla="*/ 0 w 271"/>
                <a:gd name="T21" fmla="*/ 41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410">
                  <a:moveTo>
                    <a:pt x="212" y="0"/>
                  </a:moveTo>
                  <a:lnTo>
                    <a:pt x="245" y="48"/>
                  </a:lnTo>
                  <a:lnTo>
                    <a:pt x="264" y="103"/>
                  </a:lnTo>
                  <a:lnTo>
                    <a:pt x="271" y="160"/>
                  </a:lnTo>
                  <a:lnTo>
                    <a:pt x="264" y="217"/>
                  </a:lnTo>
                  <a:lnTo>
                    <a:pt x="243" y="272"/>
                  </a:lnTo>
                  <a:lnTo>
                    <a:pt x="212" y="320"/>
                  </a:lnTo>
                  <a:lnTo>
                    <a:pt x="169" y="360"/>
                  </a:lnTo>
                  <a:lnTo>
                    <a:pt x="116" y="389"/>
                  </a:lnTo>
                  <a:lnTo>
                    <a:pt x="62" y="406"/>
                  </a:lnTo>
                  <a:lnTo>
                    <a:pt x="0" y="41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8" name="Freeform 1425"/>
            <p:cNvSpPr/>
            <p:nvPr/>
          </p:nvSpPr>
          <p:spPr bwMode="auto">
            <a:xfrm>
              <a:off x="3871921" y="1684585"/>
              <a:ext cx="1042554" cy="623020"/>
            </a:xfrm>
            <a:custGeom>
              <a:avLst/>
              <a:gdLst>
                <a:gd name="T0" fmla="*/ 415 w 415"/>
                <a:gd name="T1" fmla="*/ 248 h 248"/>
                <a:gd name="T2" fmla="*/ 407 w 415"/>
                <a:gd name="T3" fmla="*/ 189 h 248"/>
                <a:gd name="T4" fmla="*/ 388 w 415"/>
                <a:gd name="T5" fmla="*/ 136 h 248"/>
                <a:gd name="T6" fmla="*/ 357 w 415"/>
                <a:gd name="T7" fmla="*/ 89 h 248"/>
                <a:gd name="T8" fmla="*/ 317 w 415"/>
                <a:gd name="T9" fmla="*/ 48 h 248"/>
                <a:gd name="T10" fmla="*/ 267 w 415"/>
                <a:gd name="T11" fmla="*/ 19 h 248"/>
                <a:gd name="T12" fmla="*/ 212 w 415"/>
                <a:gd name="T13" fmla="*/ 3 h 248"/>
                <a:gd name="T14" fmla="*/ 155 w 415"/>
                <a:gd name="T15" fmla="*/ 0 h 248"/>
                <a:gd name="T16" fmla="*/ 97 w 415"/>
                <a:gd name="T17" fmla="*/ 12 h 248"/>
                <a:gd name="T18" fmla="*/ 45 w 415"/>
                <a:gd name="T19" fmla="*/ 36 h 248"/>
                <a:gd name="T20" fmla="*/ 0 w 415"/>
                <a:gd name="T21" fmla="*/ 7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5" h="248">
                  <a:moveTo>
                    <a:pt x="415" y="248"/>
                  </a:moveTo>
                  <a:lnTo>
                    <a:pt x="407" y="189"/>
                  </a:lnTo>
                  <a:lnTo>
                    <a:pt x="388" y="136"/>
                  </a:lnTo>
                  <a:lnTo>
                    <a:pt x="357" y="89"/>
                  </a:lnTo>
                  <a:lnTo>
                    <a:pt x="317" y="48"/>
                  </a:lnTo>
                  <a:lnTo>
                    <a:pt x="267" y="19"/>
                  </a:lnTo>
                  <a:lnTo>
                    <a:pt x="212" y="3"/>
                  </a:lnTo>
                  <a:lnTo>
                    <a:pt x="155" y="0"/>
                  </a:lnTo>
                  <a:lnTo>
                    <a:pt x="97" y="12"/>
                  </a:lnTo>
                  <a:lnTo>
                    <a:pt x="45" y="36"/>
                  </a:lnTo>
                  <a:lnTo>
                    <a:pt x="0" y="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29" name="Freeform 1426"/>
            <p:cNvSpPr/>
            <p:nvPr/>
          </p:nvSpPr>
          <p:spPr bwMode="auto">
            <a:xfrm>
              <a:off x="3829214" y="2307605"/>
              <a:ext cx="1085261" cy="625532"/>
            </a:xfrm>
            <a:custGeom>
              <a:avLst/>
              <a:gdLst>
                <a:gd name="T0" fmla="*/ 432 w 432"/>
                <a:gd name="T1" fmla="*/ 0 h 249"/>
                <a:gd name="T2" fmla="*/ 424 w 432"/>
                <a:gd name="T3" fmla="*/ 58 h 249"/>
                <a:gd name="T4" fmla="*/ 403 w 432"/>
                <a:gd name="T5" fmla="*/ 110 h 249"/>
                <a:gd name="T6" fmla="*/ 370 w 432"/>
                <a:gd name="T7" fmla="*/ 160 h 249"/>
                <a:gd name="T8" fmla="*/ 327 w 432"/>
                <a:gd name="T9" fmla="*/ 198 h 249"/>
                <a:gd name="T10" fmla="*/ 277 w 432"/>
                <a:gd name="T11" fmla="*/ 229 h 249"/>
                <a:gd name="T12" fmla="*/ 219 w 432"/>
                <a:gd name="T13" fmla="*/ 246 h 249"/>
                <a:gd name="T14" fmla="*/ 160 w 432"/>
                <a:gd name="T15" fmla="*/ 249 h 249"/>
                <a:gd name="T16" fmla="*/ 102 w 432"/>
                <a:gd name="T17" fmla="*/ 239 h 249"/>
                <a:gd name="T18" fmla="*/ 48 w 432"/>
                <a:gd name="T19" fmla="*/ 215 h 249"/>
                <a:gd name="T20" fmla="*/ 0 w 432"/>
                <a:gd name="T21" fmla="*/ 18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2" h="249">
                  <a:moveTo>
                    <a:pt x="432" y="0"/>
                  </a:moveTo>
                  <a:lnTo>
                    <a:pt x="424" y="58"/>
                  </a:lnTo>
                  <a:lnTo>
                    <a:pt x="403" y="110"/>
                  </a:lnTo>
                  <a:lnTo>
                    <a:pt x="370" y="160"/>
                  </a:lnTo>
                  <a:lnTo>
                    <a:pt x="327" y="198"/>
                  </a:lnTo>
                  <a:lnTo>
                    <a:pt x="277" y="229"/>
                  </a:lnTo>
                  <a:lnTo>
                    <a:pt x="219" y="246"/>
                  </a:lnTo>
                  <a:lnTo>
                    <a:pt x="160" y="249"/>
                  </a:lnTo>
                  <a:lnTo>
                    <a:pt x="102" y="239"/>
                  </a:lnTo>
                  <a:lnTo>
                    <a:pt x="48" y="215"/>
                  </a:lnTo>
                  <a:lnTo>
                    <a:pt x="0" y="1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0" name="Freeform 1427"/>
            <p:cNvSpPr/>
            <p:nvPr/>
          </p:nvSpPr>
          <p:spPr bwMode="auto">
            <a:xfrm>
              <a:off x="4201016" y="1666999"/>
              <a:ext cx="645630" cy="1032505"/>
            </a:xfrm>
            <a:custGeom>
              <a:avLst/>
              <a:gdLst>
                <a:gd name="T0" fmla="*/ 195 w 257"/>
                <a:gd name="T1" fmla="*/ 411 h 411"/>
                <a:gd name="T2" fmla="*/ 229 w 257"/>
                <a:gd name="T3" fmla="*/ 363 h 411"/>
                <a:gd name="T4" fmla="*/ 250 w 257"/>
                <a:gd name="T5" fmla="*/ 308 h 411"/>
                <a:gd name="T6" fmla="*/ 257 w 257"/>
                <a:gd name="T7" fmla="*/ 251 h 411"/>
                <a:gd name="T8" fmla="*/ 253 w 257"/>
                <a:gd name="T9" fmla="*/ 191 h 411"/>
                <a:gd name="T10" fmla="*/ 233 w 257"/>
                <a:gd name="T11" fmla="*/ 136 h 411"/>
                <a:gd name="T12" fmla="*/ 202 w 257"/>
                <a:gd name="T13" fmla="*/ 89 h 411"/>
                <a:gd name="T14" fmla="*/ 160 w 257"/>
                <a:gd name="T15" fmla="*/ 48 h 411"/>
                <a:gd name="T16" fmla="*/ 107 w 257"/>
                <a:gd name="T17" fmla="*/ 22 h 411"/>
                <a:gd name="T18" fmla="*/ 57 w 257"/>
                <a:gd name="T19" fmla="*/ 3 h 411"/>
                <a:gd name="T20" fmla="*/ 0 w 257"/>
                <a:gd name="T2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7" h="411">
                  <a:moveTo>
                    <a:pt x="195" y="411"/>
                  </a:moveTo>
                  <a:lnTo>
                    <a:pt x="229" y="363"/>
                  </a:lnTo>
                  <a:lnTo>
                    <a:pt x="250" y="308"/>
                  </a:lnTo>
                  <a:lnTo>
                    <a:pt x="257" y="251"/>
                  </a:lnTo>
                  <a:lnTo>
                    <a:pt x="253" y="191"/>
                  </a:lnTo>
                  <a:lnTo>
                    <a:pt x="233" y="136"/>
                  </a:lnTo>
                  <a:lnTo>
                    <a:pt x="202" y="89"/>
                  </a:lnTo>
                  <a:lnTo>
                    <a:pt x="160" y="48"/>
                  </a:lnTo>
                  <a:lnTo>
                    <a:pt x="107" y="22"/>
                  </a:lnTo>
                  <a:lnTo>
                    <a:pt x="57" y="3"/>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1" name="Freeform 1428"/>
            <p:cNvSpPr/>
            <p:nvPr/>
          </p:nvSpPr>
          <p:spPr bwMode="auto">
            <a:xfrm>
              <a:off x="4278894" y="1674536"/>
              <a:ext cx="263779" cy="113048"/>
            </a:xfrm>
            <a:custGeom>
              <a:avLst/>
              <a:gdLst>
                <a:gd name="T0" fmla="*/ 105 w 105"/>
                <a:gd name="T1" fmla="*/ 45 h 45"/>
                <a:gd name="T2" fmla="*/ 55 w 105"/>
                <a:gd name="T3" fmla="*/ 16 h 45"/>
                <a:gd name="T4" fmla="*/ 0 w 105"/>
                <a:gd name="T5" fmla="*/ 0 h 45"/>
              </a:gdLst>
              <a:ahLst/>
              <a:cxnLst>
                <a:cxn ang="0">
                  <a:pos x="T0" y="T1"/>
                </a:cxn>
                <a:cxn ang="0">
                  <a:pos x="T2" y="T3"/>
                </a:cxn>
                <a:cxn ang="0">
                  <a:pos x="T4" y="T5"/>
                </a:cxn>
              </a:cxnLst>
              <a:rect l="0" t="0" r="r" b="b"/>
              <a:pathLst>
                <a:path w="105" h="45">
                  <a:moveTo>
                    <a:pt x="105" y="45"/>
                  </a:moveTo>
                  <a:lnTo>
                    <a:pt x="55" y="16"/>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2" name="Freeform 1429"/>
            <p:cNvSpPr/>
            <p:nvPr/>
          </p:nvSpPr>
          <p:spPr bwMode="auto">
            <a:xfrm>
              <a:off x="3560411" y="1684585"/>
              <a:ext cx="437119" cy="678288"/>
            </a:xfrm>
            <a:custGeom>
              <a:avLst/>
              <a:gdLst>
                <a:gd name="T0" fmla="*/ 174 w 174"/>
                <a:gd name="T1" fmla="*/ 0 h 270"/>
                <a:gd name="T2" fmla="*/ 121 w 174"/>
                <a:gd name="T3" fmla="*/ 24 h 270"/>
                <a:gd name="T4" fmla="*/ 73 w 174"/>
                <a:gd name="T5" fmla="*/ 58 h 270"/>
                <a:gd name="T6" fmla="*/ 38 w 174"/>
                <a:gd name="T7" fmla="*/ 103 h 270"/>
                <a:gd name="T8" fmla="*/ 11 w 174"/>
                <a:gd name="T9" fmla="*/ 155 h 270"/>
                <a:gd name="T10" fmla="*/ 0 w 174"/>
                <a:gd name="T11" fmla="*/ 210 h 270"/>
                <a:gd name="T12" fmla="*/ 0 w 174"/>
                <a:gd name="T13" fmla="*/ 270 h 270"/>
              </a:gdLst>
              <a:ahLst/>
              <a:cxnLst>
                <a:cxn ang="0">
                  <a:pos x="T0" y="T1"/>
                </a:cxn>
                <a:cxn ang="0">
                  <a:pos x="T2" y="T3"/>
                </a:cxn>
                <a:cxn ang="0">
                  <a:pos x="T4" y="T5"/>
                </a:cxn>
                <a:cxn ang="0">
                  <a:pos x="T6" y="T7"/>
                </a:cxn>
                <a:cxn ang="0">
                  <a:pos x="T8" y="T9"/>
                </a:cxn>
                <a:cxn ang="0">
                  <a:pos x="T10" y="T11"/>
                </a:cxn>
                <a:cxn ang="0">
                  <a:pos x="T12" y="T13"/>
                </a:cxn>
              </a:cxnLst>
              <a:rect l="0" t="0" r="r" b="b"/>
              <a:pathLst>
                <a:path w="174" h="270">
                  <a:moveTo>
                    <a:pt x="174" y="0"/>
                  </a:moveTo>
                  <a:lnTo>
                    <a:pt x="121" y="24"/>
                  </a:lnTo>
                  <a:lnTo>
                    <a:pt x="73" y="58"/>
                  </a:lnTo>
                  <a:lnTo>
                    <a:pt x="38" y="103"/>
                  </a:lnTo>
                  <a:lnTo>
                    <a:pt x="11" y="155"/>
                  </a:lnTo>
                  <a:lnTo>
                    <a:pt x="0" y="210"/>
                  </a:lnTo>
                  <a:lnTo>
                    <a:pt x="0" y="27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3" name="Freeform 1430"/>
            <p:cNvSpPr/>
            <p:nvPr/>
          </p:nvSpPr>
          <p:spPr bwMode="auto">
            <a:xfrm>
              <a:off x="3997530" y="1661975"/>
              <a:ext cx="281364" cy="22610"/>
            </a:xfrm>
            <a:custGeom>
              <a:avLst/>
              <a:gdLst>
                <a:gd name="T0" fmla="*/ 112 w 112"/>
                <a:gd name="T1" fmla="*/ 5 h 9"/>
                <a:gd name="T2" fmla="*/ 54 w 112"/>
                <a:gd name="T3" fmla="*/ 0 h 9"/>
                <a:gd name="T4" fmla="*/ 0 w 112"/>
                <a:gd name="T5" fmla="*/ 9 h 9"/>
              </a:gdLst>
              <a:ahLst/>
              <a:cxnLst>
                <a:cxn ang="0">
                  <a:pos x="T0" y="T1"/>
                </a:cxn>
                <a:cxn ang="0">
                  <a:pos x="T2" y="T3"/>
                </a:cxn>
                <a:cxn ang="0">
                  <a:pos x="T4" y="T5"/>
                </a:cxn>
              </a:cxnLst>
              <a:rect l="0" t="0" r="r" b="b"/>
              <a:pathLst>
                <a:path w="112" h="9">
                  <a:moveTo>
                    <a:pt x="112" y="5"/>
                  </a:moveTo>
                  <a:lnTo>
                    <a:pt x="54" y="0"/>
                  </a:lnTo>
                  <a:lnTo>
                    <a:pt x="0" y="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4" name="Freeform 1431"/>
            <p:cNvSpPr/>
            <p:nvPr/>
          </p:nvSpPr>
          <p:spPr bwMode="auto">
            <a:xfrm>
              <a:off x="4241211" y="1787584"/>
              <a:ext cx="540118" cy="1125456"/>
            </a:xfrm>
            <a:custGeom>
              <a:avLst/>
              <a:gdLst>
                <a:gd name="T0" fmla="*/ 120 w 215"/>
                <a:gd name="T1" fmla="*/ 0 h 448"/>
                <a:gd name="T2" fmla="*/ 160 w 215"/>
                <a:gd name="T3" fmla="*/ 41 h 448"/>
                <a:gd name="T4" fmla="*/ 191 w 215"/>
                <a:gd name="T5" fmla="*/ 91 h 448"/>
                <a:gd name="T6" fmla="*/ 210 w 215"/>
                <a:gd name="T7" fmla="*/ 145 h 448"/>
                <a:gd name="T8" fmla="*/ 215 w 215"/>
                <a:gd name="T9" fmla="*/ 203 h 448"/>
                <a:gd name="T10" fmla="*/ 206 w 215"/>
                <a:gd name="T11" fmla="*/ 260 h 448"/>
                <a:gd name="T12" fmla="*/ 184 w 215"/>
                <a:gd name="T13" fmla="*/ 315 h 448"/>
                <a:gd name="T14" fmla="*/ 151 w 215"/>
                <a:gd name="T15" fmla="*/ 365 h 448"/>
                <a:gd name="T16" fmla="*/ 108 w 215"/>
                <a:gd name="T17" fmla="*/ 403 h 448"/>
                <a:gd name="T18" fmla="*/ 58 w 215"/>
                <a:gd name="T19" fmla="*/ 432 h 448"/>
                <a:gd name="T20" fmla="*/ 0 w 215"/>
                <a:gd name="T21" fmla="*/ 448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448">
                  <a:moveTo>
                    <a:pt x="120" y="0"/>
                  </a:moveTo>
                  <a:lnTo>
                    <a:pt x="160" y="41"/>
                  </a:lnTo>
                  <a:lnTo>
                    <a:pt x="191" y="91"/>
                  </a:lnTo>
                  <a:lnTo>
                    <a:pt x="210" y="145"/>
                  </a:lnTo>
                  <a:lnTo>
                    <a:pt x="215" y="203"/>
                  </a:lnTo>
                  <a:lnTo>
                    <a:pt x="206" y="260"/>
                  </a:lnTo>
                  <a:lnTo>
                    <a:pt x="184" y="315"/>
                  </a:lnTo>
                  <a:lnTo>
                    <a:pt x="151" y="365"/>
                  </a:lnTo>
                  <a:lnTo>
                    <a:pt x="108" y="403"/>
                  </a:lnTo>
                  <a:lnTo>
                    <a:pt x="58" y="432"/>
                  </a:lnTo>
                  <a:lnTo>
                    <a:pt x="0" y="44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5" name="Freeform 1432"/>
            <p:cNvSpPr/>
            <p:nvPr/>
          </p:nvSpPr>
          <p:spPr bwMode="auto">
            <a:xfrm>
              <a:off x="3588045" y="1674536"/>
              <a:ext cx="1127968" cy="1268650"/>
            </a:xfrm>
            <a:custGeom>
              <a:avLst/>
              <a:gdLst>
                <a:gd name="T0" fmla="*/ 62 w 449"/>
                <a:gd name="T1" fmla="*/ 470 h 505"/>
                <a:gd name="T2" fmla="*/ 115 w 449"/>
                <a:gd name="T3" fmla="*/ 493 h 505"/>
                <a:gd name="T4" fmla="*/ 175 w 449"/>
                <a:gd name="T5" fmla="*/ 505 h 505"/>
                <a:gd name="T6" fmla="*/ 232 w 449"/>
                <a:gd name="T7" fmla="*/ 501 h 505"/>
                <a:gd name="T8" fmla="*/ 289 w 449"/>
                <a:gd name="T9" fmla="*/ 486 h 505"/>
                <a:gd name="T10" fmla="*/ 342 w 449"/>
                <a:gd name="T11" fmla="*/ 458 h 505"/>
                <a:gd name="T12" fmla="*/ 384 w 449"/>
                <a:gd name="T13" fmla="*/ 417 h 505"/>
                <a:gd name="T14" fmla="*/ 418 w 449"/>
                <a:gd name="T15" fmla="*/ 369 h 505"/>
                <a:gd name="T16" fmla="*/ 439 w 449"/>
                <a:gd name="T17" fmla="*/ 314 h 505"/>
                <a:gd name="T18" fmla="*/ 449 w 449"/>
                <a:gd name="T19" fmla="*/ 255 h 505"/>
                <a:gd name="T20" fmla="*/ 444 w 449"/>
                <a:gd name="T21" fmla="*/ 198 h 505"/>
                <a:gd name="T22" fmla="*/ 425 w 449"/>
                <a:gd name="T23" fmla="*/ 143 h 505"/>
                <a:gd name="T24" fmla="*/ 394 w 449"/>
                <a:gd name="T25" fmla="*/ 93 h 505"/>
                <a:gd name="T26" fmla="*/ 353 w 449"/>
                <a:gd name="T27" fmla="*/ 52 h 505"/>
                <a:gd name="T28" fmla="*/ 306 w 449"/>
                <a:gd name="T29" fmla="*/ 21 h 505"/>
                <a:gd name="T30" fmla="*/ 251 w 449"/>
                <a:gd name="T31" fmla="*/ 4 h 505"/>
                <a:gd name="T32" fmla="*/ 194 w 449"/>
                <a:gd name="T33" fmla="*/ 0 h 505"/>
                <a:gd name="T34" fmla="*/ 136 w 449"/>
                <a:gd name="T35" fmla="*/ 9 h 505"/>
                <a:gd name="T36" fmla="*/ 84 w 449"/>
                <a:gd name="T37" fmla="*/ 31 h 505"/>
                <a:gd name="T38" fmla="*/ 39 w 449"/>
                <a:gd name="T39" fmla="*/ 66 h 505"/>
                <a:gd name="T40" fmla="*/ 0 w 449"/>
                <a:gd name="T41" fmla="*/ 109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9" h="505">
                  <a:moveTo>
                    <a:pt x="62" y="470"/>
                  </a:moveTo>
                  <a:lnTo>
                    <a:pt x="115" y="493"/>
                  </a:lnTo>
                  <a:lnTo>
                    <a:pt x="175" y="505"/>
                  </a:lnTo>
                  <a:lnTo>
                    <a:pt x="232" y="501"/>
                  </a:lnTo>
                  <a:lnTo>
                    <a:pt x="289" y="486"/>
                  </a:lnTo>
                  <a:lnTo>
                    <a:pt x="342" y="458"/>
                  </a:lnTo>
                  <a:lnTo>
                    <a:pt x="384" y="417"/>
                  </a:lnTo>
                  <a:lnTo>
                    <a:pt x="418" y="369"/>
                  </a:lnTo>
                  <a:lnTo>
                    <a:pt x="439" y="314"/>
                  </a:lnTo>
                  <a:lnTo>
                    <a:pt x="449" y="255"/>
                  </a:lnTo>
                  <a:lnTo>
                    <a:pt x="444" y="198"/>
                  </a:lnTo>
                  <a:lnTo>
                    <a:pt x="425" y="143"/>
                  </a:lnTo>
                  <a:lnTo>
                    <a:pt x="394" y="93"/>
                  </a:lnTo>
                  <a:lnTo>
                    <a:pt x="353" y="52"/>
                  </a:lnTo>
                  <a:lnTo>
                    <a:pt x="306" y="21"/>
                  </a:lnTo>
                  <a:lnTo>
                    <a:pt x="251" y="4"/>
                  </a:lnTo>
                  <a:lnTo>
                    <a:pt x="194" y="0"/>
                  </a:lnTo>
                  <a:lnTo>
                    <a:pt x="136" y="9"/>
                  </a:lnTo>
                  <a:lnTo>
                    <a:pt x="84" y="31"/>
                  </a:lnTo>
                  <a:lnTo>
                    <a:pt x="39" y="66"/>
                  </a:lnTo>
                  <a:lnTo>
                    <a:pt x="0" y="10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6" name="Freeform 1433"/>
            <p:cNvSpPr/>
            <p:nvPr/>
          </p:nvSpPr>
          <p:spPr bwMode="auto">
            <a:xfrm>
              <a:off x="3686020" y="1865461"/>
              <a:ext cx="605435" cy="1095309"/>
            </a:xfrm>
            <a:custGeom>
              <a:avLst/>
              <a:gdLst>
                <a:gd name="T0" fmla="*/ 74 w 241"/>
                <a:gd name="T1" fmla="*/ 0 h 436"/>
                <a:gd name="T2" fmla="*/ 38 w 241"/>
                <a:gd name="T3" fmla="*/ 45 h 436"/>
                <a:gd name="T4" fmla="*/ 12 w 241"/>
                <a:gd name="T5" fmla="*/ 98 h 436"/>
                <a:gd name="T6" fmla="*/ 0 w 241"/>
                <a:gd name="T7" fmla="*/ 155 h 436"/>
                <a:gd name="T8" fmla="*/ 2 w 241"/>
                <a:gd name="T9" fmla="*/ 212 h 436"/>
                <a:gd name="T10" fmla="*/ 16 w 241"/>
                <a:gd name="T11" fmla="*/ 269 h 436"/>
                <a:gd name="T12" fmla="*/ 45 w 241"/>
                <a:gd name="T13" fmla="*/ 324 h 436"/>
                <a:gd name="T14" fmla="*/ 83 w 241"/>
                <a:gd name="T15" fmla="*/ 367 h 436"/>
                <a:gd name="T16" fmla="*/ 131 w 241"/>
                <a:gd name="T17" fmla="*/ 403 h 436"/>
                <a:gd name="T18" fmla="*/ 186 w 241"/>
                <a:gd name="T19" fmla="*/ 425 h 436"/>
                <a:gd name="T20" fmla="*/ 241 w 241"/>
                <a:gd name="T21" fmla="*/ 436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436">
                  <a:moveTo>
                    <a:pt x="74" y="0"/>
                  </a:moveTo>
                  <a:lnTo>
                    <a:pt x="38" y="45"/>
                  </a:lnTo>
                  <a:lnTo>
                    <a:pt x="12" y="98"/>
                  </a:lnTo>
                  <a:lnTo>
                    <a:pt x="0" y="155"/>
                  </a:lnTo>
                  <a:lnTo>
                    <a:pt x="2" y="212"/>
                  </a:lnTo>
                  <a:lnTo>
                    <a:pt x="16" y="269"/>
                  </a:lnTo>
                  <a:lnTo>
                    <a:pt x="45" y="324"/>
                  </a:lnTo>
                  <a:lnTo>
                    <a:pt x="83" y="367"/>
                  </a:lnTo>
                  <a:lnTo>
                    <a:pt x="131" y="403"/>
                  </a:lnTo>
                  <a:lnTo>
                    <a:pt x="186" y="425"/>
                  </a:lnTo>
                  <a:lnTo>
                    <a:pt x="241" y="43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7" name="Freeform 1434"/>
            <p:cNvSpPr/>
            <p:nvPr/>
          </p:nvSpPr>
          <p:spPr bwMode="auto">
            <a:xfrm>
              <a:off x="3432290" y="1722267"/>
              <a:ext cx="444656" cy="1132992"/>
            </a:xfrm>
            <a:custGeom>
              <a:avLst/>
              <a:gdLst>
                <a:gd name="T0" fmla="*/ 177 w 177"/>
                <a:gd name="T1" fmla="*/ 0 h 451"/>
                <a:gd name="T2" fmla="*/ 122 w 177"/>
                <a:gd name="T3" fmla="*/ 21 h 451"/>
                <a:gd name="T4" fmla="*/ 77 w 177"/>
                <a:gd name="T5" fmla="*/ 55 h 451"/>
                <a:gd name="T6" fmla="*/ 39 w 177"/>
                <a:gd name="T7" fmla="*/ 98 h 451"/>
                <a:gd name="T8" fmla="*/ 12 w 177"/>
                <a:gd name="T9" fmla="*/ 150 h 451"/>
                <a:gd name="T10" fmla="*/ 0 w 177"/>
                <a:gd name="T11" fmla="*/ 205 h 451"/>
                <a:gd name="T12" fmla="*/ 0 w 177"/>
                <a:gd name="T13" fmla="*/ 262 h 451"/>
                <a:gd name="T14" fmla="*/ 12 w 177"/>
                <a:gd name="T15" fmla="*/ 319 h 451"/>
                <a:gd name="T16" fmla="*/ 39 w 177"/>
                <a:gd name="T17" fmla="*/ 372 h 451"/>
                <a:gd name="T18" fmla="*/ 77 w 177"/>
                <a:gd name="T19" fmla="*/ 417 h 451"/>
                <a:gd name="T20" fmla="*/ 124 w 177"/>
                <a:gd name="T21" fmla="*/ 451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451">
                  <a:moveTo>
                    <a:pt x="177" y="0"/>
                  </a:moveTo>
                  <a:lnTo>
                    <a:pt x="122" y="21"/>
                  </a:lnTo>
                  <a:lnTo>
                    <a:pt x="77" y="55"/>
                  </a:lnTo>
                  <a:lnTo>
                    <a:pt x="39" y="98"/>
                  </a:lnTo>
                  <a:lnTo>
                    <a:pt x="12" y="150"/>
                  </a:lnTo>
                  <a:lnTo>
                    <a:pt x="0" y="205"/>
                  </a:lnTo>
                  <a:lnTo>
                    <a:pt x="0" y="262"/>
                  </a:lnTo>
                  <a:lnTo>
                    <a:pt x="12" y="319"/>
                  </a:lnTo>
                  <a:lnTo>
                    <a:pt x="39" y="372"/>
                  </a:lnTo>
                  <a:lnTo>
                    <a:pt x="77" y="417"/>
                  </a:lnTo>
                  <a:lnTo>
                    <a:pt x="124" y="4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8" name="Freeform 1435"/>
            <p:cNvSpPr/>
            <p:nvPr/>
          </p:nvSpPr>
          <p:spPr bwMode="auto">
            <a:xfrm>
              <a:off x="3876945" y="1704682"/>
              <a:ext cx="281364" cy="17585"/>
            </a:xfrm>
            <a:custGeom>
              <a:avLst/>
              <a:gdLst>
                <a:gd name="T0" fmla="*/ 112 w 112"/>
                <a:gd name="T1" fmla="*/ 4 h 7"/>
                <a:gd name="T2" fmla="*/ 55 w 112"/>
                <a:gd name="T3" fmla="*/ 0 h 7"/>
                <a:gd name="T4" fmla="*/ 0 w 112"/>
                <a:gd name="T5" fmla="*/ 7 h 7"/>
              </a:gdLst>
              <a:ahLst/>
              <a:cxnLst>
                <a:cxn ang="0">
                  <a:pos x="T0" y="T1"/>
                </a:cxn>
                <a:cxn ang="0">
                  <a:pos x="T2" y="T3"/>
                </a:cxn>
                <a:cxn ang="0">
                  <a:pos x="T4" y="T5"/>
                </a:cxn>
              </a:cxnLst>
              <a:rect l="0" t="0" r="r" b="b"/>
              <a:pathLst>
                <a:path w="112" h="7">
                  <a:moveTo>
                    <a:pt x="112" y="4"/>
                  </a:moveTo>
                  <a:lnTo>
                    <a:pt x="55" y="0"/>
                  </a:lnTo>
                  <a:lnTo>
                    <a:pt x="0" y="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39" name="Freeform 1436"/>
            <p:cNvSpPr/>
            <p:nvPr/>
          </p:nvSpPr>
          <p:spPr bwMode="auto">
            <a:xfrm>
              <a:off x="3756361" y="2134264"/>
              <a:ext cx="989798" cy="748629"/>
            </a:xfrm>
            <a:custGeom>
              <a:avLst/>
              <a:gdLst>
                <a:gd name="T0" fmla="*/ 394 w 394"/>
                <a:gd name="T1" fmla="*/ 41 h 298"/>
                <a:gd name="T2" fmla="*/ 341 w 394"/>
                <a:gd name="T3" fmla="*/ 15 h 298"/>
                <a:gd name="T4" fmla="*/ 284 w 394"/>
                <a:gd name="T5" fmla="*/ 0 h 298"/>
                <a:gd name="T6" fmla="*/ 227 w 394"/>
                <a:gd name="T7" fmla="*/ 3 h 298"/>
                <a:gd name="T8" fmla="*/ 167 w 394"/>
                <a:gd name="T9" fmla="*/ 17 h 298"/>
                <a:gd name="T10" fmla="*/ 115 w 394"/>
                <a:gd name="T11" fmla="*/ 43 h 298"/>
                <a:gd name="T12" fmla="*/ 69 w 394"/>
                <a:gd name="T13" fmla="*/ 81 h 298"/>
                <a:gd name="T14" fmla="*/ 34 w 394"/>
                <a:gd name="T15" fmla="*/ 127 h 298"/>
                <a:gd name="T16" fmla="*/ 10 w 394"/>
                <a:gd name="T17" fmla="*/ 182 h 298"/>
                <a:gd name="T18" fmla="*/ 0 w 394"/>
                <a:gd name="T19" fmla="*/ 239 h 298"/>
                <a:gd name="T20" fmla="*/ 3 w 394"/>
                <a:gd name="T21"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298">
                  <a:moveTo>
                    <a:pt x="394" y="41"/>
                  </a:moveTo>
                  <a:lnTo>
                    <a:pt x="341" y="15"/>
                  </a:lnTo>
                  <a:lnTo>
                    <a:pt x="284" y="0"/>
                  </a:lnTo>
                  <a:lnTo>
                    <a:pt x="227" y="3"/>
                  </a:lnTo>
                  <a:lnTo>
                    <a:pt x="167" y="17"/>
                  </a:lnTo>
                  <a:lnTo>
                    <a:pt x="115" y="43"/>
                  </a:lnTo>
                  <a:lnTo>
                    <a:pt x="69" y="81"/>
                  </a:lnTo>
                  <a:lnTo>
                    <a:pt x="34" y="127"/>
                  </a:lnTo>
                  <a:lnTo>
                    <a:pt x="10" y="182"/>
                  </a:lnTo>
                  <a:lnTo>
                    <a:pt x="0" y="239"/>
                  </a:lnTo>
                  <a:lnTo>
                    <a:pt x="3" y="298"/>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0" name="Freeform 1437"/>
            <p:cNvSpPr/>
            <p:nvPr/>
          </p:nvSpPr>
          <p:spPr bwMode="auto">
            <a:xfrm>
              <a:off x="3374510" y="1714731"/>
              <a:ext cx="1281210" cy="1258601"/>
            </a:xfrm>
            <a:custGeom>
              <a:avLst/>
              <a:gdLst>
                <a:gd name="T0" fmla="*/ 331 w 510"/>
                <a:gd name="T1" fmla="*/ 501 h 501"/>
                <a:gd name="T2" fmla="*/ 381 w 510"/>
                <a:gd name="T3" fmla="*/ 473 h 501"/>
                <a:gd name="T4" fmla="*/ 424 w 510"/>
                <a:gd name="T5" fmla="*/ 434 h 501"/>
                <a:gd name="T6" fmla="*/ 460 w 510"/>
                <a:gd name="T7" fmla="*/ 384 h 501"/>
                <a:gd name="T8" fmla="*/ 481 w 510"/>
                <a:gd name="T9" fmla="*/ 329 h 501"/>
                <a:gd name="T10" fmla="*/ 491 w 510"/>
                <a:gd name="T11" fmla="*/ 272 h 501"/>
                <a:gd name="T12" fmla="*/ 486 w 510"/>
                <a:gd name="T13" fmla="*/ 213 h 501"/>
                <a:gd name="T14" fmla="*/ 467 w 510"/>
                <a:gd name="T15" fmla="*/ 158 h 501"/>
                <a:gd name="T16" fmla="*/ 438 w 510"/>
                <a:gd name="T17" fmla="*/ 108 h 501"/>
                <a:gd name="T18" fmla="*/ 396 w 510"/>
                <a:gd name="T19" fmla="*/ 65 h 501"/>
                <a:gd name="T20" fmla="*/ 348 w 510"/>
                <a:gd name="T21" fmla="*/ 34 h 501"/>
                <a:gd name="T22" fmla="*/ 293 w 510"/>
                <a:gd name="T23" fmla="*/ 15 h 501"/>
                <a:gd name="T24" fmla="*/ 236 w 510"/>
                <a:gd name="T25" fmla="*/ 10 h 501"/>
                <a:gd name="T26" fmla="*/ 178 w 510"/>
                <a:gd name="T27" fmla="*/ 17 h 501"/>
                <a:gd name="T28" fmla="*/ 126 w 510"/>
                <a:gd name="T29" fmla="*/ 38 h 501"/>
                <a:gd name="T30" fmla="*/ 78 w 510"/>
                <a:gd name="T31" fmla="*/ 72 h 501"/>
                <a:gd name="T32" fmla="*/ 40 w 510"/>
                <a:gd name="T33" fmla="*/ 115 h 501"/>
                <a:gd name="T34" fmla="*/ 14 w 510"/>
                <a:gd name="T35" fmla="*/ 165 h 501"/>
                <a:gd name="T36" fmla="*/ 0 w 510"/>
                <a:gd name="T37" fmla="*/ 222 h 501"/>
                <a:gd name="T38" fmla="*/ 0 w 510"/>
                <a:gd name="T39" fmla="*/ 279 h 501"/>
                <a:gd name="T40" fmla="*/ 14 w 510"/>
                <a:gd name="T41" fmla="*/ 337 h 501"/>
                <a:gd name="T42" fmla="*/ 38 w 510"/>
                <a:gd name="T43" fmla="*/ 384 h 501"/>
                <a:gd name="T44" fmla="*/ 76 w 510"/>
                <a:gd name="T45" fmla="*/ 432 h 501"/>
                <a:gd name="T46" fmla="*/ 124 w 510"/>
                <a:gd name="T47" fmla="*/ 468 h 501"/>
                <a:gd name="T48" fmla="*/ 176 w 510"/>
                <a:gd name="T49" fmla="*/ 492 h 501"/>
                <a:gd name="T50" fmla="*/ 233 w 510"/>
                <a:gd name="T51" fmla="*/ 501 h 501"/>
                <a:gd name="T52" fmla="*/ 295 w 510"/>
                <a:gd name="T53" fmla="*/ 499 h 501"/>
                <a:gd name="T54" fmla="*/ 350 w 510"/>
                <a:gd name="T55" fmla="*/ 482 h 501"/>
                <a:gd name="T56" fmla="*/ 403 w 510"/>
                <a:gd name="T57" fmla="*/ 454 h 501"/>
                <a:gd name="T58" fmla="*/ 446 w 510"/>
                <a:gd name="T59" fmla="*/ 415 h 501"/>
                <a:gd name="T60" fmla="*/ 479 w 510"/>
                <a:gd name="T61" fmla="*/ 365 h 501"/>
                <a:gd name="T62" fmla="*/ 500 w 510"/>
                <a:gd name="T63" fmla="*/ 310 h 501"/>
                <a:gd name="T64" fmla="*/ 510 w 510"/>
                <a:gd name="T65" fmla="*/ 253 h 501"/>
                <a:gd name="T66" fmla="*/ 505 w 510"/>
                <a:gd name="T67" fmla="*/ 194 h 501"/>
                <a:gd name="T68" fmla="*/ 486 w 510"/>
                <a:gd name="T69" fmla="*/ 139 h 501"/>
                <a:gd name="T70" fmla="*/ 458 w 510"/>
                <a:gd name="T71" fmla="*/ 89 h 501"/>
                <a:gd name="T72" fmla="*/ 417 w 510"/>
                <a:gd name="T73" fmla="*/ 48 h 501"/>
                <a:gd name="T74" fmla="*/ 367 w 510"/>
                <a:gd name="T75" fmla="*/ 17 h 501"/>
                <a:gd name="T76" fmla="*/ 312 w 510"/>
                <a:gd name="T77"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0" h="501">
                  <a:moveTo>
                    <a:pt x="331" y="501"/>
                  </a:moveTo>
                  <a:lnTo>
                    <a:pt x="381" y="473"/>
                  </a:lnTo>
                  <a:lnTo>
                    <a:pt x="424" y="434"/>
                  </a:lnTo>
                  <a:lnTo>
                    <a:pt x="460" y="384"/>
                  </a:lnTo>
                  <a:lnTo>
                    <a:pt x="481" y="329"/>
                  </a:lnTo>
                  <a:lnTo>
                    <a:pt x="491" y="272"/>
                  </a:lnTo>
                  <a:lnTo>
                    <a:pt x="486" y="213"/>
                  </a:lnTo>
                  <a:lnTo>
                    <a:pt x="467" y="158"/>
                  </a:lnTo>
                  <a:lnTo>
                    <a:pt x="438" y="108"/>
                  </a:lnTo>
                  <a:lnTo>
                    <a:pt x="396" y="65"/>
                  </a:lnTo>
                  <a:lnTo>
                    <a:pt x="348" y="34"/>
                  </a:lnTo>
                  <a:lnTo>
                    <a:pt x="293" y="15"/>
                  </a:lnTo>
                  <a:lnTo>
                    <a:pt x="236" y="10"/>
                  </a:lnTo>
                  <a:lnTo>
                    <a:pt x="178" y="17"/>
                  </a:lnTo>
                  <a:lnTo>
                    <a:pt x="126" y="38"/>
                  </a:lnTo>
                  <a:lnTo>
                    <a:pt x="78" y="72"/>
                  </a:lnTo>
                  <a:lnTo>
                    <a:pt x="40" y="115"/>
                  </a:lnTo>
                  <a:lnTo>
                    <a:pt x="14" y="165"/>
                  </a:lnTo>
                  <a:lnTo>
                    <a:pt x="0" y="222"/>
                  </a:lnTo>
                  <a:lnTo>
                    <a:pt x="0" y="279"/>
                  </a:lnTo>
                  <a:lnTo>
                    <a:pt x="14" y="337"/>
                  </a:lnTo>
                  <a:lnTo>
                    <a:pt x="38" y="384"/>
                  </a:lnTo>
                  <a:lnTo>
                    <a:pt x="76" y="432"/>
                  </a:lnTo>
                  <a:lnTo>
                    <a:pt x="124" y="468"/>
                  </a:lnTo>
                  <a:lnTo>
                    <a:pt x="176" y="492"/>
                  </a:lnTo>
                  <a:lnTo>
                    <a:pt x="233" y="501"/>
                  </a:lnTo>
                  <a:lnTo>
                    <a:pt x="295" y="499"/>
                  </a:lnTo>
                  <a:lnTo>
                    <a:pt x="350" y="482"/>
                  </a:lnTo>
                  <a:lnTo>
                    <a:pt x="403" y="454"/>
                  </a:lnTo>
                  <a:lnTo>
                    <a:pt x="446" y="415"/>
                  </a:lnTo>
                  <a:lnTo>
                    <a:pt x="479" y="365"/>
                  </a:lnTo>
                  <a:lnTo>
                    <a:pt x="500" y="310"/>
                  </a:lnTo>
                  <a:lnTo>
                    <a:pt x="510" y="253"/>
                  </a:lnTo>
                  <a:lnTo>
                    <a:pt x="505" y="194"/>
                  </a:lnTo>
                  <a:lnTo>
                    <a:pt x="486" y="139"/>
                  </a:lnTo>
                  <a:lnTo>
                    <a:pt x="458" y="89"/>
                  </a:lnTo>
                  <a:lnTo>
                    <a:pt x="417" y="48"/>
                  </a:lnTo>
                  <a:lnTo>
                    <a:pt x="367" y="17"/>
                  </a:lnTo>
                  <a:lnTo>
                    <a:pt x="312"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1" name="Freeform 1438"/>
            <p:cNvSpPr/>
            <p:nvPr/>
          </p:nvSpPr>
          <p:spPr bwMode="auto">
            <a:xfrm>
              <a:off x="4494941" y="2159386"/>
              <a:ext cx="65317" cy="550167"/>
            </a:xfrm>
            <a:custGeom>
              <a:avLst/>
              <a:gdLst>
                <a:gd name="T0" fmla="*/ 4 w 26"/>
                <a:gd name="T1" fmla="*/ 0 h 219"/>
                <a:gd name="T2" fmla="*/ 23 w 26"/>
                <a:gd name="T3" fmla="*/ 57 h 219"/>
                <a:gd name="T4" fmla="*/ 26 w 26"/>
                <a:gd name="T5" fmla="*/ 117 h 219"/>
                <a:gd name="T6" fmla="*/ 19 w 26"/>
                <a:gd name="T7" fmla="*/ 176 h 219"/>
                <a:gd name="T8" fmla="*/ 0 w 26"/>
                <a:gd name="T9" fmla="*/ 219 h 219"/>
              </a:gdLst>
              <a:ahLst/>
              <a:cxnLst>
                <a:cxn ang="0">
                  <a:pos x="T0" y="T1"/>
                </a:cxn>
                <a:cxn ang="0">
                  <a:pos x="T2" y="T3"/>
                </a:cxn>
                <a:cxn ang="0">
                  <a:pos x="T4" y="T5"/>
                </a:cxn>
                <a:cxn ang="0">
                  <a:pos x="T6" y="T7"/>
                </a:cxn>
                <a:cxn ang="0">
                  <a:pos x="T8" y="T9"/>
                </a:cxn>
              </a:cxnLst>
              <a:rect l="0" t="0" r="r" b="b"/>
              <a:pathLst>
                <a:path w="26" h="219">
                  <a:moveTo>
                    <a:pt x="4" y="0"/>
                  </a:moveTo>
                  <a:lnTo>
                    <a:pt x="23" y="57"/>
                  </a:lnTo>
                  <a:lnTo>
                    <a:pt x="26" y="117"/>
                  </a:lnTo>
                  <a:lnTo>
                    <a:pt x="19" y="176"/>
                  </a:lnTo>
                  <a:lnTo>
                    <a:pt x="0" y="219"/>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2" name="Freeform 1439"/>
            <p:cNvSpPr/>
            <p:nvPr/>
          </p:nvSpPr>
          <p:spPr bwMode="auto">
            <a:xfrm>
              <a:off x="3625728" y="1752413"/>
              <a:ext cx="298949" cy="1012408"/>
            </a:xfrm>
            <a:custGeom>
              <a:avLst/>
              <a:gdLst>
                <a:gd name="T0" fmla="*/ 81 w 119"/>
                <a:gd name="T1" fmla="*/ 403 h 403"/>
                <a:gd name="T2" fmla="*/ 43 w 119"/>
                <a:gd name="T3" fmla="*/ 355 h 403"/>
                <a:gd name="T4" fmla="*/ 14 w 119"/>
                <a:gd name="T5" fmla="*/ 305 h 403"/>
                <a:gd name="T6" fmla="*/ 0 w 119"/>
                <a:gd name="T7" fmla="*/ 248 h 403"/>
                <a:gd name="T8" fmla="*/ 0 w 119"/>
                <a:gd name="T9" fmla="*/ 188 h 403"/>
                <a:gd name="T10" fmla="*/ 12 w 119"/>
                <a:gd name="T11" fmla="*/ 133 h 403"/>
                <a:gd name="T12" fmla="*/ 38 w 119"/>
                <a:gd name="T13" fmla="*/ 81 h 403"/>
                <a:gd name="T14" fmla="*/ 74 w 119"/>
                <a:gd name="T15" fmla="*/ 35 h 403"/>
                <a:gd name="T16" fmla="*/ 119 w 119"/>
                <a:gd name="T17"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403">
                  <a:moveTo>
                    <a:pt x="81" y="403"/>
                  </a:moveTo>
                  <a:lnTo>
                    <a:pt x="43" y="355"/>
                  </a:lnTo>
                  <a:lnTo>
                    <a:pt x="14" y="305"/>
                  </a:lnTo>
                  <a:lnTo>
                    <a:pt x="0" y="248"/>
                  </a:lnTo>
                  <a:lnTo>
                    <a:pt x="0" y="188"/>
                  </a:lnTo>
                  <a:lnTo>
                    <a:pt x="12" y="133"/>
                  </a:lnTo>
                  <a:lnTo>
                    <a:pt x="38" y="81"/>
                  </a:lnTo>
                  <a:lnTo>
                    <a:pt x="74" y="35"/>
                  </a:lnTo>
                  <a:lnTo>
                    <a:pt x="119"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3" name="Freeform 1440"/>
            <p:cNvSpPr/>
            <p:nvPr/>
          </p:nvSpPr>
          <p:spPr bwMode="auto">
            <a:xfrm>
              <a:off x="3924676" y="1666999"/>
              <a:ext cx="276339" cy="85414"/>
            </a:xfrm>
            <a:custGeom>
              <a:avLst/>
              <a:gdLst>
                <a:gd name="T0" fmla="*/ 110 w 110"/>
                <a:gd name="T1" fmla="*/ 0 h 34"/>
                <a:gd name="T2" fmla="*/ 52 w 110"/>
                <a:gd name="T3" fmla="*/ 10 h 34"/>
                <a:gd name="T4" fmla="*/ 0 w 110"/>
                <a:gd name="T5" fmla="*/ 34 h 34"/>
              </a:gdLst>
              <a:ahLst/>
              <a:cxnLst>
                <a:cxn ang="0">
                  <a:pos x="T0" y="T1"/>
                </a:cxn>
                <a:cxn ang="0">
                  <a:pos x="T2" y="T3"/>
                </a:cxn>
                <a:cxn ang="0">
                  <a:pos x="T4" y="T5"/>
                </a:cxn>
              </a:cxnLst>
              <a:rect l="0" t="0" r="r" b="b"/>
              <a:pathLst>
                <a:path w="110" h="34">
                  <a:moveTo>
                    <a:pt x="110" y="0"/>
                  </a:moveTo>
                  <a:lnTo>
                    <a:pt x="52" y="10"/>
                  </a:lnTo>
                  <a:lnTo>
                    <a:pt x="0" y="3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4" name="Freeform 1441"/>
            <p:cNvSpPr/>
            <p:nvPr/>
          </p:nvSpPr>
          <p:spPr bwMode="auto">
            <a:xfrm>
              <a:off x="3492582" y="1948363"/>
              <a:ext cx="748629" cy="972213"/>
            </a:xfrm>
            <a:custGeom>
              <a:avLst/>
              <a:gdLst>
                <a:gd name="T0" fmla="*/ 38 w 298"/>
                <a:gd name="T1" fmla="*/ 0 h 387"/>
                <a:gd name="T2" fmla="*/ 12 w 298"/>
                <a:gd name="T3" fmla="*/ 53 h 387"/>
                <a:gd name="T4" fmla="*/ 0 w 298"/>
                <a:gd name="T5" fmla="*/ 108 h 387"/>
                <a:gd name="T6" fmla="*/ 0 w 298"/>
                <a:gd name="T7" fmla="*/ 165 h 387"/>
                <a:gd name="T8" fmla="*/ 15 w 298"/>
                <a:gd name="T9" fmla="*/ 222 h 387"/>
                <a:gd name="T10" fmla="*/ 41 w 298"/>
                <a:gd name="T11" fmla="*/ 275 h 387"/>
                <a:gd name="T12" fmla="*/ 79 w 298"/>
                <a:gd name="T13" fmla="*/ 320 h 387"/>
                <a:gd name="T14" fmla="*/ 127 w 298"/>
                <a:gd name="T15" fmla="*/ 353 h 387"/>
                <a:gd name="T16" fmla="*/ 182 w 298"/>
                <a:gd name="T17" fmla="*/ 377 h 387"/>
                <a:gd name="T18" fmla="*/ 239 w 298"/>
                <a:gd name="T19" fmla="*/ 387 h 387"/>
                <a:gd name="T20" fmla="*/ 298 w 298"/>
                <a:gd name="T21" fmla="*/ 38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387">
                  <a:moveTo>
                    <a:pt x="38" y="0"/>
                  </a:moveTo>
                  <a:lnTo>
                    <a:pt x="12" y="53"/>
                  </a:lnTo>
                  <a:lnTo>
                    <a:pt x="0" y="108"/>
                  </a:lnTo>
                  <a:lnTo>
                    <a:pt x="0" y="165"/>
                  </a:lnTo>
                  <a:lnTo>
                    <a:pt x="15" y="222"/>
                  </a:lnTo>
                  <a:lnTo>
                    <a:pt x="41" y="275"/>
                  </a:lnTo>
                  <a:lnTo>
                    <a:pt x="79" y="320"/>
                  </a:lnTo>
                  <a:lnTo>
                    <a:pt x="127" y="353"/>
                  </a:lnTo>
                  <a:lnTo>
                    <a:pt x="182" y="377"/>
                  </a:lnTo>
                  <a:lnTo>
                    <a:pt x="239" y="387"/>
                  </a:lnTo>
                  <a:lnTo>
                    <a:pt x="298" y="38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5" name="Freeform 1442"/>
            <p:cNvSpPr/>
            <p:nvPr/>
          </p:nvSpPr>
          <p:spPr bwMode="auto">
            <a:xfrm>
              <a:off x="3331803" y="2176971"/>
              <a:ext cx="874238" cy="844092"/>
            </a:xfrm>
            <a:custGeom>
              <a:avLst/>
              <a:gdLst>
                <a:gd name="T0" fmla="*/ 14 w 348"/>
                <a:gd name="T1" fmla="*/ 0 h 336"/>
                <a:gd name="T2" fmla="*/ 0 w 348"/>
                <a:gd name="T3" fmla="*/ 55 h 336"/>
                <a:gd name="T4" fmla="*/ 0 w 348"/>
                <a:gd name="T5" fmla="*/ 112 h 336"/>
                <a:gd name="T6" fmla="*/ 12 w 348"/>
                <a:gd name="T7" fmla="*/ 169 h 336"/>
                <a:gd name="T8" fmla="*/ 36 w 348"/>
                <a:gd name="T9" fmla="*/ 222 h 336"/>
                <a:gd name="T10" fmla="*/ 74 w 348"/>
                <a:gd name="T11" fmla="*/ 267 h 336"/>
                <a:gd name="T12" fmla="*/ 119 w 348"/>
                <a:gd name="T13" fmla="*/ 301 h 336"/>
                <a:gd name="T14" fmla="*/ 174 w 348"/>
                <a:gd name="T15" fmla="*/ 324 h 336"/>
                <a:gd name="T16" fmla="*/ 231 w 348"/>
                <a:gd name="T17" fmla="*/ 336 h 336"/>
                <a:gd name="T18" fmla="*/ 288 w 348"/>
                <a:gd name="T19" fmla="*/ 334 h 336"/>
                <a:gd name="T20" fmla="*/ 348 w 348"/>
                <a:gd name="T21" fmla="*/ 317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6">
                  <a:moveTo>
                    <a:pt x="14" y="0"/>
                  </a:moveTo>
                  <a:lnTo>
                    <a:pt x="0" y="55"/>
                  </a:lnTo>
                  <a:lnTo>
                    <a:pt x="0" y="112"/>
                  </a:lnTo>
                  <a:lnTo>
                    <a:pt x="12" y="169"/>
                  </a:lnTo>
                  <a:lnTo>
                    <a:pt x="36" y="222"/>
                  </a:lnTo>
                  <a:lnTo>
                    <a:pt x="74" y="267"/>
                  </a:lnTo>
                  <a:lnTo>
                    <a:pt x="119" y="301"/>
                  </a:lnTo>
                  <a:lnTo>
                    <a:pt x="174" y="324"/>
                  </a:lnTo>
                  <a:lnTo>
                    <a:pt x="231" y="336"/>
                  </a:lnTo>
                  <a:lnTo>
                    <a:pt x="288" y="334"/>
                  </a:lnTo>
                  <a:lnTo>
                    <a:pt x="348" y="3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6" name="Freeform 1443"/>
            <p:cNvSpPr/>
            <p:nvPr/>
          </p:nvSpPr>
          <p:spPr bwMode="auto">
            <a:xfrm>
              <a:off x="3392095" y="2601529"/>
              <a:ext cx="1150577" cy="474802"/>
            </a:xfrm>
            <a:custGeom>
              <a:avLst/>
              <a:gdLst>
                <a:gd name="T0" fmla="*/ 458 w 458"/>
                <a:gd name="T1" fmla="*/ 0 h 189"/>
                <a:gd name="T2" fmla="*/ 436 w 458"/>
                <a:gd name="T3" fmla="*/ 55 h 189"/>
                <a:gd name="T4" fmla="*/ 400 w 458"/>
                <a:gd name="T5" fmla="*/ 105 h 189"/>
                <a:gd name="T6" fmla="*/ 358 w 458"/>
                <a:gd name="T7" fmla="*/ 143 h 189"/>
                <a:gd name="T8" fmla="*/ 303 w 458"/>
                <a:gd name="T9" fmla="*/ 172 h 189"/>
                <a:gd name="T10" fmla="*/ 250 w 458"/>
                <a:gd name="T11" fmla="*/ 186 h 189"/>
                <a:gd name="T12" fmla="*/ 191 w 458"/>
                <a:gd name="T13" fmla="*/ 189 h 189"/>
                <a:gd name="T14" fmla="*/ 133 w 458"/>
                <a:gd name="T15" fmla="*/ 177 h 189"/>
                <a:gd name="T16" fmla="*/ 81 w 458"/>
                <a:gd name="T17" fmla="*/ 153 h 189"/>
                <a:gd name="T18" fmla="*/ 36 w 458"/>
                <a:gd name="T19" fmla="*/ 117 h 189"/>
                <a:gd name="T20" fmla="*/ 0 w 458"/>
                <a:gd name="T21" fmla="*/ 7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8" h="189">
                  <a:moveTo>
                    <a:pt x="458" y="0"/>
                  </a:moveTo>
                  <a:lnTo>
                    <a:pt x="436" y="55"/>
                  </a:lnTo>
                  <a:lnTo>
                    <a:pt x="400" y="105"/>
                  </a:lnTo>
                  <a:lnTo>
                    <a:pt x="358" y="143"/>
                  </a:lnTo>
                  <a:lnTo>
                    <a:pt x="303" y="172"/>
                  </a:lnTo>
                  <a:lnTo>
                    <a:pt x="250" y="186"/>
                  </a:lnTo>
                  <a:lnTo>
                    <a:pt x="191" y="189"/>
                  </a:lnTo>
                  <a:lnTo>
                    <a:pt x="133" y="177"/>
                  </a:lnTo>
                  <a:lnTo>
                    <a:pt x="81" y="153"/>
                  </a:lnTo>
                  <a:lnTo>
                    <a:pt x="36" y="117"/>
                  </a:lnTo>
                  <a:lnTo>
                    <a:pt x="0" y="74"/>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7" name="Freeform 1444"/>
            <p:cNvSpPr/>
            <p:nvPr/>
          </p:nvSpPr>
          <p:spPr bwMode="auto">
            <a:xfrm>
              <a:off x="3560411" y="2362872"/>
              <a:ext cx="1130480" cy="557703"/>
            </a:xfrm>
            <a:custGeom>
              <a:avLst/>
              <a:gdLst>
                <a:gd name="T0" fmla="*/ 450 w 450"/>
                <a:gd name="T1" fmla="*/ 134 h 222"/>
                <a:gd name="T2" fmla="*/ 407 w 450"/>
                <a:gd name="T3" fmla="*/ 174 h 222"/>
                <a:gd name="T4" fmla="*/ 355 w 450"/>
                <a:gd name="T5" fmla="*/ 203 h 222"/>
                <a:gd name="T6" fmla="*/ 298 w 450"/>
                <a:gd name="T7" fmla="*/ 219 h 222"/>
                <a:gd name="T8" fmla="*/ 240 w 450"/>
                <a:gd name="T9" fmla="*/ 222 h 222"/>
                <a:gd name="T10" fmla="*/ 181 w 450"/>
                <a:gd name="T11" fmla="*/ 212 h 222"/>
                <a:gd name="T12" fmla="*/ 128 w 450"/>
                <a:gd name="T13" fmla="*/ 188 h 222"/>
                <a:gd name="T14" fmla="*/ 81 w 450"/>
                <a:gd name="T15" fmla="*/ 153 h 222"/>
                <a:gd name="T16" fmla="*/ 40 w 450"/>
                <a:gd name="T17" fmla="*/ 107 h 222"/>
                <a:gd name="T18" fmla="*/ 14 w 450"/>
                <a:gd name="T19" fmla="*/ 57 h 222"/>
                <a:gd name="T20" fmla="*/ 0 w 45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0" h="222">
                  <a:moveTo>
                    <a:pt x="450" y="134"/>
                  </a:moveTo>
                  <a:lnTo>
                    <a:pt x="407" y="174"/>
                  </a:lnTo>
                  <a:lnTo>
                    <a:pt x="355" y="203"/>
                  </a:lnTo>
                  <a:lnTo>
                    <a:pt x="298" y="219"/>
                  </a:lnTo>
                  <a:lnTo>
                    <a:pt x="240" y="222"/>
                  </a:lnTo>
                  <a:lnTo>
                    <a:pt x="181" y="212"/>
                  </a:lnTo>
                  <a:lnTo>
                    <a:pt x="128" y="188"/>
                  </a:lnTo>
                  <a:lnTo>
                    <a:pt x="81" y="153"/>
                  </a:lnTo>
                  <a:lnTo>
                    <a:pt x="40" y="107"/>
                  </a:lnTo>
                  <a:lnTo>
                    <a:pt x="14" y="57"/>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8" name="Freeform 1445"/>
            <p:cNvSpPr/>
            <p:nvPr/>
          </p:nvSpPr>
          <p:spPr bwMode="auto">
            <a:xfrm>
              <a:off x="3276535" y="1960924"/>
              <a:ext cx="1253576" cy="1288747"/>
            </a:xfrm>
            <a:custGeom>
              <a:avLst/>
              <a:gdLst>
                <a:gd name="T0" fmla="*/ 492 w 499"/>
                <a:gd name="T1" fmla="*/ 198 h 513"/>
                <a:gd name="T2" fmla="*/ 466 w 499"/>
                <a:gd name="T3" fmla="*/ 146 h 513"/>
                <a:gd name="T4" fmla="*/ 427 w 499"/>
                <a:gd name="T5" fmla="*/ 100 h 513"/>
                <a:gd name="T6" fmla="*/ 380 w 499"/>
                <a:gd name="T7" fmla="*/ 62 h 513"/>
                <a:gd name="T8" fmla="*/ 327 w 499"/>
                <a:gd name="T9" fmla="*/ 38 h 513"/>
                <a:gd name="T10" fmla="*/ 270 w 499"/>
                <a:gd name="T11" fmla="*/ 26 h 513"/>
                <a:gd name="T12" fmla="*/ 210 w 499"/>
                <a:gd name="T13" fmla="*/ 29 h 513"/>
                <a:gd name="T14" fmla="*/ 155 w 499"/>
                <a:gd name="T15" fmla="*/ 45 h 513"/>
                <a:gd name="T16" fmla="*/ 103 w 499"/>
                <a:gd name="T17" fmla="*/ 72 h 513"/>
                <a:gd name="T18" fmla="*/ 62 w 499"/>
                <a:gd name="T19" fmla="*/ 110 h 513"/>
                <a:gd name="T20" fmla="*/ 29 w 499"/>
                <a:gd name="T21" fmla="*/ 158 h 513"/>
                <a:gd name="T22" fmla="*/ 8 w 499"/>
                <a:gd name="T23" fmla="*/ 212 h 513"/>
                <a:gd name="T24" fmla="*/ 0 w 499"/>
                <a:gd name="T25" fmla="*/ 270 h 513"/>
                <a:gd name="T26" fmla="*/ 8 w 499"/>
                <a:gd name="T27" fmla="*/ 327 h 513"/>
                <a:gd name="T28" fmla="*/ 27 w 499"/>
                <a:gd name="T29" fmla="*/ 379 h 513"/>
                <a:gd name="T30" fmla="*/ 58 w 499"/>
                <a:gd name="T31" fmla="*/ 427 h 513"/>
                <a:gd name="T32" fmla="*/ 101 w 499"/>
                <a:gd name="T33" fmla="*/ 468 h 513"/>
                <a:gd name="T34" fmla="*/ 151 w 499"/>
                <a:gd name="T35" fmla="*/ 496 h 513"/>
                <a:gd name="T36" fmla="*/ 206 w 499"/>
                <a:gd name="T37" fmla="*/ 511 h 513"/>
                <a:gd name="T38" fmla="*/ 263 w 499"/>
                <a:gd name="T39" fmla="*/ 513 h 513"/>
                <a:gd name="T40" fmla="*/ 320 w 499"/>
                <a:gd name="T41" fmla="*/ 503 h 513"/>
                <a:gd name="T42" fmla="*/ 375 w 499"/>
                <a:gd name="T43" fmla="*/ 480 h 513"/>
                <a:gd name="T44" fmla="*/ 420 w 499"/>
                <a:gd name="T45" fmla="*/ 444 h 513"/>
                <a:gd name="T46" fmla="*/ 458 w 499"/>
                <a:gd name="T47" fmla="*/ 398 h 513"/>
                <a:gd name="T48" fmla="*/ 485 w 499"/>
                <a:gd name="T49" fmla="*/ 346 h 513"/>
                <a:gd name="T50" fmla="*/ 499 w 499"/>
                <a:gd name="T51" fmla="*/ 286 h 513"/>
                <a:gd name="T52" fmla="*/ 499 w 499"/>
                <a:gd name="T53" fmla="*/ 229 h 513"/>
                <a:gd name="T54" fmla="*/ 485 w 499"/>
                <a:gd name="T55" fmla="*/ 172 h 513"/>
                <a:gd name="T56" fmla="*/ 458 w 499"/>
                <a:gd name="T57" fmla="*/ 117 h 513"/>
                <a:gd name="T58" fmla="*/ 420 w 499"/>
                <a:gd name="T59" fmla="*/ 72 h 513"/>
                <a:gd name="T60" fmla="*/ 375 w 499"/>
                <a:gd name="T61" fmla="*/ 36 h 513"/>
                <a:gd name="T62" fmla="*/ 320 w 499"/>
                <a:gd name="T63" fmla="*/ 12 h 513"/>
                <a:gd name="T64" fmla="*/ 263 w 499"/>
                <a:gd name="T65" fmla="*/ 0 h 513"/>
                <a:gd name="T66" fmla="*/ 206 w 499"/>
                <a:gd name="T67" fmla="*/ 3 h 513"/>
                <a:gd name="T68" fmla="*/ 148 w 499"/>
                <a:gd name="T69" fmla="*/ 19 h 513"/>
                <a:gd name="T70" fmla="*/ 98 w 499"/>
                <a:gd name="T71" fmla="*/ 48 h 513"/>
                <a:gd name="T72" fmla="*/ 60 w 499"/>
                <a:gd name="T73" fmla="*/ 84 h 513"/>
                <a:gd name="T74" fmla="*/ 24 w 499"/>
                <a:gd name="T75" fmla="*/ 134 h 513"/>
                <a:gd name="T76" fmla="*/ 3 w 499"/>
                <a:gd name="T77" fmla="*/ 189 h 513"/>
                <a:gd name="T78" fmla="*/ 0 w 499"/>
                <a:gd name="T79" fmla="*/ 24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9" h="513">
                  <a:moveTo>
                    <a:pt x="492" y="198"/>
                  </a:moveTo>
                  <a:lnTo>
                    <a:pt x="466" y="146"/>
                  </a:lnTo>
                  <a:lnTo>
                    <a:pt x="427" y="100"/>
                  </a:lnTo>
                  <a:lnTo>
                    <a:pt x="380" y="62"/>
                  </a:lnTo>
                  <a:lnTo>
                    <a:pt x="327" y="38"/>
                  </a:lnTo>
                  <a:lnTo>
                    <a:pt x="270" y="26"/>
                  </a:lnTo>
                  <a:lnTo>
                    <a:pt x="210" y="29"/>
                  </a:lnTo>
                  <a:lnTo>
                    <a:pt x="155" y="45"/>
                  </a:lnTo>
                  <a:lnTo>
                    <a:pt x="103" y="72"/>
                  </a:lnTo>
                  <a:lnTo>
                    <a:pt x="62" y="110"/>
                  </a:lnTo>
                  <a:lnTo>
                    <a:pt x="29" y="158"/>
                  </a:lnTo>
                  <a:lnTo>
                    <a:pt x="8" y="212"/>
                  </a:lnTo>
                  <a:lnTo>
                    <a:pt x="0" y="270"/>
                  </a:lnTo>
                  <a:lnTo>
                    <a:pt x="8" y="327"/>
                  </a:lnTo>
                  <a:lnTo>
                    <a:pt x="27" y="379"/>
                  </a:lnTo>
                  <a:lnTo>
                    <a:pt x="58" y="427"/>
                  </a:lnTo>
                  <a:lnTo>
                    <a:pt x="101" y="468"/>
                  </a:lnTo>
                  <a:lnTo>
                    <a:pt x="151" y="496"/>
                  </a:lnTo>
                  <a:lnTo>
                    <a:pt x="206" y="511"/>
                  </a:lnTo>
                  <a:lnTo>
                    <a:pt x="263" y="513"/>
                  </a:lnTo>
                  <a:lnTo>
                    <a:pt x="320" y="503"/>
                  </a:lnTo>
                  <a:lnTo>
                    <a:pt x="375" y="480"/>
                  </a:lnTo>
                  <a:lnTo>
                    <a:pt x="420" y="444"/>
                  </a:lnTo>
                  <a:lnTo>
                    <a:pt x="458" y="398"/>
                  </a:lnTo>
                  <a:lnTo>
                    <a:pt x="485" y="346"/>
                  </a:lnTo>
                  <a:lnTo>
                    <a:pt x="499" y="286"/>
                  </a:lnTo>
                  <a:lnTo>
                    <a:pt x="499" y="229"/>
                  </a:lnTo>
                  <a:lnTo>
                    <a:pt x="485" y="172"/>
                  </a:lnTo>
                  <a:lnTo>
                    <a:pt x="458" y="117"/>
                  </a:lnTo>
                  <a:lnTo>
                    <a:pt x="420" y="72"/>
                  </a:lnTo>
                  <a:lnTo>
                    <a:pt x="375" y="36"/>
                  </a:lnTo>
                  <a:lnTo>
                    <a:pt x="320" y="12"/>
                  </a:lnTo>
                  <a:lnTo>
                    <a:pt x="263" y="0"/>
                  </a:lnTo>
                  <a:lnTo>
                    <a:pt x="206" y="3"/>
                  </a:lnTo>
                  <a:lnTo>
                    <a:pt x="148" y="19"/>
                  </a:lnTo>
                  <a:lnTo>
                    <a:pt x="98" y="48"/>
                  </a:lnTo>
                  <a:lnTo>
                    <a:pt x="60" y="84"/>
                  </a:lnTo>
                  <a:lnTo>
                    <a:pt x="24" y="134"/>
                  </a:lnTo>
                  <a:lnTo>
                    <a:pt x="3" y="189"/>
                  </a:lnTo>
                  <a:lnTo>
                    <a:pt x="0" y="24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49" name="Freeform 1446"/>
            <p:cNvSpPr/>
            <p:nvPr/>
          </p:nvSpPr>
          <p:spPr bwMode="auto">
            <a:xfrm>
              <a:off x="3296632" y="2415628"/>
              <a:ext cx="1246040" cy="899360"/>
            </a:xfrm>
            <a:custGeom>
              <a:avLst/>
              <a:gdLst>
                <a:gd name="T0" fmla="*/ 484 w 496"/>
                <a:gd name="T1" fmla="*/ 17 h 358"/>
                <a:gd name="T2" fmla="*/ 496 w 496"/>
                <a:gd name="T3" fmla="*/ 74 h 358"/>
                <a:gd name="T4" fmla="*/ 496 w 496"/>
                <a:gd name="T5" fmla="*/ 134 h 358"/>
                <a:gd name="T6" fmla="*/ 481 w 496"/>
                <a:gd name="T7" fmla="*/ 191 h 358"/>
                <a:gd name="T8" fmla="*/ 455 w 496"/>
                <a:gd name="T9" fmla="*/ 244 h 358"/>
                <a:gd name="T10" fmla="*/ 419 w 496"/>
                <a:gd name="T11" fmla="*/ 289 h 358"/>
                <a:gd name="T12" fmla="*/ 372 w 496"/>
                <a:gd name="T13" fmla="*/ 325 h 358"/>
                <a:gd name="T14" fmla="*/ 319 w 496"/>
                <a:gd name="T15" fmla="*/ 349 h 358"/>
                <a:gd name="T16" fmla="*/ 262 w 496"/>
                <a:gd name="T17" fmla="*/ 358 h 358"/>
                <a:gd name="T18" fmla="*/ 205 w 496"/>
                <a:gd name="T19" fmla="*/ 356 h 358"/>
                <a:gd name="T20" fmla="*/ 150 w 496"/>
                <a:gd name="T21" fmla="*/ 339 h 358"/>
                <a:gd name="T22" fmla="*/ 100 w 496"/>
                <a:gd name="T23" fmla="*/ 310 h 358"/>
                <a:gd name="T24" fmla="*/ 57 w 496"/>
                <a:gd name="T25" fmla="*/ 270 h 358"/>
                <a:gd name="T26" fmla="*/ 26 w 496"/>
                <a:gd name="T27" fmla="*/ 222 h 358"/>
                <a:gd name="T28" fmla="*/ 4 w 496"/>
                <a:gd name="T29" fmla="*/ 167 h 358"/>
                <a:gd name="T30" fmla="*/ 0 w 496"/>
                <a:gd name="T31" fmla="*/ 113 h 358"/>
                <a:gd name="T32" fmla="*/ 7 w 496"/>
                <a:gd name="T33" fmla="*/ 55 h 358"/>
                <a:gd name="T34" fmla="*/ 28 w 496"/>
                <a:gd name="T3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6" h="358">
                  <a:moveTo>
                    <a:pt x="484" y="17"/>
                  </a:moveTo>
                  <a:lnTo>
                    <a:pt x="496" y="74"/>
                  </a:lnTo>
                  <a:lnTo>
                    <a:pt x="496" y="134"/>
                  </a:lnTo>
                  <a:lnTo>
                    <a:pt x="481" y="191"/>
                  </a:lnTo>
                  <a:lnTo>
                    <a:pt x="455" y="244"/>
                  </a:lnTo>
                  <a:lnTo>
                    <a:pt x="419" y="289"/>
                  </a:lnTo>
                  <a:lnTo>
                    <a:pt x="372" y="325"/>
                  </a:lnTo>
                  <a:lnTo>
                    <a:pt x="319" y="349"/>
                  </a:lnTo>
                  <a:lnTo>
                    <a:pt x="262" y="358"/>
                  </a:lnTo>
                  <a:lnTo>
                    <a:pt x="205" y="356"/>
                  </a:lnTo>
                  <a:lnTo>
                    <a:pt x="150" y="339"/>
                  </a:lnTo>
                  <a:lnTo>
                    <a:pt x="100" y="310"/>
                  </a:lnTo>
                  <a:lnTo>
                    <a:pt x="57" y="270"/>
                  </a:lnTo>
                  <a:lnTo>
                    <a:pt x="26" y="222"/>
                  </a:lnTo>
                  <a:lnTo>
                    <a:pt x="4" y="167"/>
                  </a:lnTo>
                  <a:lnTo>
                    <a:pt x="0" y="113"/>
                  </a:lnTo>
                  <a:lnTo>
                    <a:pt x="7" y="55"/>
                  </a:lnTo>
                  <a:lnTo>
                    <a:pt x="28"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0" name="Freeform 1447"/>
            <p:cNvSpPr/>
            <p:nvPr/>
          </p:nvSpPr>
          <p:spPr bwMode="auto">
            <a:xfrm>
              <a:off x="3696069" y="2094069"/>
              <a:ext cx="876750" cy="866701"/>
            </a:xfrm>
            <a:custGeom>
              <a:avLst/>
              <a:gdLst>
                <a:gd name="T0" fmla="*/ 334 w 349"/>
                <a:gd name="T1" fmla="*/ 345 h 345"/>
                <a:gd name="T2" fmla="*/ 349 w 349"/>
                <a:gd name="T3" fmla="*/ 288 h 345"/>
                <a:gd name="T4" fmla="*/ 349 w 349"/>
                <a:gd name="T5" fmla="*/ 229 h 345"/>
                <a:gd name="T6" fmla="*/ 337 w 349"/>
                <a:gd name="T7" fmla="*/ 169 h 345"/>
                <a:gd name="T8" fmla="*/ 310 w 349"/>
                <a:gd name="T9" fmla="*/ 116 h 345"/>
                <a:gd name="T10" fmla="*/ 272 w 349"/>
                <a:gd name="T11" fmla="*/ 71 h 345"/>
                <a:gd name="T12" fmla="*/ 227 w 349"/>
                <a:gd name="T13" fmla="*/ 35 h 345"/>
                <a:gd name="T14" fmla="*/ 172 w 349"/>
                <a:gd name="T15" fmla="*/ 12 h 345"/>
                <a:gd name="T16" fmla="*/ 115 w 349"/>
                <a:gd name="T17" fmla="*/ 0 h 345"/>
                <a:gd name="T18" fmla="*/ 55 w 349"/>
                <a:gd name="T19" fmla="*/ 0 h 345"/>
                <a:gd name="T20" fmla="*/ 0 w 349"/>
                <a:gd name="T21" fmla="*/ 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45">
                  <a:moveTo>
                    <a:pt x="334" y="345"/>
                  </a:moveTo>
                  <a:lnTo>
                    <a:pt x="349" y="288"/>
                  </a:lnTo>
                  <a:lnTo>
                    <a:pt x="349" y="229"/>
                  </a:lnTo>
                  <a:lnTo>
                    <a:pt x="337" y="169"/>
                  </a:lnTo>
                  <a:lnTo>
                    <a:pt x="310" y="116"/>
                  </a:lnTo>
                  <a:lnTo>
                    <a:pt x="272" y="71"/>
                  </a:lnTo>
                  <a:lnTo>
                    <a:pt x="227" y="35"/>
                  </a:lnTo>
                  <a:lnTo>
                    <a:pt x="172" y="12"/>
                  </a:lnTo>
                  <a:lnTo>
                    <a:pt x="115" y="0"/>
                  </a:lnTo>
                  <a:lnTo>
                    <a:pt x="55" y="0"/>
                  </a:lnTo>
                  <a:lnTo>
                    <a:pt x="0" y="1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1" name="Freeform 1448"/>
            <p:cNvSpPr/>
            <p:nvPr/>
          </p:nvSpPr>
          <p:spPr bwMode="auto">
            <a:xfrm>
              <a:off x="3397119" y="2960771"/>
              <a:ext cx="1138016" cy="414509"/>
            </a:xfrm>
            <a:custGeom>
              <a:avLst/>
              <a:gdLst>
                <a:gd name="T0" fmla="*/ 453 w 453"/>
                <a:gd name="T1" fmla="*/ 0 h 165"/>
                <a:gd name="T2" fmla="*/ 427 w 453"/>
                <a:gd name="T3" fmla="*/ 51 h 165"/>
                <a:gd name="T4" fmla="*/ 391 w 453"/>
                <a:gd name="T5" fmla="*/ 96 h 165"/>
                <a:gd name="T6" fmla="*/ 344 w 453"/>
                <a:gd name="T7" fmla="*/ 132 h 165"/>
                <a:gd name="T8" fmla="*/ 291 w 453"/>
                <a:gd name="T9" fmla="*/ 156 h 165"/>
                <a:gd name="T10" fmla="*/ 234 w 453"/>
                <a:gd name="T11" fmla="*/ 165 h 165"/>
                <a:gd name="T12" fmla="*/ 177 w 453"/>
                <a:gd name="T13" fmla="*/ 160 h 165"/>
                <a:gd name="T14" fmla="*/ 122 w 453"/>
                <a:gd name="T15" fmla="*/ 144 h 165"/>
                <a:gd name="T16" fmla="*/ 72 w 453"/>
                <a:gd name="T17" fmla="*/ 115 h 165"/>
                <a:gd name="T18" fmla="*/ 31 w 453"/>
                <a:gd name="T19" fmla="*/ 74 h 165"/>
                <a:gd name="T20" fmla="*/ 0 w 453"/>
                <a:gd name="T21" fmla="*/ 27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65">
                  <a:moveTo>
                    <a:pt x="453" y="0"/>
                  </a:moveTo>
                  <a:lnTo>
                    <a:pt x="427" y="51"/>
                  </a:lnTo>
                  <a:lnTo>
                    <a:pt x="391" y="96"/>
                  </a:lnTo>
                  <a:lnTo>
                    <a:pt x="344" y="132"/>
                  </a:lnTo>
                  <a:lnTo>
                    <a:pt x="291" y="156"/>
                  </a:lnTo>
                  <a:lnTo>
                    <a:pt x="234" y="165"/>
                  </a:lnTo>
                  <a:lnTo>
                    <a:pt x="177" y="160"/>
                  </a:lnTo>
                  <a:lnTo>
                    <a:pt x="122" y="144"/>
                  </a:lnTo>
                  <a:lnTo>
                    <a:pt x="72" y="115"/>
                  </a:lnTo>
                  <a:lnTo>
                    <a:pt x="31" y="74"/>
                  </a:lnTo>
                  <a:lnTo>
                    <a:pt x="0" y="2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2" name="Freeform 1449"/>
            <p:cNvSpPr/>
            <p:nvPr/>
          </p:nvSpPr>
          <p:spPr bwMode="auto">
            <a:xfrm>
              <a:off x="3336827" y="2146825"/>
              <a:ext cx="839067" cy="881774"/>
            </a:xfrm>
            <a:custGeom>
              <a:avLst/>
              <a:gdLst>
                <a:gd name="T0" fmla="*/ 334 w 334"/>
                <a:gd name="T1" fmla="*/ 12 h 351"/>
                <a:gd name="T2" fmla="*/ 275 w 334"/>
                <a:gd name="T3" fmla="*/ 0 h 351"/>
                <a:gd name="T4" fmla="*/ 217 w 334"/>
                <a:gd name="T5" fmla="*/ 0 h 351"/>
                <a:gd name="T6" fmla="*/ 160 w 334"/>
                <a:gd name="T7" fmla="*/ 14 h 351"/>
                <a:gd name="T8" fmla="*/ 108 w 334"/>
                <a:gd name="T9" fmla="*/ 43 h 351"/>
                <a:gd name="T10" fmla="*/ 65 w 334"/>
                <a:gd name="T11" fmla="*/ 81 h 351"/>
                <a:gd name="T12" fmla="*/ 31 w 334"/>
                <a:gd name="T13" fmla="*/ 129 h 351"/>
                <a:gd name="T14" fmla="*/ 10 w 334"/>
                <a:gd name="T15" fmla="*/ 181 h 351"/>
                <a:gd name="T16" fmla="*/ 0 w 334"/>
                <a:gd name="T17" fmla="*/ 239 h 351"/>
                <a:gd name="T18" fmla="*/ 5 w 334"/>
                <a:gd name="T19" fmla="*/ 296 h 351"/>
                <a:gd name="T20" fmla="*/ 24 w 334"/>
                <a:gd name="T21"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351">
                  <a:moveTo>
                    <a:pt x="334" y="12"/>
                  </a:moveTo>
                  <a:lnTo>
                    <a:pt x="275" y="0"/>
                  </a:lnTo>
                  <a:lnTo>
                    <a:pt x="217" y="0"/>
                  </a:lnTo>
                  <a:lnTo>
                    <a:pt x="160" y="14"/>
                  </a:lnTo>
                  <a:lnTo>
                    <a:pt x="108" y="43"/>
                  </a:lnTo>
                  <a:lnTo>
                    <a:pt x="65" y="81"/>
                  </a:lnTo>
                  <a:lnTo>
                    <a:pt x="31" y="129"/>
                  </a:lnTo>
                  <a:lnTo>
                    <a:pt x="10" y="181"/>
                  </a:lnTo>
                  <a:lnTo>
                    <a:pt x="0" y="239"/>
                  </a:lnTo>
                  <a:lnTo>
                    <a:pt x="5" y="296"/>
                  </a:lnTo>
                  <a:lnTo>
                    <a:pt x="24" y="35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3" name="Freeform 1450"/>
            <p:cNvSpPr/>
            <p:nvPr/>
          </p:nvSpPr>
          <p:spPr bwMode="auto">
            <a:xfrm>
              <a:off x="3366973" y="2134264"/>
              <a:ext cx="329095" cy="281364"/>
            </a:xfrm>
            <a:custGeom>
              <a:avLst/>
              <a:gdLst>
                <a:gd name="T0" fmla="*/ 131 w 131"/>
                <a:gd name="T1" fmla="*/ 0 h 112"/>
                <a:gd name="T2" fmla="*/ 79 w 131"/>
                <a:gd name="T3" fmla="*/ 27 h 112"/>
                <a:gd name="T4" fmla="*/ 36 w 131"/>
                <a:gd name="T5" fmla="*/ 65 h 112"/>
                <a:gd name="T6" fmla="*/ 0 w 131"/>
                <a:gd name="T7" fmla="*/ 112 h 112"/>
              </a:gdLst>
              <a:ahLst/>
              <a:cxnLst>
                <a:cxn ang="0">
                  <a:pos x="T0" y="T1"/>
                </a:cxn>
                <a:cxn ang="0">
                  <a:pos x="T2" y="T3"/>
                </a:cxn>
                <a:cxn ang="0">
                  <a:pos x="T4" y="T5"/>
                </a:cxn>
                <a:cxn ang="0">
                  <a:pos x="T6" y="T7"/>
                </a:cxn>
              </a:cxnLst>
              <a:rect l="0" t="0" r="r" b="b"/>
              <a:pathLst>
                <a:path w="131" h="112">
                  <a:moveTo>
                    <a:pt x="131" y="0"/>
                  </a:moveTo>
                  <a:lnTo>
                    <a:pt x="79" y="27"/>
                  </a:lnTo>
                  <a:lnTo>
                    <a:pt x="36" y="65"/>
                  </a:lnTo>
                  <a:lnTo>
                    <a:pt x="0" y="11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4" name="Freeform 1451"/>
            <p:cNvSpPr/>
            <p:nvPr/>
          </p:nvSpPr>
          <p:spPr bwMode="auto">
            <a:xfrm>
              <a:off x="4175894" y="2176971"/>
              <a:ext cx="437119" cy="1163138"/>
            </a:xfrm>
            <a:custGeom>
              <a:avLst/>
              <a:gdLst>
                <a:gd name="T0" fmla="*/ 50 w 174"/>
                <a:gd name="T1" fmla="*/ 463 h 463"/>
                <a:gd name="T2" fmla="*/ 98 w 174"/>
                <a:gd name="T3" fmla="*/ 429 h 463"/>
                <a:gd name="T4" fmla="*/ 134 w 174"/>
                <a:gd name="T5" fmla="*/ 384 h 463"/>
                <a:gd name="T6" fmla="*/ 160 w 174"/>
                <a:gd name="T7" fmla="*/ 332 h 463"/>
                <a:gd name="T8" fmla="*/ 174 w 174"/>
                <a:gd name="T9" fmla="*/ 277 h 463"/>
                <a:gd name="T10" fmla="*/ 174 w 174"/>
                <a:gd name="T11" fmla="*/ 217 h 463"/>
                <a:gd name="T12" fmla="*/ 162 w 174"/>
                <a:gd name="T13" fmla="*/ 160 h 463"/>
                <a:gd name="T14" fmla="*/ 136 w 174"/>
                <a:gd name="T15" fmla="*/ 105 h 463"/>
                <a:gd name="T16" fmla="*/ 100 w 174"/>
                <a:gd name="T17" fmla="*/ 60 h 463"/>
                <a:gd name="T18" fmla="*/ 53 w 174"/>
                <a:gd name="T19" fmla="*/ 24 h 463"/>
                <a:gd name="T20" fmla="*/ 0 w 174"/>
                <a:gd name="T21"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463">
                  <a:moveTo>
                    <a:pt x="50" y="463"/>
                  </a:moveTo>
                  <a:lnTo>
                    <a:pt x="98" y="429"/>
                  </a:lnTo>
                  <a:lnTo>
                    <a:pt x="134" y="384"/>
                  </a:lnTo>
                  <a:lnTo>
                    <a:pt x="160" y="332"/>
                  </a:lnTo>
                  <a:lnTo>
                    <a:pt x="174" y="277"/>
                  </a:lnTo>
                  <a:lnTo>
                    <a:pt x="174" y="217"/>
                  </a:lnTo>
                  <a:lnTo>
                    <a:pt x="162" y="160"/>
                  </a:lnTo>
                  <a:lnTo>
                    <a:pt x="136" y="105"/>
                  </a:lnTo>
                  <a:lnTo>
                    <a:pt x="100" y="60"/>
                  </a:lnTo>
                  <a:lnTo>
                    <a:pt x="53" y="24"/>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5" name="Freeform 1452"/>
            <p:cNvSpPr/>
            <p:nvPr/>
          </p:nvSpPr>
          <p:spPr bwMode="auto">
            <a:xfrm>
              <a:off x="3392095" y="2644236"/>
              <a:ext cx="909408" cy="778775"/>
            </a:xfrm>
            <a:custGeom>
              <a:avLst/>
              <a:gdLst>
                <a:gd name="T0" fmla="*/ 7 w 362"/>
                <a:gd name="T1" fmla="*/ 0 h 310"/>
                <a:gd name="T2" fmla="*/ 0 w 362"/>
                <a:gd name="T3" fmla="*/ 57 h 310"/>
                <a:gd name="T4" fmla="*/ 2 w 362"/>
                <a:gd name="T5" fmla="*/ 115 h 310"/>
                <a:gd name="T6" fmla="*/ 21 w 362"/>
                <a:gd name="T7" fmla="*/ 169 h 310"/>
                <a:gd name="T8" fmla="*/ 50 w 362"/>
                <a:gd name="T9" fmla="*/ 217 h 310"/>
                <a:gd name="T10" fmla="*/ 90 w 362"/>
                <a:gd name="T11" fmla="*/ 258 h 310"/>
                <a:gd name="T12" fmla="*/ 140 w 362"/>
                <a:gd name="T13" fmla="*/ 289 h 310"/>
                <a:gd name="T14" fmla="*/ 195 w 362"/>
                <a:gd name="T15" fmla="*/ 305 h 310"/>
                <a:gd name="T16" fmla="*/ 253 w 362"/>
                <a:gd name="T17" fmla="*/ 310 h 310"/>
                <a:gd name="T18" fmla="*/ 310 w 362"/>
                <a:gd name="T19" fmla="*/ 301 h 310"/>
                <a:gd name="T20" fmla="*/ 362 w 362"/>
                <a:gd name="T21"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310">
                  <a:moveTo>
                    <a:pt x="7" y="0"/>
                  </a:moveTo>
                  <a:lnTo>
                    <a:pt x="0" y="57"/>
                  </a:lnTo>
                  <a:lnTo>
                    <a:pt x="2" y="115"/>
                  </a:lnTo>
                  <a:lnTo>
                    <a:pt x="21" y="169"/>
                  </a:lnTo>
                  <a:lnTo>
                    <a:pt x="50" y="217"/>
                  </a:lnTo>
                  <a:lnTo>
                    <a:pt x="90" y="258"/>
                  </a:lnTo>
                  <a:lnTo>
                    <a:pt x="140" y="289"/>
                  </a:lnTo>
                  <a:lnTo>
                    <a:pt x="195" y="305"/>
                  </a:lnTo>
                  <a:lnTo>
                    <a:pt x="253" y="310"/>
                  </a:lnTo>
                  <a:lnTo>
                    <a:pt x="310" y="301"/>
                  </a:lnTo>
                  <a:lnTo>
                    <a:pt x="362" y="27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6" name="Freeform 1453"/>
            <p:cNvSpPr/>
            <p:nvPr/>
          </p:nvSpPr>
          <p:spPr bwMode="auto">
            <a:xfrm>
              <a:off x="3409680" y="2189532"/>
              <a:ext cx="1163138" cy="454704"/>
            </a:xfrm>
            <a:custGeom>
              <a:avLst/>
              <a:gdLst>
                <a:gd name="T0" fmla="*/ 463 w 463"/>
                <a:gd name="T1" fmla="*/ 119 h 181"/>
                <a:gd name="T2" fmla="*/ 427 w 463"/>
                <a:gd name="T3" fmla="*/ 71 h 181"/>
                <a:gd name="T4" fmla="*/ 379 w 463"/>
                <a:gd name="T5" fmla="*/ 36 h 181"/>
                <a:gd name="T6" fmla="*/ 327 w 463"/>
                <a:gd name="T7" fmla="*/ 12 h 181"/>
                <a:gd name="T8" fmla="*/ 269 w 463"/>
                <a:gd name="T9" fmla="*/ 0 h 181"/>
                <a:gd name="T10" fmla="*/ 210 w 463"/>
                <a:gd name="T11" fmla="*/ 0 h 181"/>
                <a:gd name="T12" fmla="*/ 153 w 463"/>
                <a:gd name="T13" fmla="*/ 14 h 181"/>
                <a:gd name="T14" fmla="*/ 100 w 463"/>
                <a:gd name="T15" fmla="*/ 43 h 181"/>
                <a:gd name="T16" fmla="*/ 57 w 463"/>
                <a:gd name="T17" fmla="*/ 81 h 181"/>
                <a:gd name="T18" fmla="*/ 21 w 463"/>
                <a:gd name="T19" fmla="*/ 129 h 181"/>
                <a:gd name="T20" fmla="*/ 0 w 463"/>
                <a:gd name="T21"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3" h="181">
                  <a:moveTo>
                    <a:pt x="463" y="119"/>
                  </a:moveTo>
                  <a:lnTo>
                    <a:pt x="427" y="71"/>
                  </a:lnTo>
                  <a:lnTo>
                    <a:pt x="379" y="36"/>
                  </a:lnTo>
                  <a:lnTo>
                    <a:pt x="327" y="12"/>
                  </a:lnTo>
                  <a:lnTo>
                    <a:pt x="269" y="0"/>
                  </a:lnTo>
                  <a:lnTo>
                    <a:pt x="210" y="0"/>
                  </a:lnTo>
                  <a:lnTo>
                    <a:pt x="153" y="14"/>
                  </a:lnTo>
                  <a:lnTo>
                    <a:pt x="100" y="43"/>
                  </a:lnTo>
                  <a:lnTo>
                    <a:pt x="57" y="81"/>
                  </a:lnTo>
                  <a:lnTo>
                    <a:pt x="21" y="129"/>
                  </a:lnTo>
                  <a:lnTo>
                    <a:pt x="0" y="18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7" name="Freeform 1454"/>
            <p:cNvSpPr/>
            <p:nvPr/>
          </p:nvSpPr>
          <p:spPr bwMode="auto">
            <a:xfrm>
              <a:off x="3937238" y="2488482"/>
              <a:ext cx="731044" cy="969701"/>
            </a:xfrm>
            <a:custGeom>
              <a:avLst/>
              <a:gdLst>
                <a:gd name="T0" fmla="*/ 253 w 291"/>
                <a:gd name="T1" fmla="*/ 0 h 386"/>
                <a:gd name="T2" fmla="*/ 279 w 291"/>
                <a:gd name="T3" fmla="*/ 53 h 386"/>
                <a:gd name="T4" fmla="*/ 291 w 291"/>
                <a:gd name="T5" fmla="*/ 110 h 386"/>
                <a:gd name="T6" fmla="*/ 291 w 291"/>
                <a:gd name="T7" fmla="*/ 169 h 386"/>
                <a:gd name="T8" fmla="*/ 276 w 291"/>
                <a:gd name="T9" fmla="*/ 227 h 386"/>
                <a:gd name="T10" fmla="*/ 250 w 291"/>
                <a:gd name="T11" fmla="*/ 277 h 386"/>
                <a:gd name="T12" fmla="*/ 212 w 291"/>
                <a:gd name="T13" fmla="*/ 322 h 386"/>
                <a:gd name="T14" fmla="*/ 167 w 291"/>
                <a:gd name="T15" fmla="*/ 355 h 386"/>
                <a:gd name="T16" fmla="*/ 112 w 291"/>
                <a:gd name="T17" fmla="*/ 377 h 386"/>
                <a:gd name="T18" fmla="*/ 57 w 291"/>
                <a:gd name="T19" fmla="*/ 386 h 386"/>
                <a:gd name="T20" fmla="*/ 0 w 291"/>
                <a:gd name="T21" fmla="*/ 38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386">
                  <a:moveTo>
                    <a:pt x="253" y="0"/>
                  </a:moveTo>
                  <a:lnTo>
                    <a:pt x="279" y="53"/>
                  </a:lnTo>
                  <a:lnTo>
                    <a:pt x="291" y="110"/>
                  </a:lnTo>
                  <a:lnTo>
                    <a:pt x="291" y="169"/>
                  </a:lnTo>
                  <a:lnTo>
                    <a:pt x="276" y="227"/>
                  </a:lnTo>
                  <a:lnTo>
                    <a:pt x="250" y="277"/>
                  </a:lnTo>
                  <a:lnTo>
                    <a:pt x="212" y="322"/>
                  </a:lnTo>
                  <a:lnTo>
                    <a:pt x="167" y="355"/>
                  </a:lnTo>
                  <a:lnTo>
                    <a:pt x="112" y="377"/>
                  </a:lnTo>
                  <a:lnTo>
                    <a:pt x="57" y="386"/>
                  </a:lnTo>
                  <a:lnTo>
                    <a:pt x="0" y="38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8" name="Freeform 1455"/>
            <p:cNvSpPr/>
            <p:nvPr/>
          </p:nvSpPr>
          <p:spPr bwMode="auto">
            <a:xfrm>
              <a:off x="3444851" y="2327702"/>
              <a:ext cx="492387" cy="1120431"/>
            </a:xfrm>
            <a:custGeom>
              <a:avLst/>
              <a:gdLst>
                <a:gd name="T0" fmla="*/ 112 w 196"/>
                <a:gd name="T1" fmla="*/ 0 h 446"/>
                <a:gd name="T2" fmla="*/ 67 w 196"/>
                <a:gd name="T3" fmla="*/ 38 h 446"/>
                <a:gd name="T4" fmla="*/ 34 w 196"/>
                <a:gd name="T5" fmla="*/ 83 h 446"/>
                <a:gd name="T6" fmla="*/ 10 w 196"/>
                <a:gd name="T7" fmla="*/ 140 h 446"/>
                <a:gd name="T8" fmla="*/ 0 w 196"/>
                <a:gd name="T9" fmla="*/ 195 h 446"/>
                <a:gd name="T10" fmla="*/ 5 w 196"/>
                <a:gd name="T11" fmla="*/ 252 h 446"/>
                <a:gd name="T12" fmla="*/ 22 w 196"/>
                <a:gd name="T13" fmla="*/ 307 h 446"/>
                <a:gd name="T14" fmla="*/ 53 w 196"/>
                <a:gd name="T15" fmla="*/ 357 h 446"/>
                <a:gd name="T16" fmla="*/ 91 w 196"/>
                <a:gd name="T17" fmla="*/ 398 h 446"/>
                <a:gd name="T18" fmla="*/ 141 w 196"/>
                <a:gd name="T19" fmla="*/ 427 h 446"/>
                <a:gd name="T20" fmla="*/ 196 w 196"/>
                <a:gd name="T21"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446">
                  <a:moveTo>
                    <a:pt x="112" y="0"/>
                  </a:moveTo>
                  <a:lnTo>
                    <a:pt x="67" y="38"/>
                  </a:lnTo>
                  <a:lnTo>
                    <a:pt x="34" y="83"/>
                  </a:lnTo>
                  <a:lnTo>
                    <a:pt x="10" y="140"/>
                  </a:lnTo>
                  <a:lnTo>
                    <a:pt x="0" y="195"/>
                  </a:lnTo>
                  <a:lnTo>
                    <a:pt x="5" y="252"/>
                  </a:lnTo>
                  <a:lnTo>
                    <a:pt x="22" y="307"/>
                  </a:lnTo>
                  <a:lnTo>
                    <a:pt x="53" y="357"/>
                  </a:lnTo>
                  <a:lnTo>
                    <a:pt x="91" y="398"/>
                  </a:lnTo>
                  <a:lnTo>
                    <a:pt x="141" y="427"/>
                  </a:lnTo>
                  <a:lnTo>
                    <a:pt x="196" y="4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59" name="Freeform 1456"/>
            <p:cNvSpPr/>
            <p:nvPr/>
          </p:nvSpPr>
          <p:spPr bwMode="auto">
            <a:xfrm>
              <a:off x="3726214" y="2212142"/>
              <a:ext cx="1007383" cy="731044"/>
            </a:xfrm>
            <a:custGeom>
              <a:avLst/>
              <a:gdLst>
                <a:gd name="T0" fmla="*/ 399 w 401"/>
                <a:gd name="T1" fmla="*/ 291 h 291"/>
                <a:gd name="T2" fmla="*/ 401 w 401"/>
                <a:gd name="T3" fmla="*/ 232 h 291"/>
                <a:gd name="T4" fmla="*/ 389 w 401"/>
                <a:gd name="T5" fmla="*/ 174 h 291"/>
                <a:gd name="T6" fmla="*/ 363 w 401"/>
                <a:gd name="T7" fmla="*/ 122 h 291"/>
                <a:gd name="T8" fmla="*/ 325 w 401"/>
                <a:gd name="T9" fmla="*/ 74 h 291"/>
                <a:gd name="T10" fmla="*/ 279 w 401"/>
                <a:gd name="T11" fmla="*/ 38 h 291"/>
                <a:gd name="T12" fmla="*/ 225 w 401"/>
                <a:gd name="T13" fmla="*/ 15 h 291"/>
                <a:gd name="T14" fmla="*/ 167 w 401"/>
                <a:gd name="T15" fmla="*/ 0 h 291"/>
                <a:gd name="T16" fmla="*/ 110 w 401"/>
                <a:gd name="T17" fmla="*/ 3 h 291"/>
                <a:gd name="T18" fmla="*/ 50 w 401"/>
                <a:gd name="T19" fmla="*/ 19 h 291"/>
                <a:gd name="T20" fmla="*/ 0 w 401"/>
                <a:gd name="T21" fmla="*/ 4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1" h="291">
                  <a:moveTo>
                    <a:pt x="399" y="291"/>
                  </a:moveTo>
                  <a:lnTo>
                    <a:pt x="401" y="232"/>
                  </a:lnTo>
                  <a:lnTo>
                    <a:pt x="389" y="174"/>
                  </a:lnTo>
                  <a:lnTo>
                    <a:pt x="363" y="122"/>
                  </a:lnTo>
                  <a:lnTo>
                    <a:pt x="325" y="74"/>
                  </a:lnTo>
                  <a:lnTo>
                    <a:pt x="279" y="38"/>
                  </a:lnTo>
                  <a:lnTo>
                    <a:pt x="225" y="15"/>
                  </a:lnTo>
                  <a:lnTo>
                    <a:pt x="167" y="0"/>
                  </a:lnTo>
                  <a:lnTo>
                    <a:pt x="110" y="3"/>
                  </a:lnTo>
                  <a:lnTo>
                    <a:pt x="50" y="19"/>
                  </a:lnTo>
                  <a:lnTo>
                    <a:pt x="0" y="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0" name="Freeform 1457"/>
            <p:cNvSpPr/>
            <p:nvPr/>
          </p:nvSpPr>
          <p:spPr bwMode="auto">
            <a:xfrm>
              <a:off x="3638288" y="2943185"/>
              <a:ext cx="1090285" cy="535094"/>
            </a:xfrm>
            <a:custGeom>
              <a:avLst/>
              <a:gdLst>
                <a:gd name="T0" fmla="*/ 434 w 434"/>
                <a:gd name="T1" fmla="*/ 0 h 213"/>
                <a:gd name="T2" fmla="*/ 419 w 434"/>
                <a:gd name="T3" fmla="*/ 55 h 213"/>
                <a:gd name="T4" fmla="*/ 393 w 434"/>
                <a:gd name="T5" fmla="*/ 108 h 213"/>
                <a:gd name="T6" fmla="*/ 355 w 434"/>
                <a:gd name="T7" fmla="*/ 151 h 213"/>
                <a:gd name="T8" fmla="*/ 310 w 434"/>
                <a:gd name="T9" fmla="*/ 184 h 213"/>
                <a:gd name="T10" fmla="*/ 255 w 434"/>
                <a:gd name="T11" fmla="*/ 205 h 213"/>
                <a:gd name="T12" fmla="*/ 197 w 434"/>
                <a:gd name="T13" fmla="*/ 213 h 213"/>
                <a:gd name="T14" fmla="*/ 143 w 434"/>
                <a:gd name="T15" fmla="*/ 208 h 213"/>
                <a:gd name="T16" fmla="*/ 88 w 434"/>
                <a:gd name="T17" fmla="*/ 191 h 213"/>
                <a:gd name="T18" fmla="*/ 40 w 434"/>
                <a:gd name="T19" fmla="*/ 160 h 213"/>
                <a:gd name="T20" fmla="*/ 0 w 434"/>
                <a:gd name="T21" fmla="*/ 11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4" h="213">
                  <a:moveTo>
                    <a:pt x="434" y="0"/>
                  </a:moveTo>
                  <a:lnTo>
                    <a:pt x="419" y="55"/>
                  </a:lnTo>
                  <a:lnTo>
                    <a:pt x="393" y="108"/>
                  </a:lnTo>
                  <a:lnTo>
                    <a:pt x="355" y="151"/>
                  </a:lnTo>
                  <a:lnTo>
                    <a:pt x="310" y="184"/>
                  </a:lnTo>
                  <a:lnTo>
                    <a:pt x="255" y="205"/>
                  </a:lnTo>
                  <a:lnTo>
                    <a:pt x="197" y="213"/>
                  </a:lnTo>
                  <a:lnTo>
                    <a:pt x="143" y="208"/>
                  </a:lnTo>
                  <a:lnTo>
                    <a:pt x="88" y="191"/>
                  </a:lnTo>
                  <a:lnTo>
                    <a:pt x="40" y="160"/>
                  </a:lnTo>
                  <a:lnTo>
                    <a:pt x="0" y="117"/>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1" name="Freeform 1458"/>
            <p:cNvSpPr/>
            <p:nvPr/>
          </p:nvSpPr>
          <p:spPr bwMode="auto">
            <a:xfrm>
              <a:off x="3510167" y="2229727"/>
              <a:ext cx="708434" cy="1007383"/>
            </a:xfrm>
            <a:custGeom>
              <a:avLst/>
              <a:gdLst>
                <a:gd name="T0" fmla="*/ 282 w 282"/>
                <a:gd name="T1" fmla="*/ 0 h 401"/>
                <a:gd name="T2" fmla="*/ 222 w 282"/>
                <a:gd name="T3" fmla="*/ 0 h 401"/>
                <a:gd name="T4" fmla="*/ 165 w 282"/>
                <a:gd name="T5" fmla="*/ 15 h 401"/>
                <a:gd name="T6" fmla="*/ 113 w 282"/>
                <a:gd name="T7" fmla="*/ 43 h 401"/>
                <a:gd name="T8" fmla="*/ 67 w 282"/>
                <a:gd name="T9" fmla="*/ 82 h 401"/>
                <a:gd name="T10" fmla="*/ 34 w 282"/>
                <a:gd name="T11" fmla="*/ 129 h 401"/>
                <a:gd name="T12" fmla="*/ 10 w 282"/>
                <a:gd name="T13" fmla="*/ 182 h 401"/>
                <a:gd name="T14" fmla="*/ 0 w 282"/>
                <a:gd name="T15" fmla="*/ 239 h 401"/>
                <a:gd name="T16" fmla="*/ 3 w 282"/>
                <a:gd name="T17" fmla="*/ 296 h 401"/>
                <a:gd name="T18" fmla="*/ 20 w 282"/>
                <a:gd name="T19" fmla="*/ 353 h 401"/>
                <a:gd name="T20" fmla="*/ 51 w 282"/>
                <a:gd name="T21"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2" h="401">
                  <a:moveTo>
                    <a:pt x="282" y="0"/>
                  </a:moveTo>
                  <a:lnTo>
                    <a:pt x="222" y="0"/>
                  </a:lnTo>
                  <a:lnTo>
                    <a:pt x="165" y="15"/>
                  </a:lnTo>
                  <a:lnTo>
                    <a:pt x="113" y="43"/>
                  </a:lnTo>
                  <a:lnTo>
                    <a:pt x="67" y="82"/>
                  </a:lnTo>
                  <a:lnTo>
                    <a:pt x="34" y="129"/>
                  </a:lnTo>
                  <a:lnTo>
                    <a:pt x="10" y="182"/>
                  </a:lnTo>
                  <a:lnTo>
                    <a:pt x="0" y="239"/>
                  </a:lnTo>
                  <a:lnTo>
                    <a:pt x="3" y="296"/>
                  </a:lnTo>
                  <a:lnTo>
                    <a:pt x="20" y="353"/>
                  </a:lnTo>
                  <a:lnTo>
                    <a:pt x="51" y="401"/>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2" name="Freeform 1459"/>
            <p:cNvSpPr/>
            <p:nvPr/>
          </p:nvSpPr>
          <p:spPr bwMode="auto">
            <a:xfrm>
              <a:off x="3577996" y="2229727"/>
              <a:ext cx="1286235" cy="1258601"/>
            </a:xfrm>
            <a:custGeom>
              <a:avLst/>
              <a:gdLst>
                <a:gd name="T0" fmla="*/ 272 w 512"/>
                <a:gd name="T1" fmla="*/ 497 h 501"/>
                <a:gd name="T2" fmla="*/ 329 w 512"/>
                <a:gd name="T3" fmla="*/ 489 h 501"/>
                <a:gd name="T4" fmla="*/ 381 w 512"/>
                <a:gd name="T5" fmla="*/ 470 h 501"/>
                <a:gd name="T6" fmla="*/ 429 w 512"/>
                <a:gd name="T7" fmla="*/ 437 h 501"/>
                <a:gd name="T8" fmla="*/ 467 w 512"/>
                <a:gd name="T9" fmla="*/ 394 h 501"/>
                <a:gd name="T10" fmla="*/ 496 w 512"/>
                <a:gd name="T11" fmla="*/ 344 h 501"/>
                <a:gd name="T12" fmla="*/ 510 w 512"/>
                <a:gd name="T13" fmla="*/ 289 h 501"/>
                <a:gd name="T14" fmla="*/ 512 w 512"/>
                <a:gd name="T15" fmla="*/ 229 h 501"/>
                <a:gd name="T16" fmla="*/ 501 w 512"/>
                <a:gd name="T17" fmla="*/ 172 h 501"/>
                <a:gd name="T18" fmla="*/ 477 w 512"/>
                <a:gd name="T19" fmla="*/ 120 h 501"/>
                <a:gd name="T20" fmla="*/ 439 w 512"/>
                <a:gd name="T21" fmla="*/ 74 h 501"/>
                <a:gd name="T22" fmla="*/ 393 w 512"/>
                <a:gd name="T23" fmla="*/ 39 h 501"/>
                <a:gd name="T24" fmla="*/ 341 w 512"/>
                <a:gd name="T25" fmla="*/ 12 h 501"/>
                <a:gd name="T26" fmla="*/ 281 w 512"/>
                <a:gd name="T27" fmla="*/ 0 h 501"/>
                <a:gd name="T28" fmla="*/ 224 w 512"/>
                <a:gd name="T29" fmla="*/ 0 h 501"/>
                <a:gd name="T30" fmla="*/ 167 w 512"/>
                <a:gd name="T31" fmla="*/ 15 h 501"/>
                <a:gd name="T32" fmla="*/ 114 w 512"/>
                <a:gd name="T33" fmla="*/ 41 h 501"/>
                <a:gd name="T34" fmla="*/ 69 w 512"/>
                <a:gd name="T35" fmla="*/ 79 h 501"/>
                <a:gd name="T36" fmla="*/ 33 w 512"/>
                <a:gd name="T37" fmla="*/ 127 h 501"/>
                <a:gd name="T38" fmla="*/ 9 w 512"/>
                <a:gd name="T39" fmla="*/ 182 h 501"/>
                <a:gd name="T40" fmla="*/ 0 w 512"/>
                <a:gd name="T41" fmla="*/ 239 h 501"/>
                <a:gd name="T42" fmla="*/ 2 w 512"/>
                <a:gd name="T43" fmla="*/ 296 h 501"/>
                <a:gd name="T44" fmla="*/ 19 w 512"/>
                <a:gd name="T45" fmla="*/ 353 h 501"/>
                <a:gd name="T46" fmla="*/ 50 w 512"/>
                <a:gd name="T47" fmla="*/ 404 h 501"/>
                <a:gd name="T48" fmla="*/ 88 w 512"/>
                <a:gd name="T49" fmla="*/ 444 h 501"/>
                <a:gd name="T50" fmla="*/ 136 w 512"/>
                <a:gd name="T51" fmla="*/ 475 h 501"/>
                <a:gd name="T52" fmla="*/ 190 w 512"/>
                <a:gd name="T53" fmla="*/ 494 h 501"/>
                <a:gd name="T54" fmla="*/ 248 w 512"/>
                <a:gd name="T55" fmla="*/ 501 h 501"/>
                <a:gd name="T56" fmla="*/ 305 w 512"/>
                <a:gd name="T57" fmla="*/ 492 h 501"/>
                <a:gd name="T58" fmla="*/ 357 w 512"/>
                <a:gd name="T59" fmla="*/ 473 h 501"/>
                <a:gd name="T60" fmla="*/ 405 w 512"/>
                <a:gd name="T61" fmla="*/ 439 h 501"/>
                <a:gd name="T62" fmla="*/ 443 w 512"/>
                <a:gd name="T63" fmla="*/ 396 h 501"/>
                <a:gd name="T64" fmla="*/ 470 w 512"/>
                <a:gd name="T65" fmla="*/ 344 h 501"/>
                <a:gd name="T66" fmla="*/ 484 w 512"/>
                <a:gd name="T67" fmla="*/ 289 h 501"/>
                <a:gd name="T68" fmla="*/ 486 w 512"/>
                <a:gd name="T69" fmla="*/ 229 h 501"/>
                <a:gd name="T70" fmla="*/ 474 w 512"/>
                <a:gd name="T71" fmla="*/ 175 h 501"/>
                <a:gd name="T72" fmla="*/ 412 w 512"/>
                <a:gd name="T73" fmla="*/ 74 h 501"/>
                <a:gd name="T74" fmla="*/ 365 w 512"/>
                <a:gd name="T75" fmla="*/ 39 h 501"/>
                <a:gd name="T76" fmla="*/ 312 w 512"/>
                <a:gd name="T77" fmla="*/ 12 h 501"/>
                <a:gd name="T78" fmla="*/ 255 w 512"/>
                <a:gd name="T7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 h="501">
                  <a:moveTo>
                    <a:pt x="272" y="497"/>
                  </a:moveTo>
                  <a:lnTo>
                    <a:pt x="329" y="489"/>
                  </a:lnTo>
                  <a:lnTo>
                    <a:pt x="381" y="470"/>
                  </a:lnTo>
                  <a:lnTo>
                    <a:pt x="429" y="437"/>
                  </a:lnTo>
                  <a:lnTo>
                    <a:pt x="467" y="394"/>
                  </a:lnTo>
                  <a:lnTo>
                    <a:pt x="496" y="344"/>
                  </a:lnTo>
                  <a:lnTo>
                    <a:pt x="510" y="289"/>
                  </a:lnTo>
                  <a:lnTo>
                    <a:pt x="512" y="229"/>
                  </a:lnTo>
                  <a:lnTo>
                    <a:pt x="501" y="172"/>
                  </a:lnTo>
                  <a:lnTo>
                    <a:pt x="477" y="120"/>
                  </a:lnTo>
                  <a:lnTo>
                    <a:pt x="439" y="74"/>
                  </a:lnTo>
                  <a:lnTo>
                    <a:pt x="393" y="39"/>
                  </a:lnTo>
                  <a:lnTo>
                    <a:pt x="341" y="12"/>
                  </a:lnTo>
                  <a:lnTo>
                    <a:pt x="281" y="0"/>
                  </a:lnTo>
                  <a:lnTo>
                    <a:pt x="224" y="0"/>
                  </a:lnTo>
                  <a:lnTo>
                    <a:pt x="167" y="15"/>
                  </a:lnTo>
                  <a:lnTo>
                    <a:pt x="114" y="41"/>
                  </a:lnTo>
                  <a:lnTo>
                    <a:pt x="69" y="79"/>
                  </a:lnTo>
                  <a:lnTo>
                    <a:pt x="33" y="127"/>
                  </a:lnTo>
                  <a:lnTo>
                    <a:pt x="9" y="182"/>
                  </a:lnTo>
                  <a:lnTo>
                    <a:pt x="0" y="239"/>
                  </a:lnTo>
                  <a:lnTo>
                    <a:pt x="2" y="296"/>
                  </a:lnTo>
                  <a:lnTo>
                    <a:pt x="19" y="353"/>
                  </a:lnTo>
                  <a:lnTo>
                    <a:pt x="50" y="404"/>
                  </a:lnTo>
                  <a:lnTo>
                    <a:pt x="88" y="444"/>
                  </a:lnTo>
                  <a:lnTo>
                    <a:pt x="136" y="475"/>
                  </a:lnTo>
                  <a:lnTo>
                    <a:pt x="190" y="494"/>
                  </a:lnTo>
                  <a:lnTo>
                    <a:pt x="248" y="501"/>
                  </a:lnTo>
                  <a:lnTo>
                    <a:pt x="305" y="492"/>
                  </a:lnTo>
                  <a:lnTo>
                    <a:pt x="357" y="473"/>
                  </a:lnTo>
                  <a:lnTo>
                    <a:pt x="405" y="439"/>
                  </a:lnTo>
                  <a:lnTo>
                    <a:pt x="443" y="396"/>
                  </a:lnTo>
                  <a:lnTo>
                    <a:pt x="470" y="344"/>
                  </a:lnTo>
                  <a:lnTo>
                    <a:pt x="484" y="289"/>
                  </a:lnTo>
                  <a:lnTo>
                    <a:pt x="486" y="229"/>
                  </a:lnTo>
                  <a:lnTo>
                    <a:pt x="474" y="175"/>
                  </a:lnTo>
                  <a:lnTo>
                    <a:pt x="412" y="74"/>
                  </a:lnTo>
                  <a:lnTo>
                    <a:pt x="365" y="39"/>
                  </a:lnTo>
                  <a:lnTo>
                    <a:pt x="312" y="12"/>
                  </a:lnTo>
                  <a:lnTo>
                    <a:pt x="255"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3" name="Freeform 1460"/>
            <p:cNvSpPr/>
            <p:nvPr/>
          </p:nvSpPr>
          <p:spPr bwMode="auto">
            <a:xfrm>
              <a:off x="3366973" y="1792608"/>
              <a:ext cx="839067" cy="384363"/>
            </a:xfrm>
            <a:custGeom>
              <a:avLst/>
              <a:gdLst>
                <a:gd name="T0" fmla="*/ 334 w 334"/>
                <a:gd name="T1" fmla="*/ 24 h 153"/>
                <a:gd name="T2" fmla="*/ 282 w 334"/>
                <a:gd name="T3" fmla="*/ 5 h 153"/>
                <a:gd name="T4" fmla="*/ 224 w 334"/>
                <a:gd name="T5" fmla="*/ 0 h 153"/>
                <a:gd name="T6" fmla="*/ 167 w 334"/>
                <a:gd name="T7" fmla="*/ 7 h 153"/>
                <a:gd name="T8" fmla="*/ 112 w 334"/>
                <a:gd name="T9" fmla="*/ 27 h 153"/>
                <a:gd name="T10" fmla="*/ 65 w 334"/>
                <a:gd name="T11" fmla="*/ 60 h 153"/>
                <a:gd name="T12" fmla="*/ 29 w 334"/>
                <a:gd name="T13" fmla="*/ 103 h 153"/>
                <a:gd name="T14" fmla="*/ 0 w 334"/>
                <a:gd name="T15" fmla="*/ 153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53">
                  <a:moveTo>
                    <a:pt x="334" y="24"/>
                  </a:moveTo>
                  <a:lnTo>
                    <a:pt x="282" y="5"/>
                  </a:lnTo>
                  <a:lnTo>
                    <a:pt x="224" y="0"/>
                  </a:lnTo>
                  <a:lnTo>
                    <a:pt x="167" y="7"/>
                  </a:lnTo>
                  <a:lnTo>
                    <a:pt x="112" y="27"/>
                  </a:lnTo>
                  <a:lnTo>
                    <a:pt x="65" y="60"/>
                  </a:lnTo>
                  <a:lnTo>
                    <a:pt x="29" y="103"/>
                  </a:lnTo>
                  <a:lnTo>
                    <a:pt x="0" y="153"/>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4" name="Freeform 1461"/>
            <p:cNvSpPr/>
            <p:nvPr/>
          </p:nvSpPr>
          <p:spPr bwMode="auto">
            <a:xfrm>
              <a:off x="4206041" y="1852900"/>
              <a:ext cx="298949" cy="306486"/>
            </a:xfrm>
            <a:custGeom>
              <a:avLst/>
              <a:gdLst>
                <a:gd name="T0" fmla="*/ 119 w 119"/>
                <a:gd name="T1" fmla="*/ 122 h 122"/>
                <a:gd name="T2" fmla="*/ 91 w 119"/>
                <a:gd name="T3" fmla="*/ 74 h 122"/>
                <a:gd name="T4" fmla="*/ 50 w 119"/>
                <a:gd name="T5" fmla="*/ 31 h 122"/>
                <a:gd name="T6" fmla="*/ 0 w 119"/>
                <a:gd name="T7" fmla="*/ 0 h 122"/>
              </a:gdLst>
              <a:ahLst/>
              <a:cxnLst>
                <a:cxn ang="0">
                  <a:pos x="T0" y="T1"/>
                </a:cxn>
                <a:cxn ang="0">
                  <a:pos x="T2" y="T3"/>
                </a:cxn>
                <a:cxn ang="0">
                  <a:pos x="T4" y="T5"/>
                </a:cxn>
                <a:cxn ang="0">
                  <a:pos x="T6" y="T7"/>
                </a:cxn>
              </a:cxnLst>
              <a:rect l="0" t="0" r="r" b="b"/>
              <a:pathLst>
                <a:path w="119" h="122">
                  <a:moveTo>
                    <a:pt x="119" y="122"/>
                  </a:moveTo>
                  <a:lnTo>
                    <a:pt x="91" y="74"/>
                  </a:lnTo>
                  <a:lnTo>
                    <a:pt x="50" y="31"/>
                  </a:lnTo>
                  <a:lnTo>
                    <a:pt x="0" y="0"/>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5" name="Freeform 1462"/>
            <p:cNvSpPr/>
            <p:nvPr/>
          </p:nvSpPr>
          <p:spPr bwMode="auto">
            <a:xfrm>
              <a:off x="3301657" y="1852900"/>
              <a:ext cx="1241016" cy="934530"/>
            </a:xfrm>
            <a:custGeom>
              <a:avLst/>
              <a:gdLst>
                <a:gd name="T0" fmla="*/ 484 w 494"/>
                <a:gd name="T1" fmla="*/ 325 h 372"/>
                <a:gd name="T2" fmla="*/ 494 w 494"/>
                <a:gd name="T3" fmla="*/ 265 h 372"/>
                <a:gd name="T4" fmla="*/ 489 w 494"/>
                <a:gd name="T5" fmla="*/ 208 h 372"/>
                <a:gd name="T6" fmla="*/ 470 w 494"/>
                <a:gd name="T7" fmla="*/ 150 h 372"/>
                <a:gd name="T8" fmla="*/ 441 w 494"/>
                <a:gd name="T9" fmla="*/ 100 h 372"/>
                <a:gd name="T10" fmla="*/ 401 w 494"/>
                <a:gd name="T11" fmla="*/ 57 h 372"/>
                <a:gd name="T12" fmla="*/ 351 w 494"/>
                <a:gd name="T13" fmla="*/ 26 h 372"/>
                <a:gd name="T14" fmla="*/ 296 w 494"/>
                <a:gd name="T15" fmla="*/ 5 h 372"/>
                <a:gd name="T16" fmla="*/ 238 w 494"/>
                <a:gd name="T17" fmla="*/ 0 h 372"/>
                <a:gd name="T18" fmla="*/ 181 w 494"/>
                <a:gd name="T19" fmla="*/ 7 h 372"/>
                <a:gd name="T20" fmla="*/ 129 w 494"/>
                <a:gd name="T21" fmla="*/ 26 h 372"/>
                <a:gd name="T22" fmla="*/ 81 w 494"/>
                <a:gd name="T23" fmla="*/ 57 h 372"/>
                <a:gd name="T24" fmla="*/ 40 w 494"/>
                <a:gd name="T25" fmla="*/ 100 h 372"/>
                <a:gd name="T26" fmla="*/ 14 w 494"/>
                <a:gd name="T27" fmla="*/ 153 h 372"/>
                <a:gd name="T28" fmla="*/ 2 w 494"/>
                <a:gd name="T29" fmla="*/ 208 h 372"/>
                <a:gd name="T30" fmla="*/ 0 w 494"/>
                <a:gd name="T31" fmla="*/ 265 h 372"/>
                <a:gd name="T32" fmla="*/ 9 w 494"/>
                <a:gd name="T33" fmla="*/ 320 h 372"/>
                <a:gd name="T34" fmla="*/ 36 w 494"/>
                <a:gd name="T3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4" h="372">
                  <a:moveTo>
                    <a:pt x="484" y="325"/>
                  </a:moveTo>
                  <a:lnTo>
                    <a:pt x="494" y="265"/>
                  </a:lnTo>
                  <a:lnTo>
                    <a:pt x="489" y="208"/>
                  </a:lnTo>
                  <a:lnTo>
                    <a:pt x="470" y="150"/>
                  </a:lnTo>
                  <a:lnTo>
                    <a:pt x="441" y="100"/>
                  </a:lnTo>
                  <a:lnTo>
                    <a:pt x="401" y="57"/>
                  </a:lnTo>
                  <a:lnTo>
                    <a:pt x="351" y="26"/>
                  </a:lnTo>
                  <a:lnTo>
                    <a:pt x="296" y="5"/>
                  </a:lnTo>
                  <a:lnTo>
                    <a:pt x="238" y="0"/>
                  </a:lnTo>
                  <a:lnTo>
                    <a:pt x="181" y="7"/>
                  </a:lnTo>
                  <a:lnTo>
                    <a:pt x="129" y="26"/>
                  </a:lnTo>
                  <a:lnTo>
                    <a:pt x="81" y="57"/>
                  </a:lnTo>
                  <a:lnTo>
                    <a:pt x="40" y="100"/>
                  </a:lnTo>
                  <a:lnTo>
                    <a:pt x="14" y="153"/>
                  </a:lnTo>
                  <a:lnTo>
                    <a:pt x="2" y="208"/>
                  </a:lnTo>
                  <a:lnTo>
                    <a:pt x="0" y="265"/>
                  </a:lnTo>
                  <a:lnTo>
                    <a:pt x="9" y="320"/>
                  </a:lnTo>
                  <a:lnTo>
                    <a:pt x="36" y="372"/>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6" name="Freeform 1463"/>
            <p:cNvSpPr/>
            <p:nvPr/>
          </p:nvSpPr>
          <p:spPr bwMode="auto">
            <a:xfrm>
              <a:off x="3276535" y="1913193"/>
              <a:ext cx="1253576" cy="1293771"/>
            </a:xfrm>
            <a:custGeom>
              <a:avLst/>
              <a:gdLst>
                <a:gd name="T0" fmla="*/ 494 w 499"/>
                <a:gd name="T1" fmla="*/ 301 h 515"/>
                <a:gd name="T2" fmla="*/ 470 w 499"/>
                <a:gd name="T3" fmla="*/ 355 h 515"/>
                <a:gd name="T4" fmla="*/ 439 w 499"/>
                <a:gd name="T5" fmla="*/ 403 h 515"/>
                <a:gd name="T6" fmla="*/ 392 w 499"/>
                <a:gd name="T7" fmla="*/ 444 h 515"/>
                <a:gd name="T8" fmla="*/ 341 w 499"/>
                <a:gd name="T9" fmla="*/ 470 h 515"/>
                <a:gd name="T10" fmla="*/ 284 w 499"/>
                <a:gd name="T11" fmla="*/ 487 h 515"/>
                <a:gd name="T12" fmla="*/ 227 w 499"/>
                <a:gd name="T13" fmla="*/ 489 h 515"/>
                <a:gd name="T14" fmla="*/ 170 w 499"/>
                <a:gd name="T15" fmla="*/ 477 h 515"/>
                <a:gd name="T16" fmla="*/ 117 w 499"/>
                <a:gd name="T17" fmla="*/ 453 h 515"/>
                <a:gd name="T18" fmla="*/ 72 w 499"/>
                <a:gd name="T19" fmla="*/ 417 h 515"/>
                <a:gd name="T20" fmla="*/ 36 w 499"/>
                <a:gd name="T21" fmla="*/ 372 h 515"/>
                <a:gd name="T22" fmla="*/ 12 w 499"/>
                <a:gd name="T23" fmla="*/ 320 h 515"/>
                <a:gd name="T24" fmla="*/ 0 w 499"/>
                <a:gd name="T25" fmla="*/ 262 h 515"/>
                <a:gd name="T26" fmla="*/ 3 w 499"/>
                <a:gd name="T27" fmla="*/ 208 h 515"/>
                <a:gd name="T28" fmla="*/ 17 w 499"/>
                <a:gd name="T29" fmla="*/ 150 h 515"/>
                <a:gd name="T30" fmla="*/ 46 w 499"/>
                <a:gd name="T31" fmla="*/ 103 h 515"/>
                <a:gd name="T32" fmla="*/ 84 w 499"/>
                <a:gd name="T33" fmla="*/ 60 h 515"/>
                <a:gd name="T34" fmla="*/ 134 w 499"/>
                <a:gd name="T35" fmla="*/ 29 h 515"/>
                <a:gd name="T36" fmla="*/ 186 w 499"/>
                <a:gd name="T37" fmla="*/ 7 h 515"/>
                <a:gd name="T38" fmla="*/ 244 w 499"/>
                <a:gd name="T39" fmla="*/ 0 h 515"/>
                <a:gd name="T40" fmla="*/ 303 w 499"/>
                <a:gd name="T41" fmla="*/ 7 h 515"/>
                <a:gd name="T42" fmla="*/ 358 w 499"/>
                <a:gd name="T43" fmla="*/ 29 h 515"/>
                <a:gd name="T44" fmla="*/ 406 w 499"/>
                <a:gd name="T45" fmla="*/ 60 h 515"/>
                <a:gd name="T46" fmla="*/ 446 w 499"/>
                <a:gd name="T47" fmla="*/ 103 h 515"/>
                <a:gd name="T48" fmla="*/ 477 w 499"/>
                <a:gd name="T49" fmla="*/ 153 h 515"/>
                <a:gd name="T50" fmla="*/ 494 w 499"/>
                <a:gd name="T51" fmla="*/ 210 h 515"/>
                <a:gd name="T52" fmla="*/ 499 w 499"/>
                <a:gd name="T53" fmla="*/ 270 h 515"/>
                <a:gd name="T54" fmla="*/ 489 w 499"/>
                <a:gd name="T55" fmla="*/ 327 h 515"/>
                <a:gd name="T56" fmla="*/ 468 w 499"/>
                <a:gd name="T57" fmla="*/ 382 h 515"/>
                <a:gd name="T58" fmla="*/ 432 w 499"/>
                <a:gd name="T59" fmla="*/ 429 h 515"/>
                <a:gd name="T60" fmla="*/ 389 w 499"/>
                <a:gd name="T61" fmla="*/ 470 h 515"/>
                <a:gd name="T62" fmla="*/ 337 w 499"/>
                <a:gd name="T63" fmla="*/ 496 h 515"/>
                <a:gd name="T64" fmla="*/ 279 w 499"/>
                <a:gd name="T65" fmla="*/ 513 h 515"/>
                <a:gd name="T66" fmla="*/ 222 w 499"/>
                <a:gd name="T67" fmla="*/ 515 h 515"/>
                <a:gd name="T68" fmla="*/ 165 w 499"/>
                <a:gd name="T69" fmla="*/ 503 h 515"/>
                <a:gd name="T70" fmla="*/ 113 w 499"/>
                <a:gd name="T71" fmla="*/ 479 h 515"/>
                <a:gd name="T72" fmla="*/ 67 w 499"/>
                <a:gd name="T73" fmla="*/ 444 h 515"/>
                <a:gd name="T74" fmla="*/ 31 w 499"/>
                <a:gd name="T75" fmla="*/ 398 h 515"/>
                <a:gd name="T76" fmla="*/ 8 w 499"/>
                <a:gd name="T77" fmla="*/ 34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9" h="515">
                  <a:moveTo>
                    <a:pt x="494" y="301"/>
                  </a:moveTo>
                  <a:lnTo>
                    <a:pt x="470" y="355"/>
                  </a:lnTo>
                  <a:lnTo>
                    <a:pt x="439" y="403"/>
                  </a:lnTo>
                  <a:lnTo>
                    <a:pt x="392" y="444"/>
                  </a:lnTo>
                  <a:lnTo>
                    <a:pt x="341" y="470"/>
                  </a:lnTo>
                  <a:lnTo>
                    <a:pt x="284" y="487"/>
                  </a:lnTo>
                  <a:lnTo>
                    <a:pt x="227" y="489"/>
                  </a:lnTo>
                  <a:lnTo>
                    <a:pt x="170" y="477"/>
                  </a:lnTo>
                  <a:lnTo>
                    <a:pt x="117" y="453"/>
                  </a:lnTo>
                  <a:lnTo>
                    <a:pt x="72" y="417"/>
                  </a:lnTo>
                  <a:lnTo>
                    <a:pt x="36" y="372"/>
                  </a:lnTo>
                  <a:lnTo>
                    <a:pt x="12" y="320"/>
                  </a:lnTo>
                  <a:lnTo>
                    <a:pt x="0" y="262"/>
                  </a:lnTo>
                  <a:lnTo>
                    <a:pt x="3" y="208"/>
                  </a:lnTo>
                  <a:lnTo>
                    <a:pt x="17" y="150"/>
                  </a:lnTo>
                  <a:lnTo>
                    <a:pt x="46" y="103"/>
                  </a:lnTo>
                  <a:lnTo>
                    <a:pt x="84" y="60"/>
                  </a:lnTo>
                  <a:lnTo>
                    <a:pt x="134" y="29"/>
                  </a:lnTo>
                  <a:lnTo>
                    <a:pt x="186" y="7"/>
                  </a:lnTo>
                  <a:lnTo>
                    <a:pt x="244" y="0"/>
                  </a:lnTo>
                  <a:lnTo>
                    <a:pt x="303" y="7"/>
                  </a:lnTo>
                  <a:lnTo>
                    <a:pt x="358" y="29"/>
                  </a:lnTo>
                  <a:lnTo>
                    <a:pt x="406" y="60"/>
                  </a:lnTo>
                  <a:lnTo>
                    <a:pt x="446" y="103"/>
                  </a:lnTo>
                  <a:lnTo>
                    <a:pt x="477" y="153"/>
                  </a:lnTo>
                  <a:lnTo>
                    <a:pt x="494" y="210"/>
                  </a:lnTo>
                  <a:lnTo>
                    <a:pt x="499" y="270"/>
                  </a:lnTo>
                  <a:lnTo>
                    <a:pt x="489" y="327"/>
                  </a:lnTo>
                  <a:lnTo>
                    <a:pt x="468" y="382"/>
                  </a:lnTo>
                  <a:lnTo>
                    <a:pt x="432" y="429"/>
                  </a:lnTo>
                  <a:lnTo>
                    <a:pt x="389" y="470"/>
                  </a:lnTo>
                  <a:lnTo>
                    <a:pt x="337" y="496"/>
                  </a:lnTo>
                  <a:lnTo>
                    <a:pt x="279" y="513"/>
                  </a:lnTo>
                  <a:lnTo>
                    <a:pt x="222" y="515"/>
                  </a:lnTo>
                  <a:lnTo>
                    <a:pt x="165" y="503"/>
                  </a:lnTo>
                  <a:lnTo>
                    <a:pt x="113" y="479"/>
                  </a:lnTo>
                  <a:lnTo>
                    <a:pt x="67" y="444"/>
                  </a:lnTo>
                  <a:lnTo>
                    <a:pt x="31" y="398"/>
                  </a:lnTo>
                  <a:lnTo>
                    <a:pt x="8" y="346"/>
                  </a:lnTo>
                </a:path>
              </a:pathLst>
            </a:cu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7" name="Oval 1464"/>
            <p:cNvSpPr>
              <a:spLocks noChangeArrowheads="1"/>
            </p:cNvSpPr>
            <p:nvPr/>
          </p:nvSpPr>
          <p:spPr bwMode="auto">
            <a:xfrm>
              <a:off x="3259241" y="1649414"/>
              <a:ext cx="1833889" cy="1833890"/>
            </a:xfrm>
            <a:prstGeom prst="ellipse">
              <a:avLst/>
            </a:prstGeom>
            <a:noFill/>
            <a:ln w="0" cap="flat">
              <a:solidFill>
                <a:schemeClr val="bg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sp>
          <p:nvSpPr>
            <p:cNvPr id="268" name="Oval 1465"/>
            <p:cNvSpPr>
              <a:spLocks noChangeArrowheads="1"/>
            </p:cNvSpPr>
            <p:nvPr/>
          </p:nvSpPr>
          <p:spPr bwMode="auto">
            <a:xfrm>
              <a:off x="3841775" y="2229727"/>
              <a:ext cx="683312" cy="690849"/>
            </a:xfrm>
            <a:prstGeom prst="ellipse">
              <a:avLst/>
            </a:prstGeom>
            <a:noFill/>
            <a:ln w="0" cap="flat">
              <a:solidFill>
                <a:schemeClr val="bg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endParaRPr lang="zh-CN" altLang="en-US" sz="1013"/>
            </a:p>
          </p:txBody>
        </p:sp>
      </p:grpSp>
      <p:sp>
        <p:nvSpPr>
          <p:cNvPr id="269" name="文本框 268"/>
          <p:cNvSpPr txBox="1"/>
          <p:nvPr/>
        </p:nvSpPr>
        <p:spPr>
          <a:xfrm>
            <a:off x="5709113" y="1555522"/>
            <a:ext cx="2749583" cy="404085"/>
          </a:xfrm>
          <a:prstGeom prst="rect">
            <a:avLst/>
          </a:prstGeom>
          <a:noFill/>
        </p:spPr>
        <p:txBody>
          <a:bodyPr wrap="square" rtlCol="0">
            <a:spAutoFit/>
          </a:bodyPr>
          <a:lstStyle/>
          <a:p>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270" name="文本框 269"/>
          <p:cNvSpPr txBox="1"/>
          <p:nvPr/>
        </p:nvSpPr>
        <p:spPr>
          <a:xfrm>
            <a:off x="5705707" y="1228643"/>
            <a:ext cx="1370171"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添加小标题</a:t>
            </a:r>
          </a:p>
        </p:txBody>
      </p:sp>
      <p:sp>
        <p:nvSpPr>
          <p:cNvPr id="271" name="文本框 270"/>
          <p:cNvSpPr txBox="1"/>
          <p:nvPr/>
        </p:nvSpPr>
        <p:spPr>
          <a:xfrm>
            <a:off x="5712384" y="2402241"/>
            <a:ext cx="2749583" cy="404085"/>
          </a:xfrm>
          <a:prstGeom prst="rect">
            <a:avLst/>
          </a:prstGeom>
          <a:noFill/>
        </p:spPr>
        <p:txBody>
          <a:bodyPr wrap="square" rtlCol="0">
            <a:spAutoFit/>
          </a:bodyPr>
          <a:lstStyle/>
          <a:p>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272" name="文本框 271"/>
          <p:cNvSpPr txBox="1"/>
          <p:nvPr/>
        </p:nvSpPr>
        <p:spPr>
          <a:xfrm>
            <a:off x="5708979" y="2075362"/>
            <a:ext cx="1370171"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添加小标题</a:t>
            </a:r>
          </a:p>
        </p:txBody>
      </p:sp>
      <p:sp>
        <p:nvSpPr>
          <p:cNvPr id="273" name="文本框 272"/>
          <p:cNvSpPr txBox="1"/>
          <p:nvPr/>
        </p:nvSpPr>
        <p:spPr>
          <a:xfrm>
            <a:off x="5707320" y="3259141"/>
            <a:ext cx="2749583" cy="404085"/>
          </a:xfrm>
          <a:prstGeom prst="rect">
            <a:avLst/>
          </a:prstGeom>
          <a:noFill/>
        </p:spPr>
        <p:txBody>
          <a:bodyPr wrap="square" rtlCol="0">
            <a:spAutoFit/>
          </a:bodyPr>
          <a:lstStyle/>
          <a:p>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274" name="文本框 273"/>
          <p:cNvSpPr txBox="1"/>
          <p:nvPr/>
        </p:nvSpPr>
        <p:spPr>
          <a:xfrm>
            <a:off x="5703915" y="2932262"/>
            <a:ext cx="1370171"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添加小标题</a:t>
            </a:r>
          </a:p>
        </p:txBody>
      </p:sp>
      <p:sp>
        <p:nvSpPr>
          <p:cNvPr id="275" name="文本框 274"/>
          <p:cNvSpPr txBox="1"/>
          <p:nvPr/>
        </p:nvSpPr>
        <p:spPr>
          <a:xfrm>
            <a:off x="5723394" y="4070767"/>
            <a:ext cx="2749583" cy="404085"/>
          </a:xfrm>
          <a:prstGeom prst="rect">
            <a:avLst/>
          </a:prstGeom>
          <a:noFill/>
        </p:spPr>
        <p:txBody>
          <a:bodyPr wrap="square" rtlCol="0">
            <a:spAutoFit/>
          </a:bodyPr>
          <a:lstStyle/>
          <a:p>
            <a:r>
              <a:rPr lang="zh-CN" altLang="en-US" sz="1013" dirty="0">
                <a:solidFill>
                  <a:schemeClr val="bg1"/>
                </a:solidFill>
                <a:latin typeface="微软雅黑" pitchFamily="34" charset="-122"/>
                <a:ea typeface="微软雅黑" pitchFamily="34" charset="-122"/>
              </a:rPr>
              <a:t>请在此处添加文字请在此处添加文字请在此处添加文字</a:t>
            </a:r>
          </a:p>
        </p:txBody>
      </p:sp>
      <p:sp>
        <p:nvSpPr>
          <p:cNvPr id="276" name="文本框 275"/>
          <p:cNvSpPr txBox="1"/>
          <p:nvPr/>
        </p:nvSpPr>
        <p:spPr>
          <a:xfrm>
            <a:off x="5719989" y="3743888"/>
            <a:ext cx="1370171"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添加小标题</a:t>
            </a:r>
          </a:p>
        </p:txBody>
      </p:sp>
    </p:spTree>
    <p:extLst>
      <p:ext uri="{BB962C8B-B14F-4D97-AF65-F5344CB8AC3E}">
        <p14:creationId xmlns:p14="http://schemas.microsoft.com/office/powerpoint/2010/main" val="229650550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 calcmode="lin" valueType="num">
                                      <p:cBhvr>
                                        <p:cTn id="26" dur="1000" fill="hold"/>
                                        <p:tgtEl>
                                          <p:spTgt spid="7"/>
                                        </p:tgtEl>
                                        <p:attrNameLst>
                                          <p:attrName>style.rotation</p:attrName>
                                        </p:attrNameLst>
                                      </p:cBhvr>
                                      <p:tavLst>
                                        <p:tav tm="0">
                                          <p:val>
                                            <p:fltVal val="90"/>
                                          </p:val>
                                        </p:tav>
                                        <p:tav tm="100000">
                                          <p:val>
                                            <p:fltVal val="0"/>
                                          </p:val>
                                        </p:tav>
                                      </p:tavLst>
                                    </p:anim>
                                    <p:animEffect transition="in" filter="fade">
                                      <p:cBhvr>
                                        <p:cTn id="27" dur="1000"/>
                                        <p:tgtEl>
                                          <p:spTgt spid="7"/>
                                        </p:tgtEl>
                                      </p:cBhvr>
                                    </p:animEffect>
                                  </p:childTnLst>
                                </p:cTn>
                              </p:par>
                              <p:par>
                                <p:cTn id="28" presetID="31" presetClass="entr" presetSubtype="0" fill="hold" grpId="0" nodeType="withEffect">
                                  <p:stCondLst>
                                    <p:cond delay="10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par>
                                <p:cTn id="34" presetID="31" presetClass="entr" presetSubtype="0"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par>
                                <p:cTn id="40" presetID="31" presetClass="entr" presetSubtype="0" fill="hold" grpId="0" nodeType="withEffect">
                                  <p:stCondLst>
                                    <p:cond delay="3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fltVal val="0"/>
                                          </p:val>
                                        </p:tav>
                                        <p:tav tm="100000">
                                          <p:val>
                                            <p:strVal val="#ppt_w"/>
                                          </p:val>
                                        </p:tav>
                                      </p:tavLst>
                                    </p:anim>
                                    <p:anim calcmode="lin" valueType="num">
                                      <p:cBhvr>
                                        <p:cTn id="43" dur="1000" fill="hold"/>
                                        <p:tgtEl>
                                          <p:spTgt spid="10"/>
                                        </p:tgtEl>
                                        <p:attrNameLst>
                                          <p:attrName>ppt_h</p:attrName>
                                        </p:attrNameLst>
                                      </p:cBhvr>
                                      <p:tavLst>
                                        <p:tav tm="0">
                                          <p:val>
                                            <p:fltVal val="0"/>
                                          </p:val>
                                        </p:tav>
                                        <p:tav tm="100000">
                                          <p:val>
                                            <p:strVal val="#ppt_h"/>
                                          </p:val>
                                        </p:tav>
                                      </p:tavLst>
                                    </p:anim>
                                    <p:anim calcmode="lin" valueType="num">
                                      <p:cBhvr>
                                        <p:cTn id="44" dur="1000" fill="hold"/>
                                        <p:tgtEl>
                                          <p:spTgt spid="10"/>
                                        </p:tgtEl>
                                        <p:attrNameLst>
                                          <p:attrName>style.rotation</p:attrName>
                                        </p:attrNameLst>
                                      </p:cBhvr>
                                      <p:tavLst>
                                        <p:tav tm="0">
                                          <p:val>
                                            <p:fltVal val="90"/>
                                          </p:val>
                                        </p:tav>
                                        <p:tav tm="100000">
                                          <p:val>
                                            <p:fltVal val="0"/>
                                          </p:val>
                                        </p:tav>
                                      </p:tavLst>
                                    </p:anim>
                                    <p:animEffect transition="in" filter="fade">
                                      <p:cBhvr>
                                        <p:cTn id="45" dur="1000"/>
                                        <p:tgtEl>
                                          <p:spTgt spid="10"/>
                                        </p:tgtEl>
                                      </p:cBhvr>
                                    </p:animEffect>
                                  </p:childTnLst>
                                </p:cTn>
                              </p:par>
                              <p:par>
                                <p:cTn id="46" presetID="31" presetClass="entr" presetSubtype="0" fill="hold" grpId="0" nodeType="withEffect">
                                  <p:stCondLst>
                                    <p:cond delay="500"/>
                                  </p:stCondLst>
                                  <p:childTnLst>
                                    <p:set>
                                      <p:cBhvr>
                                        <p:cTn id="47" dur="1" fill="hold">
                                          <p:stCondLst>
                                            <p:cond delay="0"/>
                                          </p:stCondLst>
                                        </p:cTn>
                                        <p:tgtEl>
                                          <p:spTgt spid="11"/>
                                        </p:tgtEl>
                                        <p:attrNameLst>
                                          <p:attrName>style.visibility</p:attrName>
                                        </p:attrNameLst>
                                      </p:cBhvr>
                                      <p:to>
                                        <p:strVal val="visible"/>
                                      </p:to>
                                    </p:set>
                                    <p:anim calcmode="lin" valueType="num">
                                      <p:cBhvr>
                                        <p:cTn id="48" dur="1000" fill="hold"/>
                                        <p:tgtEl>
                                          <p:spTgt spid="11"/>
                                        </p:tgtEl>
                                        <p:attrNameLst>
                                          <p:attrName>ppt_w</p:attrName>
                                        </p:attrNameLst>
                                      </p:cBhvr>
                                      <p:tavLst>
                                        <p:tav tm="0">
                                          <p:val>
                                            <p:fltVal val="0"/>
                                          </p:val>
                                        </p:tav>
                                        <p:tav tm="100000">
                                          <p:val>
                                            <p:strVal val="#ppt_w"/>
                                          </p:val>
                                        </p:tav>
                                      </p:tavLst>
                                    </p:anim>
                                    <p:anim calcmode="lin" valueType="num">
                                      <p:cBhvr>
                                        <p:cTn id="49" dur="1000" fill="hold"/>
                                        <p:tgtEl>
                                          <p:spTgt spid="11"/>
                                        </p:tgtEl>
                                        <p:attrNameLst>
                                          <p:attrName>ppt_h</p:attrName>
                                        </p:attrNameLst>
                                      </p:cBhvr>
                                      <p:tavLst>
                                        <p:tav tm="0">
                                          <p:val>
                                            <p:fltVal val="0"/>
                                          </p:val>
                                        </p:tav>
                                        <p:tav tm="100000">
                                          <p:val>
                                            <p:strVal val="#ppt_h"/>
                                          </p:val>
                                        </p:tav>
                                      </p:tavLst>
                                    </p:anim>
                                    <p:anim calcmode="lin" valueType="num">
                                      <p:cBhvr>
                                        <p:cTn id="50" dur="1000" fill="hold"/>
                                        <p:tgtEl>
                                          <p:spTgt spid="11"/>
                                        </p:tgtEl>
                                        <p:attrNameLst>
                                          <p:attrName>style.rotation</p:attrName>
                                        </p:attrNameLst>
                                      </p:cBhvr>
                                      <p:tavLst>
                                        <p:tav tm="0">
                                          <p:val>
                                            <p:fltVal val="90"/>
                                          </p:val>
                                        </p:tav>
                                        <p:tav tm="100000">
                                          <p:val>
                                            <p:fltVal val="0"/>
                                          </p:val>
                                        </p:tav>
                                      </p:tavLst>
                                    </p:anim>
                                    <p:animEffect transition="in" filter="fade">
                                      <p:cBhvr>
                                        <p:cTn id="51" dur="1000"/>
                                        <p:tgtEl>
                                          <p:spTgt spid="1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0" fill="hold"/>
                                        <p:tgtEl>
                                          <p:spTgt spid="12"/>
                                        </p:tgtEl>
                                        <p:attrNameLst>
                                          <p:attrName>ppt_w</p:attrName>
                                        </p:attrNameLst>
                                      </p:cBhvr>
                                      <p:tavLst>
                                        <p:tav tm="0">
                                          <p:val>
                                            <p:fltVal val="0"/>
                                          </p:val>
                                        </p:tav>
                                        <p:tav tm="100000">
                                          <p:val>
                                            <p:strVal val="#ppt_w"/>
                                          </p:val>
                                        </p:tav>
                                      </p:tavLst>
                                    </p:anim>
                                    <p:anim calcmode="lin" valueType="num">
                                      <p:cBhvr>
                                        <p:cTn id="55" dur="1000" fill="hold"/>
                                        <p:tgtEl>
                                          <p:spTgt spid="12"/>
                                        </p:tgtEl>
                                        <p:attrNameLst>
                                          <p:attrName>ppt_h</p:attrName>
                                        </p:attrNameLst>
                                      </p:cBhvr>
                                      <p:tavLst>
                                        <p:tav tm="0">
                                          <p:val>
                                            <p:fltVal val="0"/>
                                          </p:val>
                                        </p:tav>
                                        <p:tav tm="100000">
                                          <p:val>
                                            <p:strVal val="#ppt_h"/>
                                          </p:val>
                                        </p:tav>
                                      </p:tavLst>
                                    </p:anim>
                                    <p:anim calcmode="lin" valueType="num">
                                      <p:cBhvr>
                                        <p:cTn id="56" dur="1000" fill="hold"/>
                                        <p:tgtEl>
                                          <p:spTgt spid="12"/>
                                        </p:tgtEl>
                                        <p:attrNameLst>
                                          <p:attrName>style.rotation</p:attrName>
                                        </p:attrNameLst>
                                      </p:cBhvr>
                                      <p:tavLst>
                                        <p:tav tm="0">
                                          <p:val>
                                            <p:fltVal val="90"/>
                                          </p:val>
                                        </p:tav>
                                        <p:tav tm="100000">
                                          <p:val>
                                            <p:fltVal val="0"/>
                                          </p:val>
                                        </p:tav>
                                      </p:tavLst>
                                    </p:anim>
                                    <p:animEffect transition="in" filter="fade">
                                      <p:cBhvr>
                                        <p:cTn id="57" dur="1000"/>
                                        <p:tgtEl>
                                          <p:spTgt spid="12"/>
                                        </p:tgtEl>
                                      </p:cBhvr>
                                    </p:animEffect>
                                  </p:childTnLst>
                                </p:cTn>
                              </p:par>
                              <p:par>
                                <p:cTn id="58" presetID="10" presetClass="entr" presetSubtype="0" fill="hold" nodeType="withEffect">
                                  <p:stCondLst>
                                    <p:cond delay="2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8" presetClass="emph" presetSubtype="0" fill="hold" nodeType="withEffect">
                                  <p:stCondLst>
                                    <p:cond delay="200"/>
                                  </p:stCondLst>
                                  <p:childTnLst>
                                    <p:animRot by="21600000">
                                      <p:cBhvr>
                                        <p:cTn id="62" dur="2000" fill="hold"/>
                                        <p:tgtEl>
                                          <p:spTgt spid="13"/>
                                        </p:tgtEl>
                                        <p:attrNameLst>
                                          <p:attrName>r</p:attrName>
                                        </p:attrNameLst>
                                      </p:cBhvr>
                                    </p:animRot>
                                  </p:childTnLst>
                                </p:cTn>
                              </p:par>
                            </p:childTnLst>
                          </p:cTn>
                        </p:par>
                        <p:par>
                          <p:cTn id="63" fill="hold">
                            <p:stCondLst>
                              <p:cond delay="2200"/>
                            </p:stCondLst>
                            <p:childTnLst>
                              <p:par>
                                <p:cTn id="64" presetID="2" presetClass="entr" presetSubtype="1" fill="hold" nodeType="after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0-#ppt_h/2"/>
                                          </p:val>
                                        </p:tav>
                                        <p:tav tm="100000">
                                          <p:val>
                                            <p:strVal val="#ppt_y"/>
                                          </p:val>
                                        </p:tav>
                                      </p:tavLst>
                                    </p:anim>
                                  </p:childTnLst>
                                </p:cTn>
                              </p:par>
                            </p:childTnLst>
                          </p:cTn>
                        </p:par>
                        <p:par>
                          <p:cTn id="68" fill="hold">
                            <p:stCondLst>
                              <p:cond delay="2700"/>
                            </p:stCondLst>
                            <p:childTnLst>
                              <p:par>
                                <p:cTn id="69" presetID="2" presetClass="entr" presetSubtype="1"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 calcmode="lin" valueType="num">
                                      <p:cBhvr additive="base">
                                        <p:cTn id="71" dur="500" fill="hold"/>
                                        <p:tgtEl>
                                          <p:spTgt spid="80"/>
                                        </p:tgtEl>
                                        <p:attrNameLst>
                                          <p:attrName>ppt_x</p:attrName>
                                        </p:attrNameLst>
                                      </p:cBhvr>
                                      <p:tavLst>
                                        <p:tav tm="0">
                                          <p:val>
                                            <p:strVal val="#ppt_x"/>
                                          </p:val>
                                        </p:tav>
                                        <p:tav tm="100000">
                                          <p:val>
                                            <p:strVal val="#ppt_x"/>
                                          </p:val>
                                        </p:tav>
                                      </p:tavLst>
                                    </p:anim>
                                    <p:anim calcmode="lin" valueType="num">
                                      <p:cBhvr additive="base">
                                        <p:cTn id="72" dur="500" fill="hold"/>
                                        <p:tgtEl>
                                          <p:spTgt spid="80"/>
                                        </p:tgtEl>
                                        <p:attrNameLst>
                                          <p:attrName>ppt_y</p:attrName>
                                        </p:attrNameLst>
                                      </p:cBhvr>
                                      <p:tavLst>
                                        <p:tav tm="0">
                                          <p:val>
                                            <p:strVal val="0-#ppt_h/2"/>
                                          </p:val>
                                        </p:tav>
                                        <p:tav tm="100000">
                                          <p:val>
                                            <p:strVal val="#ppt_y"/>
                                          </p:val>
                                        </p:tav>
                                      </p:tavLst>
                                    </p:anim>
                                  </p:childTnLst>
                                </p:cTn>
                              </p:par>
                            </p:childTnLst>
                          </p:cTn>
                        </p:par>
                        <p:par>
                          <p:cTn id="73" fill="hold">
                            <p:stCondLst>
                              <p:cond delay="3200"/>
                            </p:stCondLst>
                            <p:childTnLst>
                              <p:par>
                                <p:cTn id="74" presetID="2" presetClass="entr" presetSubtype="1" fill="hold" nodeType="afterEffect">
                                  <p:stCondLst>
                                    <p:cond delay="0"/>
                                  </p:stCondLst>
                                  <p:childTnLst>
                                    <p:set>
                                      <p:cBhvr>
                                        <p:cTn id="75" dur="1" fill="hold">
                                          <p:stCondLst>
                                            <p:cond delay="0"/>
                                          </p:stCondLst>
                                        </p:cTn>
                                        <p:tgtEl>
                                          <p:spTgt spid="143"/>
                                        </p:tgtEl>
                                        <p:attrNameLst>
                                          <p:attrName>style.visibility</p:attrName>
                                        </p:attrNameLst>
                                      </p:cBhvr>
                                      <p:to>
                                        <p:strVal val="visible"/>
                                      </p:to>
                                    </p:set>
                                    <p:anim calcmode="lin" valueType="num">
                                      <p:cBhvr additive="base">
                                        <p:cTn id="76" dur="500" fill="hold"/>
                                        <p:tgtEl>
                                          <p:spTgt spid="143"/>
                                        </p:tgtEl>
                                        <p:attrNameLst>
                                          <p:attrName>ppt_x</p:attrName>
                                        </p:attrNameLst>
                                      </p:cBhvr>
                                      <p:tavLst>
                                        <p:tav tm="0">
                                          <p:val>
                                            <p:strVal val="#ppt_x"/>
                                          </p:val>
                                        </p:tav>
                                        <p:tav tm="100000">
                                          <p:val>
                                            <p:strVal val="#ppt_x"/>
                                          </p:val>
                                        </p:tav>
                                      </p:tavLst>
                                    </p:anim>
                                    <p:anim calcmode="lin" valueType="num">
                                      <p:cBhvr additive="base">
                                        <p:cTn id="77" dur="500" fill="hold"/>
                                        <p:tgtEl>
                                          <p:spTgt spid="143"/>
                                        </p:tgtEl>
                                        <p:attrNameLst>
                                          <p:attrName>ppt_y</p:attrName>
                                        </p:attrNameLst>
                                      </p:cBhvr>
                                      <p:tavLst>
                                        <p:tav tm="0">
                                          <p:val>
                                            <p:strVal val="0-#ppt_h/2"/>
                                          </p:val>
                                        </p:tav>
                                        <p:tav tm="100000">
                                          <p:val>
                                            <p:strVal val="#ppt_y"/>
                                          </p:val>
                                        </p:tav>
                                      </p:tavLst>
                                    </p:anim>
                                  </p:childTnLst>
                                </p:cTn>
                              </p:par>
                            </p:childTnLst>
                          </p:cTn>
                        </p:par>
                        <p:par>
                          <p:cTn id="78" fill="hold">
                            <p:stCondLst>
                              <p:cond delay="3700"/>
                            </p:stCondLst>
                            <p:childTnLst>
                              <p:par>
                                <p:cTn id="79" presetID="2" presetClass="entr" presetSubtype="1" fill="hold" nodeType="afterEffect">
                                  <p:stCondLst>
                                    <p:cond delay="0"/>
                                  </p:stCondLst>
                                  <p:childTnLst>
                                    <p:set>
                                      <p:cBhvr>
                                        <p:cTn id="80" dur="1" fill="hold">
                                          <p:stCondLst>
                                            <p:cond delay="0"/>
                                          </p:stCondLst>
                                        </p:cTn>
                                        <p:tgtEl>
                                          <p:spTgt spid="206"/>
                                        </p:tgtEl>
                                        <p:attrNameLst>
                                          <p:attrName>style.visibility</p:attrName>
                                        </p:attrNameLst>
                                      </p:cBhvr>
                                      <p:to>
                                        <p:strVal val="visible"/>
                                      </p:to>
                                    </p:set>
                                    <p:anim calcmode="lin" valueType="num">
                                      <p:cBhvr additive="base">
                                        <p:cTn id="81" dur="500" fill="hold"/>
                                        <p:tgtEl>
                                          <p:spTgt spid="206"/>
                                        </p:tgtEl>
                                        <p:attrNameLst>
                                          <p:attrName>ppt_x</p:attrName>
                                        </p:attrNameLst>
                                      </p:cBhvr>
                                      <p:tavLst>
                                        <p:tav tm="0">
                                          <p:val>
                                            <p:strVal val="#ppt_x"/>
                                          </p:val>
                                        </p:tav>
                                        <p:tav tm="100000">
                                          <p:val>
                                            <p:strVal val="#ppt_x"/>
                                          </p:val>
                                        </p:tav>
                                      </p:tavLst>
                                    </p:anim>
                                    <p:anim calcmode="lin" valueType="num">
                                      <p:cBhvr additive="base">
                                        <p:cTn id="82" dur="500" fill="hold"/>
                                        <p:tgtEl>
                                          <p:spTgt spid="206"/>
                                        </p:tgtEl>
                                        <p:attrNameLst>
                                          <p:attrName>ppt_y</p:attrName>
                                        </p:attrNameLst>
                                      </p:cBhvr>
                                      <p:tavLst>
                                        <p:tav tm="0">
                                          <p:val>
                                            <p:strVal val="0-#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272"/>
                                        </p:tgtEl>
                                        <p:attrNameLst>
                                          <p:attrName>style.visibility</p:attrName>
                                        </p:attrNameLst>
                                      </p:cBhvr>
                                      <p:to>
                                        <p:strVal val="visible"/>
                                      </p:to>
                                    </p:set>
                                    <p:anim calcmode="lin" valueType="num">
                                      <p:cBhvr additive="base">
                                        <p:cTn id="87" dur="500" fill="hold"/>
                                        <p:tgtEl>
                                          <p:spTgt spid="272"/>
                                        </p:tgtEl>
                                        <p:attrNameLst>
                                          <p:attrName>ppt_x</p:attrName>
                                        </p:attrNameLst>
                                      </p:cBhvr>
                                      <p:tavLst>
                                        <p:tav tm="0">
                                          <p:val>
                                            <p:strVal val="#ppt_x"/>
                                          </p:val>
                                        </p:tav>
                                        <p:tav tm="100000">
                                          <p:val>
                                            <p:strVal val="#ppt_x"/>
                                          </p:val>
                                        </p:tav>
                                      </p:tavLst>
                                    </p:anim>
                                    <p:anim calcmode="lin" valueType="num">
                                      <p:cBhvr additive="base">
                                        <p:cTn id="88" dur="500" fill="hold"/>
                                        <p:tgtEl>
                                          <p:spTgt spid="27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69"/>
                                        </p:tgtEl>
                                        <p:attrNameLst>
                                          <p:attrName>style.visibility</p:attrName>
                                        </p:attrNameLst>
                                      </p:cBhvr>
                                      <p:to>
                                        <p:strVal val="visible"/>
                                      </p:to>
                                    </p:set>
                                    <p:anim calcmode="lin" valueType="num">
                                      <p:cBhvr additive="base">
                                        <p:cTn id="91" dur="500" fill="hold"/>
                                        <p:tgtEl>
                                          <p:spTgt spid="269"/>
                                        </p:tgtEl>
                                        <p:attrNameLst>
                                          <p:attrName>ppt_x</p:attrName>
                                        </p:attrNameLst>
                                      </p:cBhvr>
                                      <p:tavLst>
                                        <p:tav tm="0">
                                          <p:val>
                                            <p:strVal val="#ppt_x"/>
                                          </p:val>
                                        </p:tav>
                                        <p:tav tm="100000">
                                          <p:val>
                                            <p:strVal val="#ppt_x"/>
                                          </p:val>
                                        </p:tav>
                                      </p:tavLst>
                                    </p:anim>
                                    <p:anim calcmode="lin" valueType="num">
                                      <p:cBhvr additive="base">
                                        <p:cTn id="92" dur="500" fill="hold"/>
                                        <p:tgtEl>
                                          <p:spTgt spid="26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270"/>
                                        </p:tgtEl>
                                        <p:attrNameLst>
                                          <p:attrName>style.visibility</p:attrName>
                                        </p:attrNameLst>
                                      </p:cBhvr>
                                      <p:to>
                                        <p:strVal val="visible"/>
                                      </p:to>
                                    </p:set>
                                    <p:anim calcmode="lin" valueType="num">
                                      <p:cBhvr additive="base">
                                        <p:cTn id="95" dur="500" fill="hold"/>
                                        <p:tgtEl>
                                          <p:spTgt spid="270"/>
                                        </p:tgtEl>
                                        <p:attrNameLst>
                                          <p:attrName>ppt_x</p:attrName>
                                        </p:attrNameLst>
                                      </p:cBhvr>
                                      <p:tavLst>
                                        <p:tav tm="0">
                                          <p:val>
                                            <p:strVal val="#ppt_x"/>
                                          </p:val>
                                        </p:tav>
                                        <p:tav tm="100000">
                                          <p:val>
                                            <p:strVal val="#ppt_x"/>
                                          </p:val>
                                        </p:tav>
                                      </p:tavLst>
                                    </p:anim>
                                    <p:anim calcmode="lin" valueType="num">
                                      <p:cBhvr additive="base">
                                        <p:cTn id="96" dur="500" fill="hold"/>
                                        <p:tgtEl>
                                          <p:spTgt spid="27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271"/>
                                        </p:tgtEl>
                                        <p:attrNameLst>
                                          <p:attrName>style.visibility</p:attrName>
                                        </p:attrNameLst>
                                      </p:cBhvr>
                                      <p:to>
                                        <p:strVal val="visible"/>
                                      </p:to>
                                    </p:set>
                                    <p:anim calcmode="lin" valueType="num">
                                      <p:cBhvr additive="base">
                                        <p:cTn id="99" dur="500" fill="hold"/>
                                        <p:tgtEl>
                                          <p:spTgt spid="271"/>
                                        </p:tgtEl>
                                        <p:attrNameLst>
                                          <p:attrName>ppt_x</p:attrName>
                                        </p:attrNameLst>
                                      </p:cBhvr>
                                      <p:tavLst>
                                        <p:tav tm="0">
                                          <p:val>
                                            <p:strVal val="#ppt_x"/>
                                          </p:val>
                                        </p:tav>
                                        <p:tav tm="100000">
                                          <p:val>
                                            <p:strVal val="#ppt_x"/>
                                          </p:val>
                                        </p:tav>
                                      </p:tavLst>
                                    </p:anim>
                                    <p:anim calcmode="lin" valueType="num">
                                      <p:cBhvr additive="base">
                                        <p:cTn id="100" dur="500" fill="hold"/>
                                        <p:tgtEl>
                                          <p:spTgt spid="27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274"/>
                                        </p:tgtEl>
                                        <p:attrNameLst>
                                          <p:attrName>style.visibility</p:attrName>
                                        </p:attrNameLst>
                                      </p:cBhvr>
                                      <p:to>
                                        <p:strVal val="visible"/>
                                      </p:to>
                                    </p:set>
                                    <p:anim calcmode="lin" valueType="num">
                                      <p:cBhvr additive="base">
                                        <p:cTn id="103" dur="500" fill="hold"/>
                                        <p:tgtEl>
                                          <p:spTgt spid="274"/>
                                        </p:tgtEl>
                                        <p:attrNameLst>
                                          <p:attrName>ppt_x</p:attrName>
                                        </p:attrNameLst>
                                      </p:cBhvr>
                                      <p:tavLst>
                                        <p:tav tm="0">
                                          <p:val>
                                            <p:strVal val="#ppt_x"/>
                                          </p:val>
                                        </p:tav>
                                        <p:tav tm="100000">
                                          <p:val>
                                            <p:strVal val="#ppt_x"/>
                                          </p:val>
                                        </p:tav>
                                      </p:tavLst>
                                    </p:anim>
                                    <p:anim calcmode="lin" valueType="num">
                                      <p:cBhvr additive="base">
                                        <p:cTn id="104" dur="500" fill="hold"/>
                                        <p:tgtEl>
                                          <p:spTgt spid="27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273"/>
                                        </p:tgtEl>
                                        <p:attrNameLst>
                                          <p:attrName>style.visibility</p:attrName>
                                        </p:attrNameLst>
                                      </p:cBhvr>
                                      <p:to>
                                        <p:strVal val="visible"/>
                                      </p:to>
                                    </p:set>
                                    <p:anim calcmode="lin" valueType="num">
                                      <p:cBhvr additive="base">
                                        <p:cTn id="107" dur="500" fill="hold"/>
                                        <p:tgtEl>
                                          <p:spTgt spid="273"/>
                                        </p:tgtEl>
                                        <p:attrNameLst>
                                          <p:attrName>ppt_x</p:attrName>
                                        </p:attrNameLst>
                                      </p:cBhvr>
                                      <p:tavLst>
                                        <p:tav tm="0">
                                          <p:val>
                                            <p:strVal val="#ppt_x"/>
                                          </p:val>
                                        </p:tav>
                                        <p:tav tm="100000">
                                          <p:val>
                                            <p:strVal val="#ppt_x"/>
                                          </p:val>
                                        </p:tav>
                                      </p:tavLst>
                                    </p:anim>
                                    <p:anim calcmode="lin" valueType="num">
                                      <p:cBhvr additive="base">
                                        <p:cTn id="108" dur="500" fill="hold"/>
                                        <p:tgtEl>
                                          <p:spTgt spid="273"/>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276"/>
                                        </p:tgtEl>
                                        <p:attrNameLst>
                                          <p:attrName>style.visibility</p:attrName>
                                        </p:attrNameLst>
                                      </p:cBhvr>
                                      <p:to>
                                        <p:strVal val="visible"/>
                                      </p:to>
                                    </p:set>
                                    <p:anim calcmode="lin" valueType="num">
                                      <p:cBhvr additive="base">
                                        <p:cTn id="111" dur="500" fill="hold"/>
                                        <p:tgtEl>
                                          <p:spTgt spid="276"/>
                                        </p:tgtEl>
                                        <p:attrNameLst>
                                          <p:attrName>ppt_x</p:attrName>
                                        </p:attrNameLst>
                                      </p:cBhvr>
                                      <p:tavLst>
                                        <p:tav tm="0">
                                          <p:val>
                                            <p:strVal val="#ppt_x"/>
                                          </p:val>
                                        </p:tav>
                                        <p:tav tm="100000">
                                          <p:val>
                                            <p:strVal val="#ppt_x"/>
                                          </p:val>
                                        </p:tav>
                                      </p:tavLst>
                                    </p:anim>
                                    <p:anim calcmode="lin" valueType="num">
                                      <p:cBhvr additive="base">
                                        <p:cTn id="112" dur="500" fill="hold"/>
                                        <p:tgtEl>
                                          <p:spTgt spid="276"/>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275"/>
                                        </p:tgtEl>
                                        <p:attrNameLst>
                                          <p:attrName>style.visibility</p:attrName>
                                        </p:attrNameLst>
                                      </p:cBhvr>
                                      <p:to>
                                        <p:strVal val="visible"/>
                                      </p:to>
                                    </p:set>
                                    <p:anim calcmode="lin" valueType="num">
                                      <p:cBhvr additive="base">
                                        <p:cTn id="115" dur="500" fill="hold"/>
                                        <p:tgtEl>
                                          <p:spTgt spid="275"/>
                                        </p:tgtEl>
                                        <p:attrNameLst>
                                          <p:attrName>ppt_x</p:attrName>
                                        </p:attrNameLst>
                                      </p:cBhvr>
                                      <p:tavLst>
                                        <p:tav tm="0">
                                          <p:val>
                                            <p:strVal val="#ppt_x"/>
                                          </p:val>
                                        </p:tav>
                                        <p:tav tm="100000">
                                          <p:val>
                                            <p:strVal val="#ppt_x"/>
                                          </p:val>
                                        </p:tav>
                                      </p:tavLst>
                                    </p:anim>
                                    <p:anim calcmode="lin" valueType="num">
                                      <p:cBhvr additive="base">
                                        <p:cTn id="116" dur="500" fill="hold"/>
                                        <p:tgtEl>
                                          <p:spTgt spid="2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animBg="1"/>
      <p:bldP spid="12" grpId="0" animBg="1"/>
      <p:bldP spid="269" grpId="0"/>
      <p:bldP spid="270" grpId="0"/>
      <p:bldP spid="271" grpId="0"/>
      <p:bldP spid="272" grpId="0"/>
      <p:bldP spid="273" grpId="0"/>
      <p:bldP spid="274" grpId="0"/>
      <p:bldP spid="275" grpId="0"/>
      <p:bldP spid="2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30" y="0"/>
            <a:ext cx="4974773" cy="5143500"/>
          </a:xfrm>
          <a:prstGeom prst="rect">
            <a:avLst/>
          </a:prstGeom>
        </p:spPr>
      </p:pic>
      <p:sp>
        <p:nvSpPr>
          <p:cNvPr id="6" name="文本框 5"/>
          <p:cNvSpPr txBox="1"/>
          <p:nvPr/>
        </p:nvSpPr>
        <p:spPr>
          <a:xfrm>
            <a:off x="1035394" y="2206466"/>
            <a:ext cx="4474028" cy="715581"/>
          </a:xfrm>
          <a:prstGeom prst="rect">
            <a:avLst/>
          </a:prstGeom>
          <a:noFill/>
        </p:spPr>
        <p:txBody>
          <a:bodyPr wrap="square" rtlCol="0">
            <a:spAutoFit/>
          </a:bodyPr>
          <a:lstStyle/>
          <a:p>
            <a:r>
              <a:rPr lang="zh-CN" altLang="en-US" sz="4050" b="1" dirty="0" smtClean="0">
                <a:solidFill>
                  <a:schemeClr val="bg1"/>
                </a:solidFill>
                <a:latin typeface="微软雅黑" pitchFamily="34" charset="-122"/>
                <a:ea typeface="微软雅黑" pitchFamily="34" charset="-122"/>
              </a:rPr>
              <a:t>感谢您的聆听</a:t>
            </a:r>
            <a:endParaRPr lang="zh-CN" altLang="en-US" sz="4050" b="1" dirty="0">
              <a:solidFill>
                <a:schemeClr val="bg1"/>
              </a:solidFill>
              <a:latin typeface="微软雅黑" pitchFamily="34" charset="-122"/>
              <a:ea typeface="微软雅黑" pitchFamily="34" charset="-122"/>
            </a:endParaRPr>
          </a:p>
        </p:txBody>
      </p:sp>
      <p:grpSp>
        <p:nvGrpSpPr>
          <p:cNvPr id="7" name="Group 4"/>
          <p:cNvGrpSpPr>
            <a:grpSpLocks noChangeAspect="1"/>
          </p:cNvGrpSpPr>
          <p:nvPr/>
        </p:nvGrpSpPr>
        <p:grpSpPr bwMode="auto">
          <a:xfrm>
            <a:off x="1993513" y="897825"/>
            <a:ext cx="1138862" cy="1132138"/>
            <a:chOff x="2946" y="838"/>
            <a:chExt cx="1355" cy="1347"/>
          </a:xfrm>
          <a:solidFill>
            <a:schemeClr val="bg1"/>
          </a:solidFill>
        </p:grpSpPr>
        <p:sp>
          <p:nvSpPr>
            <p:cNvPr id="8"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5"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7"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9"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0"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1"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2"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3"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4"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2"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6"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3"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4"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5"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6"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7"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8"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60" name="矩形 59"/>
          <p:cNvSpPr/>
          <p:nvPr/>
        </p:nvSpPr>
        <p:spPr>
          <a:xfrm>
            <a:off x="472386" y="2928883"/>
            <a:ext cx="4564650" cy="553998"/>
          </a:xfrm>
          <a:prstGeom prst="rect">
            <a:avLst/>
          </a:prstGeom>
        </p:spPr>
        <p:txBody>
          <a:bodyPr wrap="square">
            <a:spAutoFit/>
          </a:bodyPr>
          <a:lstStyle/>
          <a:p>
            <a:pPr algn="ctr"/>
            <a:r>
              <a:rPr lang="en-US" altLang="zh-CN" sz="1500" dirty="0">
                <a:solidFill>
                  <a:schemeClr val="bg1"/>
                </a:solidFill>
              </a:rPr>
              <a:t>Research on The Strategies of Improving The Learning Ability of China’s Enterprises</a:t>
            </a:r>
            <a:endParaRPr kumimoji="1" lang="zh-CN" altLang="en-US" sz="1500" b="1"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61" name="矩形 60"/>
          <p:cNvSpPr/>
          <p:nvPr/>
        </p:nvSpPr>
        <p:spPr>
          <a:xfrm>
            <a:off x="875944" y="3644452"/>
            <a:ext cx="1830950" cy="323165"/>
          </a:xfrm>
          <a:prstGeom prst="rect">
            <a:avLst/>
          </a:prstGeom>
        </p:spPr>
        <p:txBody>
          <a:bodyPr wrap="none">
            <a:spAutoFit/>
          </a:bodyPr>
          <a:lstStyle/>
          <a:p>
            <a:r>
              <a:rPr kumimoji="1" lang="zh-CN" altLang="en-US" sz="1500" dirty="0">
                <a:solidFill>
                  <a:schemeClr val="bg1"/>
                </a:solidFill>
                <a:latin typeface="微软雅黑" pitchFamily="34" charset="-122"/>
                <a:ea typeface="微软雅黑" pitchFamily="34" charset="-122"/>
              </a:rPr>
              <a:t>指导老师：</a:t>
            </a:r>
            <a:r>
              <a:rPr kumimoji="1" lang="en-US" altLang="zh-CN" sz="1500" dirty="0">
                <a:solidFill>
                  <a:schemeClr val="bg1"/>
                </a:solidFill>
                <a:latin typeface="微软雅黑" pitchFamily="34" charset="-122"/>
                <a:ea typeface="微软雅黑" pitchFamily="34" charset="-122"/>
              </a:rPr>
              <a:t>xxxxxxx</a:t>
            </a:r>
          </a:p>
        </p:txBody>
      </p:sp>
      <p:sp>
        <p:nvSpPr>
          <p:cNvPr id="62" name="矩形 61"/>
          <p:cNvSpPr/>
          <p:nvPr/>
        </p:nvSpPr>
        <p:spPr>
          <a:xfrm>
            <a:off x="2938574" y="3642190"/>
            <a:ext cx="1641796" cy="323165"/>
          </a:xfrm>
          <a:prstGeom prst="rect">
            <a:avLst/>
          </a:prstGeom>
        </p:spPr>
        <p:txBody>
          <a:bodyPr wrap="none">
            <a:spAutoFit/>
          </a:bodyPr>
          <a:lstStyle/>
          <a:p>
            <a:r>
              <a:rPr kumimoji="1" lang="zh-CN" altLang="en-US" sz="1500" dirty="0">
                <a:solidFill>
                  <a:schemeClr val="bg1"/>
                </a:solidFill>
                <a:latin typeface="微软雅黑" pitchFamily="34" charset="-122"/>
                <a:ea typeface="微软雅黑" pitchFamily="34" charset="-122"/>
              </a:rPr>
              <a:t>学生：</a:t>
            </a:r>
            <a:r>
              <a:rPr kumimoji="1" lang="en-US" altLang="zh-CN" sz="1500" dirty="0">
                <a:solidFill>
                  <a:schemeClr val="bg1"/>
                </a:solidFill>
                <a:latin typeface="微软雅黑" pitchFamily="34" charset="-122"/>
                <a:ea typeface="微软雅黑" pitchFamily="34" charset="-122"/>
              </a:rPr>
              <a:t>xxxxxxxxx</a:t>
            </a:r>
          </a:p>
        </p:txBody>
      </p:sp>
    </p:spTree>
    <p:extLst>
      <p:ext uri="{BB962C8B-B14F-4D97-AF65-F5344CB8AC3E}">
        <p14:creationId xmlns:p14="http://schemas.microsoft.com/office/powerpoint/2010/main" val="1990873977"/>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60"/>
                                        </p:tgtEl>
                                        <p:attrNameLst>
                                          <p:attrName>style.visibility</p:attrName>
                                        </p:attrNameLst>
                                      </p:cBhvr>
                                      <p:to>
                                        <p:strVal val="visible"/>
                                      </p:to>
                                    </p:set>
                                    <p:animEffect transition="in" filter="barn(inVertical)">
                                      <p:cBhvr>
                                        <p:cTn id="29" dur="500"/>
                                        <p:tgtEl>
                                          <p:spTgt spid="60"/>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1000"/>
                                        <p:tgtEl>
                                          <p:spTgt spid="61"/>
                                        </p:tgtEl>
                                      </p:cBhvr>
                                    </p:animEffect>
                                    <p:anim calcmode="lin" valueType="num">
                                      <p:cBhvr>
                                        <p:cTn id="35" dur="1000" fill="hold"/>
                                        <p:tgtEl>
                                          <p:spTgt spid="61"/>
                                        </p:tgtEl>
                                        <p:attrNameLst>
                                          <p:attrName>ppt_x</p:attrName>
                                        </p:attrNameLst>
                                      </p:cBhvr>
                                      <p:tavLst>
                                        <p:tav tm="0">
                                          <p:val>
                                            <p:strVal val="#ppt_x"/>
                                          </p:val>
                                        </p:tav>
                                        <p:tav tm="100000">
                                          <p:val>
                                            <p:strVal val="#ppt_x"/>
                                          </p:val>
                                        </p:tav>
                                      </p:tavLst>
                                    </p:anim>
                                    <p:anim calcmode="lin" valueType="num">
                                      <p:cBhvr>
                                        <p:cTn id="36" dur="1000" fill="hold"/>
                                        <p:tgtEl>
                                          <p:spTgt spid="6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1000"/>
                                        <p:tgtEl>
                                          <p:spTgt spid="62"/>
                                        </p:tgtEl>
                                      </p:cBhvr>
                                    </p:animEffect>
                                    <p:anim calcmode="lin" valueType="num">
                                      <p:cBhvr>
                                        <p:cTn id="40" dur="1000" fill="hold"/>
                                        <p:tgtEl>
                                          <p:spTgt spid="62"/>
                                        </p:tgtEl>
                                        <p:attrNameLst>
                                          <p:attrName>ppt_x</p:attrName>
                                        </p:attrNameLst>
                                      </p:cBhvr>
                                      <p:tavLst>
                                        <p:tav tm="0">
                                          <p:val>
                                            <p:strVal val="#ppt_x"/>
                                          </p:val>
                                        </p:tav>
                                        <p:tav tm="100000">
                                          <p:val>
                                            <p:strVal val="#ppt_x"/>
                                          </p:val>
                                        </p:tav>
                                      </p:tavLst>
                                    </p:anim>
                                    <p:anim calcmode="lin" valueType="num">
                                      <p:cBhvr>
                                        <p:cTn id="41"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0" grpId="0"/>
      <p:bldP spid="61"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858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29" y="0"/>
            <a:ext cx="4974773" cy="5143500"/>
          </a:xfrm>
          <a:prstGeom prst="rect">
            <a:avLst/>
          </a:prstGeom>
        </p:spPr>
      </p:pic>
      <p:sp>
        <p:nvSpPr>
          <p:cNvPr id="61" name="文本框 60"/>
          <p:cNvSpPr txBox="1"/>
          <p:nvPr/>
        </p:nvSpPr>
        <p:spPr>
          <a:xfrm>
            <a:off x="538598" y="2192335"/>
            <a:ext cx="4375623" cy="715581"/>
          </a:xfrm>
          <a:prstGeom prst="rect">
            <a:avLst/>
          </a:prstGeom>
          <a:noFill/>
        </p:spPr>
        <p:txBody>
          <a:bodyPr wrap="square" rtlCol="0">
            <a:spAutoFit/>
          </a:bodyPr>
          <a:lstStyle/>
          <a:p>
            <a:r>
              <a:rPr lang="zh-CN" altLang="en-US" sz="4050" dirty="0">
                <a:solidFill>
                  <a:schemeClr val="bg1"/>
                </a:solidFill>
                <a:latin typeface="方正兰亭粗黑简体" panose="02000000000000000000" pitchFamily="2" charset="-122"/>
                <a:ea typeface="方正兰亭粗黑简体" panose="02000000000000000000" pitchFamily="2" charset="-122"/>
              </a:rPr>
              <a:t>选题背景以及意义</a:t>
            </a:r>
          </a:p>
        </p:txBody>
      </p:sp>
      <p:sp>
        <p:nvSpPr>
          <p:cNvPr id="62" name="矩形 61"/>
          <p:cNvSpPr/>
          <p:nvPr/>
        </p:nvSpPr>
        <p:spPr>
          <a:xfrm>
            <a:off x="538599" y="2958427"/>
            <a:ext cx="4375623" cy="789445"/>
          </a:xfrm>
          <a:prstGeom prst="rect">
            <a:avLst/>
          </a:prstGeom>
        </p:spPr>
        <p:txBody>
          <a:bodyPr wrap="square" lIns="68577" tIns="34289" rIns="68577" bIns="34289">
            <a:spAutoFit/>
          </a:bodyPr>
          <a:lstStyle/>
          <a:p>
            <a:pPr>
              <a:lnSpc>
                <a:spcPct val="130000"/>
              </a:lnSpc>
            </a:pPr>
            <a:r>
              <a:rPr lang="zh-CN" altLang="en-US" sz="1200" dirty="0">
                <a:solidFill>
                  <a:schemeClr val="bg1"/>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1"/>
              </a:solidFill>
              <a:latin typeface="微软雅黑" pitchFamily="34" charset="-122"/>
              <a:ea typeface="微软雅黑" pitchFamily="34" charset="-122"/>
            </a:endParaRPr>
          </a:p>
        </p:txBody>
      </p:sp>
      <p:grpSp>
        <p:nvGrpSpPr>
          <p:cNvPr id="63" name="Group 4"/>
          <p:cNvGrpSpPr>
            <a:grpSpLocks noChangeAspect="1"/>
          </p:cNvGrpSpPr>
          <p:nvPr/>
        </p:nvGrpSpPr>
        <p:grpSpPr bwMode="auto">
          <a:xfrm>
            <a:off x="1993513" y="897825"/>
            <a:ext cx="1138862" cy="1132138"/>
            <a:chOff x="2946" y="838"/>
            <a:chExt cx="1355" cy="1347"/>
          </a:xfrm>
          <a:solidFill>
            <a:schemeClr val="bg1"/>
          </a:solidFill>
        </p:grpSpPr>
        <p:sp>
          <p:nvSpPr>
            <p:cNvPr id="64"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8"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9"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0"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1"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2"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3"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4"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5"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6"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7"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8"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79"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0"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1"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2"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3"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4"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5"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6"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7"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8"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89"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0"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1"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2"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3"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4"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5"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6"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7"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8"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99"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0"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1"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2"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3"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4"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5"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6"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7"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8"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9"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0"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1"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2"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3"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4"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5"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27530060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1"/>
                                        </p:tgtEl>
                                        <p:attrNameLst>
                                          <p:attrName>style.visibility</p:attrName>
                                        </p:attrNameLst>
                                      </p:cBhvr>
                                      <p:to>
                                        <p:strVal val="visible"/>
                                      </p:to>
                                    </p:set>
                                    <p:set>
                                      <p:cBhvr>
                                        <p:cTn id="20" dur="455" fill="hold">
                                          <p:stCondLst>
                                            <p:cond delay="0"/>
                                          </p:stCondLst>
                                        </p:cTn>
                                        <p:tgtEl>
                                          <p:spTgt spid="61"/>
                                        </p:tgtEl>
                                        <p:attrNameLst>
                                          <p:attrName>style.rotation</p:attrName>
                                        </p:attrNameLst>
                                      </p:cBhvr>
                                      <p:to>
                                        <p:strVal val="-45.0"/>
                                      </p:to>
                                    </p:set>
                                    <p:anim calcmode="lin" valueType="num">
                                      <p:cBhvr>
                                        <p:cTn id="21" dur="455" fill="hold">
                                          <p:stCondLst>
                                            <p:cond delay="455"/>
                                          </p:stCondLst>
                                        </p:cTn>
                                        <p:tgtEl>
                                          <p:spTgt spid="61"/>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1"/>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1"/>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1"/>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62"/>
                                        </p:tgtEl>
                                        <p:attrNameLst>
                                          <p:attrName>style.visibility</p:attrName>
                                        </p:attrNameLst>
                                      </p:cBhvr>
                                      <p:to>
                                        <p:strVal val="visible"/>
                                      </p:to>
                                    </p:set>
                                    <p:animEffect transition="in" filter="barn(inVertical)">
                                      <p:cBhvr>
                                        <p:cTn id="2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cxnSp>
        <p:nvCxnSpPr>
          <p:cNvPr id="6" name="直接箭头连接符 6"/>
          <p:cNvCxnSpPr>
            <a:cxnSpLocks noChangeShapeType="1"/>
          </p:cNvCxnSpPr>
          <p:nvPr/>
        </p:nvCxnSpPr>
        <p:spPr bwMode="auto">
          <a:xfrm>
            <a:off x="694213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7" name="直接箭头连接符 7"/>
          <p:cNvCxnSpPr>
            <a:cxnSpLocks noChangeShapeType="1"/>
          </p:cNvCxnSpPr>
          <p:nvPr/>
        </p:nvCxnSpPr>
        <p:spPr bwMode="auto">
          <a:xfrm>
            <a:off x="219868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8" name="直接箭头连接符 8"/>
          <p:cNvCxnSpPr>
            <a:cxnSpLocks noChangeShapeType="1"/>
          </p:cNvCxnSpPr>
          <p:nvPr/>
        </p:nvCxnSpPr>
        <p:spPr bwMode="auto">
          <a:xfrm>
            <a:off x="5360988"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9" name="环形箭头 8"/>
          <p:cNvSpPr/>
          <p:nvPr/>
        </p:nvSpPr>
        <p:spPr>
          <a:xfrm flipH="1">
            <a:off x="1560515" y="1262063"/>
            <a:ext cx="1277937"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0" name="TextBox 31"/>
          <p:cNvSpPr txBox="1"/>
          <p:nvPr/>
        </p:nvSpPr>
        <p:spPr>
          <a:xfrm>
            <a:off x="1477963" y="3021013"/>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1" name="TextBox 31"/>
          <p:cNvSpPr txBox="1"/>
          <p:nvPr/>
        </p:nvSpPr>
        <p:spPr>
          <a:xfrm>
            <a:off x="3059113" y="3021014"/>
            <a:ext cx="1408112"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2" name="环形箭头 11"/>
          <p:cNvSpPr/>
          <p:nvPr/>
        </p:nvSpPr>
        <p:spPr>
          <a:xfrm flipH="1">
            <a:off x="4722813"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3" name="TextBox 31"/>
          <p:cNvSpPr txBox="1"/>
          <p:nvPr/>
        </p:nvSpPr>
        <p:spPr>
          <a:xfrm>
            <a:off x="4638675" y="3021014"/>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4" name="环形箭头 13"/>
          <p:cNvSpPr/>
          <p:nvPr/>
        </p:nvSpPr>
        <p:spPr>
          <a:xfrm flipH="1">
            <a:off x="6302375" y="1262063"/>
            <a:ext cx="1277938"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5" name="TextBox 31"/>
          <p:cNvSpPr txBox="1"/>
          <p:nvPr/>
        </p:nvSpPr>
        <p:spPr>
          <a:xfrm>
            <a:off x="6219825" y="3021014"/>
            <a:ext cx="1409700" cy="108491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cxnSp>
        <p:nvCxnSpPr>
          <p:cNvPr id="16" name="直接箭头连接符 8"/>
          <p:cNvCxnSpPr>
            <a:cxnSpLocks noChangeShapeType="1"/>
          </p:cNvCxnSpPr>
          <p:nvPr/>
        </p:nvCxnSpPr>
        <p:spPr bwMode="auto">
          <a:xfrm>
            <a:off x="3764757" y="2424114"/>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17" name="环形箭头 16"/>
          <p:cNvSpPr/>
          <p:nvPr/>
        </p:nvSpPr>
        <p:spPr>
          <a:xfrm flipH="1">
            <a:off x="3126582"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Tree>
    <p:extLst>
      <p:ext uri="{BB962C8B-B14F-4D97-AF65-F5344CB8AC3E}">
        <p14:creationId xmlns:p14="http://schemas.microsoft.com/office/powerpoint/2010/main" val="334442311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par>
                                <p:cTn id="38" presetID="22" presetClass="entr" presetSubtype="1"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par>
                                <p:cTn id="41" presetID="22" presetClass="entr" presetSubtype="1"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up)">
                                      <p:cBhvr>
                                        <p:cTn id="43" dur="500"/>
                                        <p:tgtEl>
                                          <p:spTgt spid="8"/>
                                        </p:tgtEl>
                                      </p:cBhvr>
                                    </p:animEffect>
                                  </p:childTnLst>
                                </p:cTn>
                              </p:par>
                              <p:par>
                                <p:cTn id="44" presetID="22" presetClass="entr" presetSubtype="1"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up)">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6"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strips(downRight)">
                                      <p:cBhvr>
                                        <p:cTn id="51" dur="500"/>
                                        <p:tgtEl>
                                          <p:spTgt spid="10"/>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strips(downRight)">
                                      <p:cBhvr>
                                        <p:cTn id="54" dur="500"/>
                                        <p:tgtEl>
                                          <p:spTgt spid="11"/>
                                        </p:tgtEl>
                                      </p:cBhvr>
                                    </p:animEffect>
                                  </p:childTnLst>
                                </p:cTn>
                              </p:par>
                              <p:par>
                                <p:cTn id="55" presetID="18" presetClass="entr" presetSubtype="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strips(downRight)">
                                      <p:cBhvr>
                                        <p:cTn id="57" dur="500"/>
                                        <p:tgtEl>
                                          <p:spTgt spid="13"/>
                                        </p:tgtEl>
                                      </p:cBhvr>
                                    </p:animEffect>
                                  </p:childTnLst>
                                </p:cTn>
                              </p:par>
                              <p:par>
                                <p:cTn id="58" presetID="18" presetClass="entr" presetSubtype="6"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strips(downRigh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p:bldP spid="11" grpId="0"/>
      <p:bldP spid="12" grpId="0" animBg="1"/>
      <p:bldP spid="13" grpId="0"/>
      <p:bldP spid="14" grpId="0" animBg="1"/>
      <p:bldP spid="15"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sp>
        <p:nvSpPr>
          <p:cNvPr id="6" name="文本框 5"/>
          <p:cNvSpPr txBox="1"/>
          <p:nvPr/>
        </p:nvSpPr>
        <p:spPr>
          <a:xfrm>
            <a:off x="1570963" y="2629528"/>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 name="文本框 6"/>
          <p:cNvSpPr txBox="1"/>
          <p:nvPr/>
        </p:nvSpPr>
        <p:spPr>
          <a:xfrm>
            <a:off x="3256560" y="3271270"/>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 name="文本框 7"/>
          <p:cNvSpPr txBox="1"/>
          <p:nvPr/>
        </p:nvSpPr>
        <p:spPr>
          <a:xfrm>
            <a:off x="4910186" y="2629528"/>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 name="文本框 8"/>
          <p:cNvSpPr txBox="1"/>
          <p:nvPr/>
        </p:nvSpPr>
        <p:spPr>
          <a:xfrm>
            <a:off x="6480493" y="3271270"/>
            <a:ext cx="1249687" cy="300082"/>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0" name="组合 9"/>
          <p:cNvGrpSpPr/>
          <p:nvPr/>
        </p:nvGrpSpPr>
        <p:grpSpPr>
          <a:xfrm>
            <a:off x="3383713" y="2247370"/>
            <a:ext cx="897207" cy="897206"/>
            <a:chOff x="4315518" y="2723665"/>
            <a:chExt cx="1196276" cy="1196274"/>
          </a:xfrm>
        </p:grpSpPr>
        <p:sp>
          <p:nvSpPr>
            <p:cNvPr id="11"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80"/>
            <p:cNvGrpSpPr>
              <a:grpSpLocks noChangeAspect="1"/>
            </p:cNvGrpSpPr>
            <p:nvPr/>
          </p:nvGrpSpPr>
          <p:grpSpPr bwMode="auto">
            <a:xfrm>
              <a:off x="4674224" y="2892590"/>
              <a:ext cx="610129" cy="647440"/>
              <a:chOff x="4738" y="3130"/>
              <a:chExt cx="551" cy="590"/>
            </a:xfrm>
            <a:solidFill>
              <a:schemeClr val="bg1"/>
            </a:solidFill>
          </p:grpSpPr>
          <p:sp>
            <p:nvSpPr>
              <p:cNvPr id="13"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7" name="组合 16"/>
          <p:cNvGrpSpPr/>
          <p:nvPr/>
        </p:nvGrpSpPr>
        <p:grpSpPr>
          <a:xfrm>
            <a:off x="1747203" y="1605630"/>
            <a:ext cx="897207" cy="897206"/>
            <a:chOff x="2133505" y="1868011"/>
            <a:chExt cx="1196276" cy="1196274"/>
          </a:xfrm>
        </p:grpSpPr>
        <p:sp>
          <p:nvSpPr>
            <p:cNvPr id="18"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组合 18"/>
            <p:cNvGrpSpPr/>
            <p:nvPr/>
          </p:nvGrpSpPr>
          <p:grpSpPr>
            <a:xfrm>
              <a:off x="2594152" y="2091252"/>
              <a:ext cx="489277" cy="684119"/>
              <a:chOff x="9451975" y="2613025"/>
              <a:chExt cx="538163" cy="752475"/>
            </a:xfrm>
            <a:solidFill>
              <a:schemeClr val="bg1"/>
            </a:solidFill>
          </p:grpSpPr>
          <p:sp>
            <p:nvSpPr>
              <p:cNvPr id="20"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3" name="组合 22"/>
          <p:cNvGrpSpPr/>
          <p:nvPr/>
        </p:nvGrpSpPr>
        <p:grpSpPr>
          <a:xfrm>
            <a:off x="5020220" y="1605630"/>
            <a:ext cx="897207" cy="897206"/>
            <a:chOff x="6497531" y="1868011"/>
            <a:chExt cx="1196276" cy="1196274"/>
          </a:xfrm>
        </p:grpSpPr>
        <p:sp>
          <p:nvSpPr>
            <p:cNvPr id="24"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30"/>
            <p:cNvGrpSpPr>
              <a:grpSpLocks noChangeAspect="1"/>
            </p:cNvGrpSpPr>
            <p:nvPr/>
          </p:nvGrpSpPr>
          <p:grpSpPr bwMode="auto">
            <a:xfrm>
              <a:off x="6803608" y="2159197"/>
              <a:ext cx="671337" cy="481838"/>
              <a:chOff x="3670" y="2036"/>
              <a:chExt cx="581" cy="417"/>
            </a:xfrm>
          </p:grpSpPr>
          <p:sp>
            <p:nvSpPr>
              <p:cNvPr id="26"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6656733" y="2247370"/>
            <a:ext cx="897207" cy="897206"/>
            <a:chOff x="8679545" y="2723665"/>
            <a:chExt cx="1196276" cy="1196274"/>
          </a:xfrm>
        </p:grpSpPr>
        <p:sp>
          <p:nvSpPr>
            <p:cNvPr id="37"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组合 37"/>
            <p:cNvGrpSpPr/>
            <p:nvPr/>
          </p:nvGrpSpPr>
          <p:grpSpPr>
            <a:xfrm>
              <a:off x="9098807" y="3037776"/>
              <a:ext cx="433949" cy="491850"/>
              <a:chOff x="2471074" y="6170447"/>
              <a:chExt cx="1106488" cy="1254125"/>
            </a:xfrm>
            <a:solidFill>
              <a:schemeClr val="bg1"/>
            </a:solidFill>
          </p:grpSpPr>
          <p:sp>
            <p:nvSpPr>
              <p:cNvPr id="39"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4"/>
              <p:cNvSpPr>
                <a:spLocks noChangeArrowheads="1"/>
              </p:cNvSpPr>
              <p:nvPr/>
            </p:nvSpPr>
            <p:spPr bwMode="auto">
              <a:xfrm>
                <a:off x="2936212" y="6843547"/>
                <a:ext cx="146050" cy="15240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3" name="文本框 42"/>
          <p:cNvSpPr txBox="1"/>
          <p:nvPr/>
        </p:nvSpPr>
        <p:spPr>
          <a:xfrm>
            <a:off x="1504199" y="292961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4" name="文本框 43"/>
          <p:cNvSpPr txBox="1"/>
          <p:nvPr/>
        </p:nvSpPr>
        <p:spPr>
          <a:xfrm>
            <a:off x="4850790" y="292961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5" name="文本框 44"/>
          <p:cNvSpPr txBox="1"/>
          <p:nvPr/>
        </p:nvSpPr>
        <p:spPr>
          <a:xfrm>
            <a:off x="3182990" y="3571352"/>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6" name="文本框 45"/>
          <p:cNvSpPr txBox="1"/>
          <p:nvPr/>
        </p:nvSpPr>
        <p:spPr>
          <a:xfrm>
            <a:off x="6449274" y="3571352"/>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42295664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 presetClass="entr" presetSubtype="4"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ppt_x"/>
                                          </p:val>
                                        </p:tav>
                                        <p:tav tm="100000">
                                          <p:val>
                                            <p:strVal val="#ppt_x"/>
                                          </p:val>
                                        </p:tav>
                                      </p:tavLst>
                                    </p:anim>
                                    <p:anim calcmode="lin" valueType="num">
                                      <p:cBhvr additive="base">
                                        <p:cTn id="27" dur="500" fill="hold"/>
                                        <p:tgtEl>
                                          <p:spTgt spid="4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50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75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100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ppt_x"/>
                                          </p:val>
                                        </p:tav>
                                        <p:tav tm="100000">
                                          <p:val>
                                            <p:strVal val="#ppt_x"/>
                                          </p:val>
                                        </p:tav>
                                      </p:tavLst>
                                    </p:anim>
                                    <p:anim calcmode="lin" valueType="num">
                                      <p:cBhvr additive="base">
                                        <p:cTn id="43" dur="5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1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ppt_x"/>
                                          </p:val>
                                        </p:tav>
                                        <p:tav tm="100000">
                                          <p:val>
                                            <p:strVal val="#ppt_x"/>
                                          </p:val>
                                        </p:tav>
                                      </p:tavLst>
                                    </p:anim>
                                    <p:anim calcmode="lin" valueType="num">
                                      <p:cBhvr additive="base">
                                        <p:cTn id="47" dur="500" fill="hold"/>
                                        <p:tgtEl>
                                          <p:spTgt spid="8"/>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25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1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fill="hold"/>
                                        <p:tgtEl>
                                          <p:spTgt spid="36"/>
                                        </p:tgtEl>
                                        <p:attrNameLst>
                                          <p:attrName>ppt_x</p:attrName>
                                        </p:attrNameLst>
                                      </p:cBhvr>
                                      <p:tavLst>
                                        <p:tav tm="0">
                                          <p:val>
                                            <p:strVal val="#ppt_x"/>
                                          </p:val>
                                        </p:tav>
                                        <p:tav tm="100000">
                                          <p:val>
                                            <p:strVal val="#ppt_x"/>
                                          </p:val>
                                        </p:tav>
                                      </p:tavLst>
                                    </p:anim>
                                    <p:anim calcmode="lin" valueType="num">
                                      <p:cBhvr additive="base">
                                        <p:cTn id="55" dur="500" fill="hold"/>
                                        <p:tgtEl>
                                          <p:spTgt spid="3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75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75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fill="hold"/>
                                        <p:tgtEl>
                                          <p:spTgt spid="46"/>
                                        </p:tgtEl>
                                        <p:attrNameLst>
                                          <p:attrName>ppt_x</p:attrName>
                                        </p:attrNameLst>
                                      </p:cBhvr>
                                      <p:tavLst>
                                        <p:tav tm="0">
                                          <p:val>
                                            <p:strVal val="#ppt_x"/>
                                          </p:val>
                                        </p:tav>
                                        <p:tav tm="100000">
                                          <p:val>
                                            <p:strVal val="#ppt_x"/>
                                          </p:val>
                                        </p:tav>
                                      </p:tavLst>
                                    </p:anim>
                                    <p:anim calcmode="lin" valueType="num">
                                      <p:cBhvr additive="base">
                                        <p:cTn id="63"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grpSp>
        <p:nvGrpSpPr>
          <p:cNvPr id="6" name="Block Arc 51"/>
          <p:cNvGrpSpPr>
            <a:grpSpLocks/>
          </p:cNvGrpSpPr>
          <p:nvPr/>
        </p:nvGrpSpPr>
        <p:grpSpPr bwMode="auto">
          <a:xfrm>
            <a:off x="919072" y="1954590"/>
            <a:ext cx="1606842" cy="806216"/>
            <a:chOff x="0" y="0"/>
            <a:chExt cx="1371" cy="691"/>
          </a:xfrm>
        </p:grpSpPr>
        <p:pic>
          <p:nvPicPr>
            <p:cNvPr id="7" name="Block Arc 5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0"/>
            <p:cNvSpPr txBox="1">
              <a:spLocks noChangeArrowheads="1"/>
            </p:cNvSpPr>
            <p:nvPr/>
          </p:nvSpPr>
          <p:spPr bwMode="auto">
            <a:xfrm>
              <a:off x="3" y="5"/>
              <a:ext cx="1360"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9" name="Block Arc 52"/>
          <p:cNvGrpSpPr>
            <a:grpSpLocks/>
          </p:cNvGrpSpPr>
          <p:nvPr/>
        </p:nvGrpSpPr>
        <p:grpSpPr bwMode="auto">
          <a:xfrm>
            <a:off x="2265727" y="2747971"/>
            <a:ext cx="1605669" cy="806216"/>
            <a:chOff x="0" y="0"/>
            <a:chExt cx="1370" cy="691"/>
          </a:xfrm>
        </p:grpSpPr>
        <p:pic>
          <p:nvPicPr>
            <p:cNvPr id="10" name="Block Arc 52"/>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370"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3"/>
            <p:cNvSpPr txBox="1">
              <a:spLocks noChangeArrowheads="1"/>
            </p:cNvSpPr>
            <p:nvPr/>
          </p:nvSpPr>
          <p:spPr bwMode="auto">
            <a:xfrm rot="10800000">
              <a:off x="4" y="3"/>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2" name="Block Arc 53"/>
          <p:cNvGrpSpPr>
            <a:grpSpLocks/>
          </p:cNvGrpSpPr>
          <p:nvPr/>
        </p:nvGrpSpPr>
        <p:grpSpPr bwMode="auto">
          <a:xfrm>
            <a:off x="3615896" y="1954590"/>
            <a:ext cx="1605669" cy="806216"/>
            <a:chOff x="0" y="0"/>
            <a:chExt cx="1370" cy="691"/>
          </a:xfrm>
        </p:grpSpPr>
        <p:pic>
          <p:nvPicPr>
            <p:cNvPr id="13" name="Block Arc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0"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26"/>
            <p:cNvSpPr txBox="1">
              <a:spLocks noChangeArrowheads="1"/>
            </p:cNvSpPr>
            <p:nvPr/>
          </p:nvSpPr>
          <p:spPr bwMode="auto">
            <a:xfrm>
              <a:off x="2" y="5"/>
              <a:ext cx="1360"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5" name="Block Arc 54"/>
          <p:cNvGrpSpPr>
            <a:grpSpLocks/>
          </p:cNvGrpSpPr>
          <p:nvPr/>
        </p:nvGrpSpPr>
        <p:grpSpPr bwMode="auto">
          <a:xfrm>
            <a:off x="4961376" y="2747971"/>
            <a:ext cx="1606841" cy="806216"/>
            <a:chOff x="0" y="0"/>
            <a:chExt cx="1371" cy="691"/>
          </a:xfrm>
        </p:grpSpPr>
        <p:pic>
          <p:nvPicPr>
            <p:cNvPr id="16" name="Block Arc 5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9"/>
            <p:cNvSpPr txBox="1">
              <a:spLocks noChangeArrowheads="1"/>
            </p:cNvSpPr>
            <p:nvPr/>
          </p:nvSpPr>
          <p:spPr bwMode="auto">
            <a:xfrm rot="10800000">
              <a:off x="4" y="3"/>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8" name="Block Arc 55"/>
          <p:cNvGrpSpPr>
            <a:grpSpLocks/>
          </p:cNvGrpSpPr>
          <p:nvPr/>
        </p:nvGrpSpPr>
        <p:grpSpPr bwMode="auto">
          <a:xfrm>
            <a:off x="6311545" y="1954590"/>
            <a:ext cx="1606841" cy="806216"/>
            <a:chOff x="0" y="0"/>
            <a:chExt cx="1371" cy="691"/>
          </a:xfrm>
        </p:grpSpPr>
        <p:pic>
          <p:nvPicPr>
            <p:cNvPr id="19" name="Block Arc 55"/>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32"/>
            <p:cNvSpPr txBox="1">
              <a:spLocks noChangeArrowheads="1"/>
            </p:cNvSpPr>
            <p:nvPr/>
          </p:nvSpPr>
          <p:spPr bwMode="auto">
            <a:xfrm>
              <a:off x="3" y="5"/>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21" name="Freeform 62"/>
          <p:cNvGrpSpPr>
            <a:grpSpLocks/>
          </p:cNvGrpSpPr>
          <p:nvPr/>
        </p:nvGrpSpPr>
        <p:grpSpPr bwMode="auto">
          <a:xfrm>
            <a:off x="1256614" y="2304612"/>
            <a:ext cx="936446" cy="935725"/>
            <a:chOff x="0" y="0"/>
            <a:chExt cx="799" cy="802"/>
          </a:xfrm>
        </p:grpSpPr>
        <p:pic>
          <p:nvPicPr>
            <p:cNvPr id="22" name="Freeform 6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35"/>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dirty="0">
                  <a:solidFill>
                    <a:srgbClr val="FFFFFF"/>
                  </a:solidFill>
                  <a:sym typeface="Arial" pitchFamily="34" charset="0"/>
                </a:rPr>
                <a:t>1</a:t>
              </a:r>
            </a:p>
          </p:txBody>
        </p:sp>
      </p:grpSp>
      <p:grpSp>
        <p:nvGrpSpPr>
          <p:cNvPr id="24" name="Freeform 63"/>
          <p:cNvGrpSpPr>
            <a:grpSpLocks/>
          </p:cNvGrpSpPr>
          <p:nvPr/>
        </p:nvGrpSpPr>
        <p:grpSpPr bwMode="auto">
          <a:xfrm>
            <a:off x="2606782" y="2304612"/>
            <a:ext cx="936446" cy="935725"/>
            <a:chOff x="0" y="0"/>
            <a:chExt cx="799" cy="802"/>
          </a:xfrm>
        </p:grpSpPr>
        <p:pic>
          <p:nvPicPr>
            <p:cNvPr id="25" name="Freeform 6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38"/>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2</a:t>
              </a:r>
            </a:p>
          </p:txBody>
        </p:sp>
      </p:grpSp>
      <p:grpSp>
        <p:nvGrpSpPr>
          <p:cNvPr id="27" name="Freeform 64"/>
          <p:cNvGrpSpPr>
            <a:grpSpLocks/>
          </p:cNvGrpSpPr>
          <p:nvPr/>
        </p:nvGrpSpPr>
        <p:grpSpPr bwMode="auto">
          <a:xfrm>
            <a:off x="3956951" y="2304612"/>
            <a:ext cx="936446" cy="935725"/>
            <a:chOff x="0" y="0"/>
            <a:chExt cx="799" cy="802"/>
          </a:xfrm>
        </p:grpSpPr>
        <p:pic>
          <p:nvPicPr>
            <p:cNvPr id="28" name="Freeform 6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 Box 41"/>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3</a:t>
              </a:r>
            </a:p>
          </p:txBody>
        </p:sp>
      </p:grpSp>
      <p:grpSp>
        <p:nvGrpSpPr>
          <p:cNvPr id="30" name="Freeform 65"/>
          <p:cNvGrpSpPr>
            <a:grpSpLocks/>
          </p:cNvGrpSpPr>
          <p:nvPr/>
        </p:nvGrpSpPr>
        <p:grpSpPr bwMode="auto">
          <a:xfrm>
            <a:off x="5307120" y="2304612"/>
            <a:ext cx="941134" cy="935725"/>
            <a:chOff x="0" y="0"/>
            <a:chExt cx="803" cy="802"/>
          </a:xfrm>
        </p:grpSpPr>
        <p:pic>
          <p:nvPicPr>
            <p:cNvPr id="31" name="Freeform 6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803"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4"/>
            <p:cNvSpPr txBox="1">
              <a:spLocks noChangeArrowheads="1"/>
            </p:cNvSpPr>
            <p:nvPr/>
          </p:nvSpPr>
          <p:spPr bwMode="auto">
            <a:xfrm>
              <a:off x="4" y="4"/>
              <a:ext cx="789"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4</a:t>
              </a:r>
            </a:p>
          </p:txBody>
        </p:sp>
      </p:grpSp>
      <p:grpSp>
        <p:nvGrpSpPr>
          <p:cNvPr id="33" name="Freeform 66"/>
          <p:cNvGrpSpPr>
            <a:grpSpLocks/>
          </p:cNvGrpSpPr>
          <p:nvPr/>
        </p:nvGrpSpPr>
        <p:grpSpPr bwMode="auto">
          <a:xfrm>
            <a:off x="6657289" y="2304612"/>
            <a:ext cx="941134" cy="935725"/>
            <a:chOff x="0" y="0"/>
            <a:chExt cx="803" cy="802"/>
          </a:xfrm>
        </p:grpSpPr>
        <p:pic>
          <p:nvPicPr>
            <p:cNvPr id="34" name="Freeform 66"/>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803"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47"/>
            <p:cNvSpPr txBox="1">
              <a:spLocks noChangeArrowheads="1"/>
            </p:cNvSpPr>
            <p:nvPr/>
          </p:nvSpPr>
          <p:spPr bwMode="auto">
            <a:xfrm>
              <a:off x="4"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5</a:t>
              </a:r>
            </a:p>
          </p:txBody>
        </p:sp>
      </p:grpSp>
      <p:sp>
        <p:nvSpPr>
          <p:cNvPr id="36" name="TextBox 13"/>
          <p:cNvSpPr txBox="1">
            <a:spLocks noChangeArrowheads="1"/>
          </p:cNvSpPr>
          <p:nvPr/>
        </p:nvSpPr>
        <p:spPr bwMode="auto">
          <a:xfrm>
            <a:off x="977673" y="3523647"/>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37" name="TextBox 13"/>
          <p:cNvSpPr txBox="1">
            <a:spLocks noChangeArrowheads="1"/>
          </p:cNvSpPr>
          <p:nvPr/>
        </p:nvSpPr>
        <p:spPr bwMode="auto">
          <a:xfrm>
            <a:off x="1009319" y="3733661"/>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
        <p:nvSpPr>
          <p:cNvPr id="38" name="TextBox 13"/>
          <p:cNvSpPr txBox="1">
            <a:spLocks noChangeArrowheads="1"/>
          </p:cNvSpPr>
          <p:nvPr/>
        </p:nvSpPr>
        <p:spPr bwMode="auto">
          <a:xfrm>
            <a:off x="2270413" y="1340849"/>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39" name="TextBox 13"/>
          <p:cNvSpPr txBox="1">
            <a:spLocks noChangeArrowheads="1"/>
          </p:cNvSpPr>
          <p:nvPr/>
        </p:nvSpPr>
        <p:spPr bwMode="auto">
          <a:xfrm>
            <a:off x="2302059" y="1550864"/>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a:spcBef>
                <a:spcPct val="20000"/>
              </a:spcBef>
            </a:pPr>
            <a:r>
              <a:rPr lang="zh-CN" altLang="en-US" sz="1400" dirty="0">
                <a:solidFill>
                  <a:srgbClr val="FDFDFD"/>
                </a:solidFill>
                <a:latin typeface="Arial" pitchFamily="34" charset="0"/>
                <a:ea typeface="微软雅黑" pitchFamily="34" charset="-122"/>
                <a:sym typeface="Arial" pitchFamily="34" charset="0"/>
              </a:rPr>
              <a:t>单击此处可编辑内容</a:t>
            </a:r>
            <a:endParaRPr lang="en-US" altLang="zh-CN" sz="1400" dirty="0">
              <a:solidFill>
                <a:srgbClr val="FDFDFD"/>
              </a:solidFill>
              <a:latin typeface="Arial" pitchFamily="34" charset="0"/>
              <a:ea typeface="微软雅黑" pitchFamily="34" charset="-122"/>
              <a:sym typeface="Arial" pitchFamily="34" charset="0"/>
            </a:endParaRPr>
          </a:p>
        </p:txBody>
      </p:sp>
      <p:sp>
        <p:nvSpPr>
          <p:cNvPr id="40" name="TextBox 13"/>
          <p:cNvSpPr txBox="1">
            <a:spLocks noChangeArrowheads="1"/>
          </p:cNvSpPr>
          <p:nvPr/>
        </p:nvSpPr>
        <p:spPr bwMode="auto">
          <a:xfrm>
            <a:off x="5058652" y="1340849"/>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41" name="TextBox 13"/>
          <p:cNvSpPr txBox="1">
            <a:spLocks noChangeArrowheads="1"/>
          </p:cNvSpPr>
          <p:nvPr/>
        </p:nvSpPr>
        <p:spPr bwMode="auto">
          <a:xfrm>
            <a:off x="5090298" y="1550864"/>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dirty="0" smtClean="0">
                <a:solidFill>
                  <a:srgbClr val="FDFDFD"/>
                </a:solidFill>
                <a:latin typeface="Arial" pitchFamily="34" charset="0"/>
                <a:ea typeface="微软雅黑" pitchFamily="34" charset="-122"/>
                <a:sym typeface="Arial" pitchFamily="34" charset="0"/>
              </a:rPr>
              <a:t>单击此处可编辑内容</a:t>
            </a:r>
            <a:endParaRPr lang="en-US" altLang="zh-CN" sz="1400" dirty="0">
              <a:solidFill>
                <a:srgbClr val="FDFDFD"/>
              </a:solidFill>
              <a:latin typeface="Arial" pitchFamily="34" charset="0"/>
              <a:ea typeface="微软雅黑" pitchFamily="34" charset="-122"/>
              <a:sym typeface="Arial" pitchFamily="34" charset="0"/>
            </a:endParaRPr>
          </a:p>
        </p:txBody>
      </p:sp>
      <p:sp>
        <p:nvSpPr>
          <p:cNvPr id="42" name="TextBox 13"/>
          <p:cNvSpPr txBox="1">
            <a:spLocks noChangeArrowheads="1"/>
          </p:cNvSpPr>
          <p:nvPr/>
        </p:nvSpPr>
        <p:spPr bwMode="auto">
          <a:xfrm>
            <a:off x="3719032" y="3523647"/>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43" name="TextBox 13"/>
          <p:cNvSpPr txBox="1">
            <a:spLocks noChangeArrowheads="1"/>
          </p:cNvSpPr>
          <p:nvPr/>
        </p:nvSpPr>
        <p:spPr bwMode="auto">
          <a:xfrm>
            <a:off x="3750677" y="3733661"/>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
        <p:nvSpPr>
          <p:cNvPr id="44" name="TextBox 13"/>
          <p:cNvSpPr txBox="1">
            <a:spLocks noChangeArrowheads="1"/>
          </p:cNvSpPr>
          <p:nvPr/>
        </p:nvSpPr>
        <p:spPr bwMode="auto">
          <a:xfrm>
            <a:off x="6425231" y="3523647"/>
            <a:ext cx="144275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a:solidFill>
                  <a:srgbClr val="FDFDFD"/>
                </a:solidFill>
                <a:latin typeface="Arial" pitchFamily="34" charset="0"/>
                <a:ea typeface="微软雅黑" pitchFamily="34" charset="-122"/>
                <a:sym typeface="Arial" pitchFamily="34" charset="0"/>
              </a:rPr>
              <a:t>单击编辑标题</a:t>
            </a:r>
            <a:endParaRPr lang="en-US" altLang="zh-CN" sz="1400" b="1">
              <a:solidFill>
                <a:srgbClr val="FDFDFD"/>
              </a:solidFill>
              <a:latin typeface="Arial" pitchFamily="34" charset="0"/>
              <a:ea typeface="微软雅黑" pitchFamily="34" charset="-122"/>
              <a:sym typeface="Arial" pitchFamily="34" charset="0"/>
            </a:endParaRPr>
          </a:p>
        </p:txBody>
      </p:sp>
      <p:sp>
        <p:nvSpPr>
          <p:cNvPr id="45" name="TextBox 13"/>
          <p:cNvSpPr txBox="1">
            <a:spLocks noChangeArrowheads="1"/>
          </p:cNvSpPr>
          <p:nvPr/>
        </p:nvSpPr>
        <p:spPr bwMode="auto">
          <a:xfrm>
            <a:off x="6458047" y="3733661"/>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27710256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35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6"/>
                                        </p:tgtEl>
                                        <p:attrNameLst>
                                          <p:attrName>ppt_y</p:attrName>
                                        </p:attrNameLst>
                                      </p:cBhvr>
                                      <p:tavLst>
                                        <p:tav tm="0">
                                          <p:val>
                                            <p:strVal val="#ppt_y"/>
                                          </p:val>
                                        </p:tav>
                                        <p:tav tm="100000">
                                          <p:val>
                                            <p:strVal val="#ppt_y"/>
                                          </p:val>
                                        </p:tav>
                                      </p:tavLst>
                                    </p:anim>
                                    <p:anim calcmode="lin" valueType="num">
                                      <p:cBhvr>
                                        <p:cTn id="4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6"/>
                                        </p:tgtEl>
                                      </p:cBhvr>
                                    </p:animEffect>
                                  </p:childTnLst>
                                </p:cTn>
                              </p:par>
                            </p:childTnLst>
                          </p:cTn>
                        </p:par>
                        <p:par>
                          <p:cTn id="48" fill="hold">
                            <p:stCondLst>
                              <p:cond delay="42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37"/>
                                        </p:tgtEl>
                                        <p:attrNameLst>
                                          <p:attrName>style.visibility</p:attrName>
                                        </p:attrNameLst>
                                      </p:cBhvr>
                                      <p:to>
                                        <p:strVal val="visible"/>
                                      </p:to>
                                    </p:set>
                                    <p:anim calcmode="lin" valueType="num">
                                      <p:cBhvr>
                                        <p:cTn id="5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7"/>
                                        </p:tgtEl>
                                        <p:attrNameLst>
                                          <p:attrName>ppt_y</p:attrName>
                                        </p:attrNameLst>
                                      </p:cBhvr>
                                      <p:tavLst>
                                        <p:tav tm="0">
                                          <p:val>
                                            <p:strVal val="#ppt_y"/>
                                          </p:val>
                                        </p:tav>
                                        <p:tav tm="100000">
                                          <p:val>
                                            <p:strVal val="#ppt_y"/>
                                          </p:val>
                                        </p:tav>
                                      </p:tavLst>
                                    </p:anim>
                                    <p:anim calcmode="lin" valueType="num">
                                      <p:cBhvr>
                                        <p:cTn id="5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7"/>
                                        </p:tgtEl>
                                      </p:cBhvr>
                                    </p:animEffect>
                                  </p:childTnLst>
                                </p:cTn>
                              </p:par>
                            </p:childTnLst>
                          </p:cTn>
                        </p:par>
                        <p:par>
                          <p:cTn id="56" fill="hold">
                            <p:stCondLst>
                              <p:cond delay="5150"/>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56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8"/>
                                        </p:tgtEl>
                                        <p:attrNameLst>
                                          <p:attrName>ppt_y</p:attrName>
                                        </p:attrNameLst>
                                      </p:cBhvr>
                                      <p:tavLst>
                                        <p:tav tm="0">
                                          <p:val>
                                            <p:strVal val="#ppt_y"/>
                                          </p:val>
                                        </p:tav>
                                        <p:tav tm="100000">
                                          <p:val>
                                            <p:strVal val="#ppt_y"/>
                                          </p:val>
                                        </p:tav>
                                      </p:tavLst>
                                    </p:anim>
                                    <p:anim calcmode="lin" valueType="num">
                                      <p:cBhvr>
                                        <p:cTn id="65"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8"/>
                                        </p:tgtEl>
                                      </p:cBhvr>
                                    </p:animEffect>
                                  </p:childTnLst>
                                </p:cTn>
                              </p:par>
                            </p:childTnLst>
                          </p:cTn>
                        </p:par>
                        <p:par>
                          <p:cTn id="68" fill="hold">
                            <p:stCondLst>
                              <p:cond delay="640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39"/>
                                        </p:tgtEl>
                                        <p:attrNameLst>
                                          <p:attrName>ppt_y</p:attrName>
                                        </p:attrNameLst>
                                      </p:cBhvr>
                                      <p:tavLst>
                                        <p:tav tm="0">
                                          <p:val>
                                            <p:strVal val="#ppt_y"/>
                                          </p:val>
                                        </p:tav>
                                        <p:tav tm="100000">
                                          <p:val>
                                            <p:strVal val="#ppt_y"/>
                                          </p:val>
                                        </p:tav>
                                      </p:tavLst>
                                    </p:anim>
                                    <p:anim calcmode="lin" valueType="num">
                                      <p:cBhvr>
                                        <p:cTn id="73"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39"/>
                                        </p:tgtEl>
                                      </p:cBhvr>
                                    </p:animEffect>
                                  </p:childTnLst>
                                </p:cTn>
                              </p:par>
                            </p:childTnLst>
                          </p:cTn>
                        </p:par>
                        <p:par>
                          <p:cTn id="76" fill="hold">
                            <p:stCondLst>
                              <p:cond delay="7300"/>
                            </p:stCondLst>
                            <p:childTnLst>
                              <p:par>
                                <p:cTn id="77" presetID="10" presetClass="entr" presetSubtype="0"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par>
                          <p:cTn id="80" fill="hold">
                            <p:stCondLst>
                              <p:cond delay="78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2"/>
                                        </p:tgtEl>
                                        <p:attrNameLst>
                                          <p:attrName>style.visibility</p:attrName>
                                        </p:attrNameLst>
                                      </p:cBhvr>
                                      <p:to>
                                        <p:strVal val="visible"/>
                                      </p:to>
                                    </p:set>
                                    <p:anim calcmode="lin" valueType="num">
                                      <p:cBhvr>
                                        <p:cTn id="83"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2"/>
                                        </p:tgtEl>
                                        <p:attrNameLst>
                                          <p:attrName>ppt_y</p:attrName>
                                        </p:attrNameLst>
                                      </p:cBhvr>
                                      <p:tavLst>
                                        <p:tav tm="0">
                                          <p:val>
                                            <p:strVal val="#ppt_y"/>
                                          </p:val>
                                        </p:tav>
                                        <p:tav tm="100000">
                                          <p:val>
                                            <p:strVal val="#ppt_y"/>
                                          </p:val>
                                        </p:tav>
                                      </p:tavLst>
                                    </p:anim>
                                    <p:anim calcmode="lin" valueType="num">
                                      <p:cBhvr>
                                        <p:cTn id="85"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2"/>
                                        </p:tgtEl>
                                      </p:cBhvr>
                                    </p:animEffect>
                                  </p:childTnLst>
                                </p:cTn>
                              </p:par>
                            </p:childTnLst>
                          </p:cTn>
                        </p:par>
                        <p:par>
                          <p:cTn id="88" fill="hold">
                            <p:stCondLst>
                              <p:cond delay="85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43"/>
                                        </p:tgtEl>
                                        <p:attrNameLst>
                                          <p:attrName>ppt_y</p:attrName>
                                        </p:attrNameLst>
                                      </p:cBhvr>
                                      <p:tavLst>
                                        <p:tav tm="0">
                                          <p:val>
                                            <p:strVal val="#ppt_y"/>
                                          </p:val>
                                        </p:tav>
                                        <p:tav tm="100000">
                                          <p:val>
                                            <p:strVal val="#ppt_y"/>
                                          </p:val>
                                        </p:tav>
                                      </p:tavLst>
                                    </p:anim>
                                    <p:anim calcmode="lin" valueType="num">
                                      <p:cBhvr>
                                        <p:cTn id="93"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43"/>
                                        </p:tgtEl>
                                      </p:cBhvr>
                                    </p:animEffect>
                                  </p:childTnLst>
                                </p:cTn>
                              </p:par>
                            </p:childTnLst>
                          </p:cTn>
                        </p:par>
                        <p:par>
                          <p:cTn id="96" fill="hold">
                            <p:stCondLst>
                              <p:cond delay="9450"/>
                            </p:stCondLst>
                            <p:childTnLst>
                              <p:par>
                                <p:cTn id="97" presetID="10" presetClass="entr" presetSubtype="0"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500"/>
                                        <p:tgtEl>
                                          <p:spTgt spid="30"/>
                                        </p:tgtEl>
                                      </p:cBhvr>
                                    </p:animEffect>
                                  </p:childTnLst>
                                </p:cTn>
                              </p:par>
                            </p:childTnLst>
                          </p:cTn>
                        </p:par>
                        <p:par>
                          <p:cTn id="100" fill="hold">
                            <p:stCondLst>
                              <p:cond delay="9950"/>
                            </p:stCondLst>
                            <p:childTnLst>
                              <p:par>
                                <p:cTn id="101" presetID="41" presetClass="entr" presetSubtype="0" fill="hold" grpId="0" nodeType="afterEffect">
                                  <p:stCondLst>
                                    <p:cond delay="0"/>
                                  </p:stCondLst>
                                  <p:iterate type="lt">
                                    <p:tmPct val="10000"/>
                                  </p:iterate>
                                  <p:childTnLst>
                                    <p:set>
                                      <p:cBhvr>
                                        <p:cTn id="102" dur="1" fill="hold">
                                          <p:stCondLst>
                                            <p:cond delay="0"/>
                                          </p:stCondLst>
                                        </p:cTn>
                                        <p:tgtEl>
                                          <p:spTgt spid="40"/>
                                        </p:tgtEl>
                                        <p:attrNameLst>
                                          <p:attrName>style.visibility</p:attrName>
                                        </p:attrNameLst>
                                      </p:cBhvr>
                                      <p:to>
                                        <p:strVal val="visible"/>
                                      </p:to>
                                    </p:set>
                                    <p:anim calcmode="lin" valueType="num">
                                      <p:cBhvr>
                                        <p:cTn id="10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40"/>
                                        </p:tgtEl>
                                        <p:attrNameLst>
                                          <p:attrName>ppt_y</p:attrName>
                                        </p:attrNameLst>
                                      </p:cBhvr>
                                      <p:tavLst>
                                        <p:tav tm="0">
                                          <p:val>
                                            <p:strVal val="#ppt_y"/>
                                          </p:val>
                                        </p:tav>
                                        <p:tav tm="100000">
                                          <p:val>
                                            <p:strVal val="#ppt_y"/>
                                          </p:val>
                                        </p:tav>
                                      </p:tavLst>
                                    </p:anim>
                                    <p:anim calcmode="lin" valueType="num">
                                      <p:cBhvr>
                                        <p:cTn id="10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40"/>
                                        </p:tgtEl>
                                      </p:cBhvr>
                                    </p:animEffect>
                                  </p:childTnLst>
                                </p:cTn>
                              </p:par>
                            </p:childTnLst>
                          </p:cTn>
                        </p:par>
                        <p:par>
                          <p:cTn id="108" fill="hold">
                            <p:stCondLst>
                              <p:cond delay="107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41"/>
                                        </p:tgtEl>
                                        <p:attrNameLst>
                                          <p:attrName>ppt_y</p:attrName>
                                        </p:attrNameLst>
                                      </p:cBhvr>
                                      <p:tavLst>
                                        <p:tav tm="0">
                                          <p:val>
                                            <p:strVal val="#ppt_y"/>
                                          </p:val>
                                        </p:tav>
                                        <p:tav tm="100000">
                                          <p:val>
                                            <p:strVal val="#ppt_y"/>
                                          </p:val>
                                        </p:tav>
                                      </p:tavLst>
                                    </p:anim>
                                    <p:anim calcmode="lin" valueType="num">
                                      <p:cBhvr>
                                        <p:cTn id="11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41"/>
                                        </p:tgtEl>
                                      </p:cBhvr>
                                    </p:animEffect>
                                  </p:childTnLst>
                                </p:cTn>
                              </p:par>
                            </p:childTnLst>
                          </p:cTn>
                        </p:par>
                        <p:par>
                          <p:cTn id="116" fill="hold">
                            <p:stCondLst>
                              <p:cond delay="11600"/>
                            </p:stCondLst>
                            <p:childTnLst>
                              <p:par>
                                <p:cTn id="117" presetID="10" presetClass="entr" presetSubtype="0" fill="hold"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500"/>
                                        <p:tgtEl>
                                          <p:spTgt spid="33"/>
                                        </p:tgtEl>
                                      </p:cBhvr>
                                    </p:animEffect>
                                  </p:childTnLst>
                                </p:cTn>
                              </p:par>
                            </p:childTnLst>
                          </p:cTn>
                        </p:par>
                        <p:par>
                          <p:cTn id="120" fill="hold">
                            <p:stCondLst>
                              <p:cond delay="12100"/>
                            </p:stCondLst>
                            <p:childTnLst>
                              <p:par>
                                <p:cTn id="121" presetID="41" presetClass="entr" presetSubtype="0" fill="hold" grpId="0" nodeType="afterEffect">
                                  <p:stCondLst>
                                    <p:cond delay="0"/>
                                  </p:stCondLst>
                                  <p:iterate type="lt">
                                    <p:tmPct val="10000"/>
                                  </p:iterate>
                                  <p:childTnLst>
                                    <p:set>
                                      <p:cBhvr>
                                        <p:cTn id="122" dur="1" fill="hold">
                                          <p:stCondLst>
                                            <p:cond delay="0"/>
                                          </p:stCondLst>
                                        </p:cTn>
                                        <p:tgtEl>
                                          <p:spTgt spid="44"/>
                                        </p:tgtEl>
                                        <p:attrNameLst>
                                          <p:attrName>style.visibility</p:attrName>
                                        </p:attrNameLst>
                                      </p:cBhvr>
                                      <p:to>
                                        <p:strVal val="visible"/>
                                      </p:to>
                                    </p:set>
                                    <p:anim calcmode="lin" valueType="num">
                                      <p:cBhvr>
                                        <p:cTn id="123"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44"/>
                                        </p:tgtEl>
                                        <p:attrNameLst>
                                          <p:attrName>ppt_y</p:attrName>
                                        </p:attrNameLst>
                                      </p:cBhvr>
                                      <p:tavLst>
                                        <p:tav tm="0">
                                          <p:val>
                                            <p:strVal val="#ppt_y"/>
                                          </p:val>
                                        </p:tav>
                                        <p:tav tm="100000">
                                          <p:val>
                                            <p:strVal val="#ppt_y"/>
                                          </p:val>
                                        </p:tav>
                                      </p:tavLst>
                                    </p:anim>
                                    <p:anim calcmode="lin" valueType="num">
                                      <p:cBhvr>
                                        <p:cTn id="125"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44"/>
                                        </p:tgtEl>
                                      </p:cBhvr>
                                    </p:animEffect>
                                  </p:childTnLst>
                                </p:cTn>
                              </p:par>
                            </p:childTnLst>
                          </p:cTn>
                        </p:par>
                        <p:par>
                          <p:cTn id="128" fill="hold">
                            <p:stCondLst>
                              <p:cond delay="12850"/>
                            </p:stCondLst>
                            <p:childTnLst>
                              <p:par>
                                <p:cTn id="129" presetID="41" presetClass="entr" presetSubtype="0" fill="hold" grpId="0" nodeType="afterEffect">
                                  <p:stCondLst>
                                    <p:cond delay="0"/>
                                  </p:stCondLst>
                                  <p:iterate type="lt">
                                    <p:tmPct val="10000"/>
                                  </p:iterate>
                                  <p:childTnLst>
                                    <p:set>
                                      <p:cBhvr>
                                        <p:cTn id="130" dur="1" fill="hold">
                                          <p:stCondLst>
                                            <p:cond delay="0"/>
                                          </p:stCondLst>
                                        </p:cTn>
                                        <p:tgtEl>
                                          <p:spTgt spid="45"/>
                                        </p:tgtEl>
                                        <p:attrNameLst>
                                          <p:attrName>style.visibility</p:attrName>
                                        </p:attrNameLst>
                                      </p:cBhvr>
                                      <p:to>
                                        <p:strVal val="visible"/>
                                      </p:to>
                                    </p:set>
                                    <p:anim calcmode="lin" valueType="num">
                                      <p:cBhvr>
                                        <p:cTn id="131"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32" dur="500" fill="hold"/>
                                        <p:tgtEl>
                                          <p:spTgt spid="45"/>
                                        </p:tgtEl>
                                        <p:attrNameLst>
                                          <p:attrName>ppt_y</p:attrName>
                                        </p:attrNameLst>
                                      </p:cBhvr>
                                      <p:tavLst>
                                        <p:tav tm="0">
                                          <p:val>
                                            <p:strVal val="#ppt_y"/>
                                          </p:val>
                                        </p:tav>
                                        <p:tav tm="100000">
                                          <p:val>
                                            <p:strVal val="#ppt_y"/>
                                          </p:val>
                                        </p:tav>
                                      </p:tavLst>
                                    </p:anim>
                                    <p:anim calcmode="lin" valueType="num">
                                      <p:cBhvr>
                                        <p:cTn id="133"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34"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35" dur="500" tmFilter="0,0; .5, 1; 1, 1"/>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6" grpId="0"/>
      <p:bldP spid="37" grpId="0"/>
      <p:bldP spid="38" grpId="0"/>
      <p:bldP spid="39" grpId="0"/>
      <p:bldP spid="40" grpId="0"/>
      <p:bldP spid="41" grpId="0"/>
      <p:bldP spid="42" grpId="0"/>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grpSp>
        <p:nvGrpSpPr>
          <p:cNvPr id="6" name="Freeform 3"/>
          <p:cNvGrpSpPr>
            <a:grpSpLocks/>
          </p:cNvGrpSpPr>
          <p:nvPr/>
        </p:nvGrpSpPr>
        <p:grpSpPr bwMode="auto">
          <a:xfrm>
            <a:off x="3033192" y="2427985"/>
            <a:ext cx="1372438" cy="1474758"/>
            <a:chOff x="0" y="0"/>
            <a:chExt cx="1171" cy="1264"/>
          </a:xfrm>
        </p:grpSpPr>
        <p:pic>
          <p:nvPicPr>
            <p:cNvPr id="7" name="Freeform 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171" cy="1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20"/>
            <p:cNvSpPr txBox="1">
              <a:spLocks noChangeArrowheads="1"/>
            </p:cNvSpPr>
            <p:nvPr/>
          </p:nvSpPr>
          <p:spPr bwMode="auto">
            <a:xfrm rot="-7621737">
              <a:off x="-83" y="-47"/>
              <a:ext cx="1315"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9" name="Freeform 3"/>
          <p:cNvGrpSpPr>
            <a:grpSpLocks/>
          </p:cNvGrpSpPr>
          <p:nvPr/>
        </p:nvGrpSpPr>
        <p:grpSpPr bwMode="auto">
          <a:xfrm>
            <a:off x="3316821" y="1388420"/>
            <a:ext cx="1480264" cy="1367418"/>
            <a:chOff x="0" y="0"/>
            <a:chExt cx="1263" cy="1172"/>
          </a:xfrm>
        </p:grpSpPr>
        <p:pic>
          <p:nvPicPr>
            <p:cNvPr id="10" name="Freeform 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63" cy="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23"/>
            <p:cNvSpPr txBox="1">
              <a:spLocks noChangeArrowheads="1"/>
            </p:cNvSpPr>
            <p:nvPr/>
          </p:nvSpPr>
          <p:spPr bwMode="auto">
            <a:xfrm rot="-2202532">
              <a:off x="-12" y="-92"/>
              <a:ext cx="1314" cy="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12" name="Freeform 3"/>
          <p:cNvGrpSpPr>
            <a:grpSpLocks/>
          </p:cNvGrpSpPr>
          <p:nvPr/>
        </p:nvGrpSpPr>
        <p:grpSpPr bwMode="auto">
          <a:xfrm>
            <a:off x="4459545" y="1670772"/>
            <a:ext cx="1373609" cy="1470092"/>
            <a:chOff x="0" y="0"/>
            <a:chExt cx="1172" cy="1260"/>
          </a:xfrm>
        </p:grpSpPr>
        <p:pic>
          <p:nvPicPr>
            <p:cNvPr id="13" name="Freeform 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172"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26"/>
            <p:cNvSpPr txBox="1">
              <a:spLocks noChangeArrowheads="1"/>
            </p:cNvSpPr>
            <p:nvPr/>
          </p:nvSpPr>
          <p:spPr bwMode="auto">
            <a:xfrm rot="3202081">
              <a:off x="-58" y="-23"/>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15" name="Freeform 3"/>
          <p:cNvGrpSpPr>
            <a:grpSpLocks/>
          </p:cNvGrpSpPr>
          <p:nvPr/>
        </p:nvGrpSpPr>
        <p:grpSpPr bwMode="auto">
          <a:xfrm>
            <a:off x="4068090" y="2809509"/>
            <a:ext cx="1481435" cy="1366252"/>
            <a:chOff x="0" y="0"/>
            <a:chExt cx="1264" cy="1171"/>
          </a:xfrm>
        </p:grpSpPr>
        <p:pic>
          <p:nvPicPr>
            <p:cNvPr id="16" name="Freeform 3"/>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264" cy="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9"/>
            <p:cNvSpPr txBox="1">
              <a:spLocks noChangeArrowheads="1"/>
            </p:cNvSpPr>
            <p:nvPr/>
          </p:nvSpPr>
          <p:spPr bwMode="auto">
            <a:xfrm rot="8579121">
              <a:off x="-38" y="-70"/>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sp>
        <p:nvSpPr>
          <p:cNvPr id="18" name="TextBox 22"/>
          <p:cNvSpPr txBox="1">
            <a:spLocks noChangeArrowheads="1"/>
          </p:cNvSpPr>
          <p:nvPr/>
        </p:nvSpPr>
        <p:spPr bwMode="auto">
          <a:xfrm>
            <a:off x="3553570" y="1641604"/>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1</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19" name="TextBox 24"/>
          <p:cNvSpPr txBox="1">
            <a:spLocks noChangeArrowheads="1"/>
          </p:cNvSpPr>
          <p:nvPr/>
        </p:nvSpPr>
        <p:spPr bwMode="auto">
          <a:xfrm>
            <a:off x="4293118" y="2969542"/>
            <a:ext cx="973949"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3</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0" name="TextBox 25"/>
          <p:cNvSpPr txBox="1">
            <a:spLocks noChangeArrowheads="1"/>
          </p:cNvSpPr>
          <p:nvPr/>
        </p:nvSpPr>
        <p:spPr bwMode="auto">
          <a:xfrm>
            <a:off x="4600554" y="1923731"/>
            <a:ext cx="975122"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2</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1" name="TextBox 33"/>
          <p:cNvSpPr txBox="1">
            <a:spLocks noChangeArrowheads="1"/>
          </p:cNvSpPr>
          <p:nvPr/>
        </p:nvSpPr>
        <p:spPr bwMode="auto">
          <a:xfrm>
            <a:off x="3194931" y="2651382"/>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4</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2" name="TextBox 13"/>
          <p:cNvSpPr txBox="1">
            <a:spLocks noChangeArrowheads="1"/>
          </p:cNvSpPr>
          <p:nvPr/>
        </p:nvSpPr>
        <p:spPr bwMode="auto">
          <a:xfrm>
            <a:off x="1354857" y="1671939"/>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dirty="0">
                <a:solidFill>
                  <a:srgbClr val="FFFFFF"/>
                </a:solidFill>
                <a:latin typeface="Arial" pitchFamily="34" charset="0"/>
                <a:ea typeface="微软雅黑" pitchFamily="34" charset="-122"/>
                <a:sym typeface="Arial" pitchFamily="34" charset="0"/>
              </a:rPr>
              <a:t>单击编辑标题</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23" name="TextBox 13"/>
          <p:cNvSpPr txBox="1">
            <a:spLocks noChangeArrowheads="1"/>
          </p:cNvSpPr>
          <p:nvPr/>
        </p:nvSpPr>
        <p:spPr bwMode="auto">
          <a:xfrm>
            <a:off x="763793" y="1891285"/>
            <a:ext cx="2090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24" name="TextBox 13"/>
          <p:cNvSpPr txBox="1">
            <a:spLocks noChangeArrowheads="1"/>
          </p:cNvSpPr>
          <p:nvPr/>
        </p:nvSpPr>
        <p:spPr bwMode="auto">
          <a:xfrm>
            <a:off x="1354857" y="3171199"/>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25" name="TextBox 13"/>
          <p:cNvSpPr txBox="1">
            <a:spLocks noChangeArrowheads="1"/>
          </p:cNvSpPr>
          <p:nvPr/>
        </p:nvSpPr>
        <p:spPr bwMode="auto">
          <a:xfrm>
            <a:off x="688489" y="3390544"/>
            <a:ext cx="2165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26" name="TextBox 13"/>
          <p:cNvSpPr txBox="1">
            <a:spLocks noChangeArrowheads="1"/>
          </p:cNvSpPr>
          <p:nvPr/>
        </p:nvSpPr>
        <p:spPr bwMode="auto">
          <a:xfrm>
            <a:off x="6113264" y="1671939"/>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27" name="TextBox 13"/>
          <p:cNvSpPr txBox="1">
            <a:spLocks noChangeArrowheads="1"/>
          </p:cNvSpPr>
          <p:nvPr/>
        </p:nvSpPr>
        <p:spPr bwMode="auto">
          <a:xfrm>
            <a:off x="6113265" y="1891285"/>
            <a:ext cx="20302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28" name="TextBox 13"/>
          <p:cNvSpPr txBox="1">
            <a:spLocks noChangeArrowheads="1"/>
          </p:cNvSpPr>
          <p:nvPr/>
        </p:nvSpPr>
        <p:spPr bwMode="auto">
          <a:xfrm>
            <a:off x="6113264" y="3171199"/>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dirty="0">
                <a:solidFill>
                  <a:srgbClr val="FFFFFF"/>
                </a:solidFill>
                <a:latin typeface="Arial" pitchFamily="34" charset="0"/>
                <a:ea typeface="微软雅黑" pitchFamily="34" charset="-122"/>
                <a:sym typeface="Arial" pitchFamily="34" charset="0"/>
              </a:rPr>
              <a:t>单击编辑标题</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29" name="TextBox 13"/>
          <p:cNvSpPr txBox="1">
            <a:spLocks noChangeArrowheads="1"/>
          </p:cNvSpPr>
          <p:nvPr/>
        </p:nvSpPr>
        <p:spPr bwMode="auto">
          <a:xfrm>
            <a:off x="6113264" y="3390544"/>
            <a:ext cx="20302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301552669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2"/>
                                        </p:tgtEl>
                                        <p:attrNameLst>
                                          <p:attrName>ppt_y</p:attrName>
                                        </p:attrNameLst>
                                      </p:cBhvr>
                                      <p:tavLst>
                                        <p:tav tm="0">
                                          <p:val>
                                            <p:strVal val="#ppt_y"/>
                                          </p:val>
                                        </p:tav>
                                        <p:tav tm="100000">
                                          <p:val>
                                            <p:strVal val="#ppt_y"/>
                                          </p:val>
                                        </p:tav>
                                      </p:tavLst>
                                    </p:anim>
                                    <p:anim calcmode="lin" valueType="num">
                                      <p:cBhvr>
                                        <p:cTn id="2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2"/>
                                        </p:tgtEl>
                                      </p:cBhvr>
                                    </p:animEffect>
                                  </p:childTnLst>
                                </p:cTn>
                              </p:par>
                            </p:childTnLst>
                          </p:cTn>
                        </p:par>
                        <p:par>
                          <p:cTn id="32" fill="hold">
                            <p:stCondLst>
                              <p:cond delay="2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3"/>
                                        </p:tgtEl>
                                        <p:attrNameLst>
                                          <p:attrName>ppt_y</p:attrName>
                                        </p:attrNameLst>
                                      </p:cBhvr>
                                      <p:tavLst>
                                        <p:tav tm="0">
                                          <p:val>
                                            <p:strVal val="#ppt_y"/>
                                          </p:val>
                                        </p:tav>
                                        <p:tav tm="100000">
                                          <p:val>
                                            <p:strVal val="#ppt_y"/>
                                          </p:val>
                                        </p:tav>
                                      </p:tavLst>
                                    </p:anim>
                                    <p:anim calcmode="lin" valueType="num">
                                      <p:cBhvr>
                                        <p:cTn id="3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3"/>
                                        </p:tgtEl>
                                      </p:cBhvr>
                                    </p:animEffect>
                                  </p:childTnLst>
                                </p:cTn>
                              </p:par>
                            </p:childTnLst>
                          </p:cTn>
                        </p:par>
                        <p:par>
                          <p:cTn id="40" fill="hold">
                            <p:stCondLst>
                              <p:cond delay="3950"/>
                            </p:stCondLst>
                            <p:childTnLst>
                              <p:par>
                                <p:cTn id="41" presetID="10"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44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49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6"/>
                                        </p:tgtEl>
                                        <p:attrNameLst>
                                          <p:attrName>ppt_y</p:attrName>
                                        </p:attrNameLst>
                                      </p:cBhvr>
                                      <p:tavLst>
                                        <p:tav tm="0">
                                          <p:val>
                                            <p:strVal val="#ppt_y"/>
                                          </p:val>
                                        </p:tav>
                                        <p:tav tm="100000">
                                          <p:val>
                                            <p:strVal val="#ppt_y"/>
                                          </p:val>
                                        </p:tav>
                                      </p:tavLst>
                                    </p:anim>
                                    <p:anim calcmode="lin" valueType="num">
                                      <p:cBhvr>
                                        <p:cTn id="5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6"/>
                                        </p:tgtEl>
                                      </p:cBhvr>
                                    </p:animEffect>
                                  </p:childTnLst>
                                </p:cTn>
                              </p:par>
                            </p:childTnLst>
                          </p:cTn>
                        </p:par>
                        <p:par>
                          <p:cTn id="56" fill="hold">
                            <p:stCondLst>
                              <p:cond delay="57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7"/>
                                        </p:tgtEl>
                                        <p:attrNameLst>
                                          <p:attrName>ppt_y</p:attrName>
                                        </p:attrNameLst>
                                      </p:cBhvr>
                                      <p:tavLst>
                                        <p:tav tm="0">
                                          <p:val>
                                            <p:strVal val="#ppt_y"/>
                                          </p:val>
                                        </p:tav>
                                        <p:tav tm="100000">
                                          <p:val>
                                            <p:strVal val="#ppt_y"/>
                                          </p:val>
                                        </p:tav>
                                      </p:tavLst>
                                    </p:anim>
                                    <p:anim calcmode="lin" valueType="num">
                                      <p:cBhvr>
                                        <p:cTn id="6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7"/>
                                        </p:tgtEl>
                                      </p:cBhvr>
                                    </p:animEffect>
                                  </p:childTnLst>
                                </p:cTn>
                              </p:par>
                            </p:childTnLst>
                          </p:cTn>
                        </p:par>
                        <p:par>
                          <p:cTn id="64" fill="hold">
                            <p:stCondLst>
                              <p:cond delay="7400"/>
                            </p:stCondLst>
                            <p:childTnLst>
                              <p:par>
                                <p:cTn id="65" presetID="10" presetClass="entr" presetSubtype="0"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79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childTnLst>
                          </p:cTn>
                        </p:par>
                        <p:par>
                          <p:cTn id="72" fill="hold">
                            <p:stCondLst>
                              <p:cond delay="84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8"/>
                                        </p:tgtEl>
                                        <p:attrNameLst>
                                          <p:attrName>ppt_y</p:attrName>
                                        </p:attrNameLst>
                                      </p:cBhvr>
                                      <p:tavLst>
                                        <p:tav tm="0">
                                          <p:val>
                                            <p:strVal val="#ppt_y"/>
                                          </p:val>
                                        </p:tav>
                                        <p:tav tm="100000">
                                          <p:val>
                                            <p:strVal val="#ppt_y"/>
                                          </p:val>
                                        </p:tav>
                                      </p:tavLst>
                                    </p:anim>
                                    <p:anim calcmode="lin" valueType="num">
                                      <p:cBhvr>
                                        <p:cTn id="7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8"/>
                                        </p:tgtEl>
                                      </p:cBhvr>
                                    </p:animEffect>
                                  </p:childTnLst>
                                </p:cTn>
                              </p:par>
                            </p:childTnLst>
                          </p:cTn>
                        </p:par>
                        <p:par>
                          <p:cTn id="80" fill="hold">
                            <p:stCondLst>
                              <p:cond delay="915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29"/>
                                        </p:tgtEl>
                                        <p:attrNameLst>
                                          <p:attrName>ppt_y</p:attrName>
                                        </p:attrNameLst>
                                      </p:cBhvr>
                                      <p:tavLst>
                                        <p:tav tm="0">
                                          <p:val>
                                            <p:strVal val="#ppt_y"/>
                                          </p:val>
                                        </p:tav>
                                        <p:tav tm="100000">
                                          <p:val>
                                            <p:strVal val="#ppt_y"/>
                                          </p:val>
                                        </p:tav>
                                      </p:tavLst>
                                    </p:anim>
                                    <p:anim calcmode="lin" valueType="num">
                                      <p:cBhvr>
                                        <p:cTn id="8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29"/>
                                        </p:tgtEl>
                                      </p:cBhvr>
                                    </p:animEffect>
                                  </p:childTnLst>
                                </p:cTn>
                              </p:par>
                            </p:childTnLst>
                          </p:cTn>
                        </p:par>
                        <p:par>
                          <p:cTn id="88" fill="hold">
                            <p:stCondLst>
                              <p:cond delay="10850"/>
                            </p:stCondLst>
                            <p:childTnLst>
                              <p:par>
                                <p:cTn id="89" presetID="10" presetClass="entr" presetSubtype="0" fill="hold"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fade">
                                      <p:cBhvr>
                                        <p:cTn id="91" dur="500"/>
                                        <p:tgtEl>
                                          <p:spTgt spid="6"/>
                                        </p:tgtEl>
                                      </p:cBhvr>
                                    </p:animEffect>
                                  </p:childTnLst>
                                </p:cTn>
                              </p:par>
                            </p:childTnLst>
                          </p:cTn>
                        </p:par>
                        <p:par>
                          <p:cTn id="92" fill="hold">
                            <p:stCondLst>
                              <p:cond delay="1135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childTnLst>
                          </p:cTn>
                        </p:par>
                        <p:par>
                          <p:cTn id="96" fill="hold">
                            <p:stCondLst>
                              <p:cond delay="1185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4"/>
                                        </p:tgtEl>
                                        <p:attrNameLst>
                                          <p:attrName>style.visibility</p:attrName>
                                        </p:attrNameLst>
                                      </p:cBhvr>
                                      <p:to>
                                        <p:strVal val="visible"/>
                                      </p:to>
                                    </p:set>
                                    <p:anim calcmode="lin" valueType="num">
                                      <p:cBhvr>
                                        <p:cTn id="99"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4"/>
                                        </p:tgtEl>
                                        <p:attrNameLst>
                                          <p:attrName>ppt_y</p:attrName>
                                        </p:attrNameLst>
                                      </p:cBhvr>
                                      <p:tavLst>
                                        <p:tav tm="0">
                                          <p:val>
                                            <p:strVal val="#ppt_y"/>
                                          </p:val>
                                        </p:tav>
                                        <p:tav tm="100000">
                                          <p:val>
                                            <p:strVal val="#ppt_y"/>
                                          </p:val>
                                        </p:tav>
                                      </p:tavLst>
                                    </p:anim>
                                    <p:anim calcmode="lin" valueType="num">
                                      <p:cBhvr>
                                        <p:cTn id="101"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4"/>
                                        </p:tgtEl>
                                      </p:cBhvr>
                                    </p:animEffect>
                                  </p:childTnLst>
                                </p:cTn>
                              </p:par>
                            </p:childTnLst>
                          </p:cTn>
                        </p:par>
                        <p:par>
                          <p:cTn id="104" fill="hold">
                            <p:stCondLst>
                              <p:cond delay="12600"/>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25"/>
                                        </p:tgtEl>
                                        <p:attrNameLst>
                                          <p:attrName>style.visibility</p:attrName>
                                        </p:attrNameLst>
                                      </p:cBhvr>
                                      <p:to>
                                        <p:strVal val="visible"/>
                                      </p:to>
                                    </p:set>
                                    <p:anim calcmode="lin" valueType="num">
                                      <p:cBhvr>
                                        <p:cTn id="10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25"/>
                                        </p:tgtEl>
                                        <p:attrNameLst>
                                          <p:attrName>ppt_y</p:attrName>
                                        </p:attrNameLst>
                                      </p:cBhvr>
                                      <p:tavLst>
                                        <p:tav tm="0">
                                          <p:val>
                                            <p:strVal val="#ppt_y"/>
                                          </p:val>
                                        </p:tav>
                                        <p:tav tm="100000">
                                          <p:val>
                                            <p:strVal val="#ppt_y"/>
                                          </p:val>
                                        </p:tav>
                                      </p:tavLst>
                                    </p:anim>
                                    <p:anim calcmode="lin" valueType="num">
                                      <p:cBhvr>
                                        <p:cTn id="10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r="833"/>
          <a:stretch>
            <a:fillRect/>
          </a:stretch>
        </p:blipFill>
        <p:spPr>
          <a:xfrm>
            <a:off x="0" y="0"/>
            <a:ext cx="9144000" cy="5143500"/>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18561"/>
          <a:stretch>
            <a:fillRect/>
          </a:stretch>
        </p:blipFill>
        <p:spPr>
          <a:xfrm>
            <a:off x="4169229" y="0"/>
            <a:ext cx="4974773" cy="5143500"/>
          </a:xfrm>
          <a:prstGeom prst="rect">
            <a:avLst/>
          </a:prstGeom>
        </p:spPr>
      </p:pic>
      <p:sp>
        <p:nvSpPr>
          <p:cNvPr id="6" name="文本框 5"/>
          <p:cNvSpPr txBox="1"/>
          <p:nvPr/>
        </p:nvSpPr>
        <p:spPr>
          <a:xfrm>
            <a:off x="538598" y="2192335"/>
            <a:ext cx="4375623" cy="715581"/>
          </a:xfrm>
          <a:prstGeom prst="rect">
            <a:avLst/>
          </a:prstGeom>
          <a:noFill/>
        </p:spPr>
        <p:txBody>
          <a:bodyPr wrap="square" rtlCol="0">
            <a:spAutoFit/>
          </a:bodyPr>
          <a:lstStyle/>
          <a:p>
            <a:r>
              <a:rPr lang="zh-CN" altLang="en-US" sz="4050" dirty="0">
                <a:solidFill>
                  <a:schemeClr val="bg1"/>
                </a:solidFill>
                <a:latin typeface="方正兰亭粗黑简体" panose="02000000000000000000" pitchFamily="2" charset="-122"/>
                <a:ea typeface="方正兰亭粗黑简体" panose="02000000000000000000" pitchFamily="2" charset="-122"/>
              </a:rPr>
              <a:t>选题研究现状分析</a:t>
            </a:r>
          </a:p>
        </p:txBody>
      </p:sp>
      <p:sp>
        <p:nvSpPr>
          <p:cNvPr id="7" name="矩形 6"/>
          <p:cNvSpPr/>
          <p:nvPr/>
        </p:nvSpPr>
        <p:spPr>
          <a:xfrm>
            <a:off x="538599" y="2958427"/>
            <a:ext cx="4375623" cy="789445"/>
          </a:xfrm>
          <a:prstGeom prst="rect">
            <a:avLst/>
          </a:prstGeom>
        </p:spPr>
        <p:txBody>
          <a:bodyPr wrap="square" lIns="68577" tIns="34289" rIns="68577" bIns="34289">
            <a:spAutoFit/>
          </a:bodyPr>
          <a:lstStyle/>
          <a:p>
            <a:pPr>
              <a:lnSpc>
                <a:spcPct val="130000"/>
              </a:lnSpc>
            </a:pPr>
            <a:r>
              <a:rPr lang="zh-CN" altLang="en-US" sz="1200" dirty="0">
                <a:solidFill>
                  <a:schemeClr val="bg1"/>
                </a:solidFill>
                <a:latin typeface="微软雅黑" pitchFamily="34" charset="-122"/>
                <a:ea typeface="微软雅黑" pitchFamily="34" charset="-122"/>
              </a:rPr>
              <a:t>论文就是用来进行科学研究和描述科研成果的文章，简称之为论文。它既是探讨问题进行科学研究的一种手段，又是描述科研成果进行学术交流的一种工具。</a:t>
            </a:r>
            <a:endParaRPr lang="en-US" altLang="zh-CN" sz="1200" dirty="0">
              <a:solidFill>
                <a:schemeClr val="bg1"/>
              </a:solidFill>
              <a:latin typeface="微软雅黑" pitchFamily="34" charset="-122"/>
              <a:ea typeface="微软雅黑" pitchFamily="34" charset="-122"/>
            </a:endParaRPr>
          </a:p>
        </p:txBody>
      </p:sp>
      <p:grpSp>
        <p:nvGrpSpPr>
          <p:cNvPr id="8" name="Group 4"/>
          <p:cNvGrpSpPr>
            <a:grpSpLocks noChangeAspect="1"/>
          </p:cNvGrpSpPr>
          <p:nvPr/>
        </p:nvGrpSpPr>
        <p:grpSpPr bwMode="auto">
          <a:xfrm>
            <a:off x="1993513" y="897825"/>
            <a:ext cx="1138862" cy="1132138"/>
            <a:chOff x="2946" y="838"/>
            <a:chExt cx="1355" cy="1347"/>
          </a:xfrm>
          <a:solidFill>
            <a:schemeClr val="bg1"/>
          </a:solidFill>
        </p:grpSpPr>
        <p:sp>
          <p:nvSpPr>
            <p:cNvPr id="9" name="Freeform 5"/>
            <p:cNvSpPr>
              <a:spLocks noEditPoints="1"/>
            </p:cNvSpPr>
            <p:nvPr/>
          </p:nvSpPr>
          <p:spPr bwMode="auto">
            <a:xfrm>
              <a:off x="2946" y="838"/>
              <a:ext cx="1355" cy="1347"/>
            </a:xfrm>
            <a:custGeom>
              <a:avLst/>
              <a:gdLst>
                <a:gd name="T0" fmla="*/ 710 w 1467"/>
                <a:gd name="T1" fmla="*/ 0 h 1459"/>
                <a:gd name="T2" fmla="*/ 754 w 1467"/>
                <a:gd name="T3" fmla="*/ 0 h 1459"/>
                <a:gd name="T4" fmla="*/ 754 w 1467"/>
                <a:gd name="T5" fmla="*/ 0 h 1459"/>
                <a:gd name="T6" fmla="*/ 1045 w 1467"/>
                <a:gd name="T7" fmla="*/ 71 h 1459"/>
                <a:gd name="T8" fmla="*/ 1256 w 1467"/>
                <a:gd name="T9" fmla="*/ 222 h 1459"/>
                <a:gd name="T10" fmla="*/ 1336 w 1467"/>
                <a:gd name="T11" fmla="*/ 322 h 1459"/>
                <a:gd name="T12" fmla="*/ 1457 w 1467"/>
                <a:gd name="T13" fmla="*/ 654 h 1459"/>
                <a:gd name="T14" fmla="*/ 1441 w 1467"/>
                <a:gd name="T15" fmla="*/ 901 h 1459"/>
                <a:gd name="T16" fmla="*/ 1394 w 1467"/>
                <a:gd name="T17" fmla="*/ 1035 h 1459"/>
                <a:gd name="T18" fmla="*/ 1244 w 1467"/>
                <a:gd name="T19" fmla="*/ 1247 h 1459"/>
                <a:gd name="T20" fmla="*/ 1030 w 1467"/>
                <a:gd name="T21" fmla="*/ 1394 h 1459"/>
                <a:gd name="T22" fmla="*/ 894 w 1467"/>
                <a:gd name="T23" fmla="*/ 1440 h 1459"/>
                <a:gd name="T24" fmla="*/ 732 w 1467"/>
                <a:gd name="T25" fmla="*/ 1458 h 1459"/>
                <a:gd name="T26" fmla="*/ 434 w 1467"/>
                <a:gd name="T27" fmla="*/ 1394 h 1459"/>
                <a:gd name="T28" fmla="*/ 220 w 1467"/>
                <a:gd name="T29" fmla="*/ 1247 h 1459"/>
                <a:gd name="T30" fmla="*/ 23 w 1467"/>
                <a:gd name="T31" fmla="*/ 900 h 1459"/>
                <a:gd name="T32" fmla="*/ 3 w 1467"/>
                <a:gd name="T33" fmla="*/ 696 h 1459"/>
                <a:gd name="T34" fmla="*/ 19 w 1467"/>
                <a:gd name="T35" fmla="*/ 576 h 1459"/>
                <a:gd name="T36" fmla="*/ 128 w 1467"/>
                <a:gd name="T37" fmla="*/ 322 h 1459"/>
                <a:gd name="T38" fmla="*/ 419 w 1467"/>
                <a:gd name="T39" fmla="*/ 71 h 1459"/>
                <a:gd name="T40" fmla="*/ 710 w 1467"/>
                <a:gd name="T41" fmla="*/ 0 h 1459"/>
                <a:gd name="T42" fmla="*/ 685 w 1467"/>
                <a:gd name="T43" fmla="*/ 35 h 1459"/>
                <a:gd name="T44" fmla="*/ 571 w 1467"/>
                <a:gd name="T45" fmla="*/ 52 h 1459"/>
                <a:gd name="T46" fmla="*/ 238 w 1467"/>
                <a:gd name="T47" fmla="*/ 240 h 1459"/>
                <a:gd name="T48" fmla="*/ 97 w 1467"/>
                <a:gd name="T49" fmla="*/ 447 h 1459"/>
                <a:gd name="T50" fmla="*/ 36 w 1467"/>
                <a:gd name="T51" fmla="*/ 734 h 1459"/>
                <a:gd name="T52" fmla="*/ 55 w 1467"/>
                <a:gd name="T53" fmla="*/ 890 h 1459"/>
                <a:gd name="T54" fmla="*/ 164 w 1467"/>
                <a:gd name="T55" fmla="*/ 1129 h 1459"/>
                <a:gd name="T56" fmla="*/ 265 w 1467"/>
                <a:gd name="T57" fmla="*/ 1244 h 1459"/>
                <a:gd name="T58" fmla="*/ 338 w 1467"/>
                <a:gd name="T59" fmla="*/ 1302 h 1459"/>
                <a:gd name="T60" fmla="*/ 580 w 1467"/>
                <a:gd name="T61" fmla="*/ 1408 h 1459"/>
                <a:gd name="T62" fmla="*/ 737 w 1467"/>
                <a:gd name="T63" fmla="*/ 1425 h 1459"/>
                <a:gd name="T64" fmla="*/ 1022 w 1467"/>
                <a:gd name="T65" fmla="*/ 1362 h 1459"/>
                <a:gd name="T66" fmla="*/ 1267 w 1467"/>
                <a:gd name="T67" fmla="*/ 1173 h 1459"/>
                <a:gd name="T68" fmla="*/ 1367 w 1467"/>
                <a:gd name="T69" fmla="*/ 1012 h 1459"/>
                <a:gd name="T70" fmla="*/ 1427 w 1467"/>
                <a:gd name="T71" fmla="*/ 724 h 1459"/>
                <a:gd name="T72" fmla="*/ 1409 w 1467"/>
                <a:gd name="T73" fmla="*/ 569 h 1459"/>
                <a:gd name="T74" fmla="*/ 1364 w 1467"/>
                <a:gd name="T75" fmla="*/ 440 h 1459"/>
                <a:gd name="T76" fmla="*/ 1126 w 1467"/>
                <a:gd name="T77" fmla="*/ 156 h 1459"/>
                <a:gd name="T78" fmla="*/ 810 w 1467"/>
                <a:gd name="T79" fmla="*/ 38 h 1459"/>
                <a:gd name="T80" fmla="*/ 727 w 1467"/>
                <a:gd name="T81" fmla="*/ 34 h 1459"/>
                <a:gd name="T82" fmla="*/ 685 w 1467"/>
                <a:gd name="T83" fmla="*/ 35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7" h="1459">
                  <a:moveTo>
                    <a:pt x="710" y="0"/>
                  </a:moveTo>
                  <a:cubicBezTo>
                    <a:pt x="725" y="0"/>
                    <a:pt x="739" y="0"/>
                    <a:pt x="754" y="0"/>
                  </a:cubicBezTo>
                  <a:cubicBezTo>
                    <a:pt x="754" y="0"/>
                    <a:pt x="754" y="0"/>
                    <a:pt x="754" y="0"/>
                  </a:cubicBezTo>
                  <a:cubicBezTo>
                    <a:pt x="870" y="4"/>
                    <a:pt x="964" y="33"/>
                    <a:pt x="1045" y="71"/>
                  </a:cubicBezTo>
                  <a:cubicBezTo>
                    <a:pt x="1127" y="109"/>
                    <a:pt x="1195" y="162"/>
                    <a:pt x="1256" y="222"/>
                  </a:cubicBezTo>
                  <a:cubicBezTo>
                    <a:pt x="1286" y="252"/>
                    <a:pt x="1312" y="286"/>
                    <a:pt x="1336" y="322"/>
                  </a:cubicBezTo>
                  <a:cubicBezTo>
                    <a:pt x="1398" y="412"/>
                    <a:pt x="1442" y="518"/>
                    <a:pt x="1457" y="654"/>
                  </a:cubicBezTo>
                  <a:cubicBezTo>
                    <a:pt x="1467" y="740"/>
                    <a:pt x="1458" y="830"/>
                    <a:pt x="1441" y="901"/>
                  </a:cubicBezTo>
                  <a:cubicBezTo>
                    <a:pt x="1429" y="949"/>
                    <a:pt x="1413" y="994"/>
                    <a:pt x="1394" y="1035"/>
                  </a:cubicBezTo>
                  <a:cubicBezTo>
                    <a:pt x="1355" y="1117"/>
                    <a:pt x="1305" y="1187"/>
                    <a:pt x="1244" y="1247"/>
                  </a:cubicBezTo>
                  <a:cubicBezTo>
                    <a:pt x="1183" y="1306"/>
                    <a:pt x="1114" y="1357"/>
                    <a:pt x="1030" y="1394"/>
                  </a:cubicBezTo>
                  <a:cubicBezTo>
                    <a:pt x="988" y="1413"/>
                    <a:pt x="944" y="1429"/>
                    <a:pt x="894" y="1440"/>
                  </a:cubicBezTo>
                  <a:cubicBezTo>
                    <a:pt x="845" y="1451"/>
                    <a:pt x="790" y="1459"/>
                    <a:pt x="732" y="1458"/>
                  </a:cubicBezTo>
                  <a:cubicBezTo>
                    <a:pt x="614" y="1457"/>
                    <a:pt x="517" y="1432"/>
                    <a:pt x="434" y="1394"/>
                  </a:cubicBezTo>
                  <a:cubicBezTo>
                    <a:pt x="351" y="1357"/>
                    <a:pt x="279" y="1306"/>
                    <a:pt x="220" y="1247"/>
                  </a:cubicBezTo>
                  <a:cubicBezTo>
                    <a:pt x="128" y="1155"/>
                    <a:pt x="60" y="1045"/>
                    <a:pt x="23" y="900"/>
                  </a:cubicBezTo>
                  <a:cubicBezTo>
                    <a:pt x="8" y="841"/>
                    <a:pt x="0" y="771"/>
                    <a:pt x="3" y="696"/>
                  </a:cubicBezTo>
                  <a:cubicBezTo>
                    <a:pt x="5" y="652"/>
                    <a:pt x="11" y="612"/>
                    <a:pt x="19" y="576"/>
                  </a:cubicBezTo>
                  <a:cubicBezTo>
                    <a:pt x="41" y="476"/>
                    <a:pt x="78" y="394"/>
                    <a:pt x="128" y="322"/>
                  </a:cubicBezTo>
                  <a:cubicBezTo>
                    <a:pt x="201" y="215"/>
                    <a:pt x="297" y="129"/>
                    <a:pt x="419" y="71"/>
                  </a:cubicBezTo>
                  <a:cubicBezTo>
                    <a:pt x="501" y="32"/>
                    <a:pt x="595" y="4"/>
                    <a:pt x="710" y="0"/>
                  </a:cubicBezTo>
                  <a:close/>
                  <a:moveTo>
                    <a:pt x="685" y="35"/>
                  </a:moveTo>
                  <a:cubicBezTo>
                    <a:pt x="644" y="38"/>
                    <a:pt x="607" y="43"/>
                    <a:pt x="571" y="52"/>
                  </a:cubicBezTo>
                  <a:cubicBezTo>
                    <a:pt x="431" y="87"/>
                    <a:pt x="326" y="152"/>
                    <a:pt x="238" y="240"/>
                  </a:cubicBezTo>
                  <a:cubicBezTo>
                    <a:pt x="180" y="298"/>
                    <a:pt x="133" y="366"/>
                    <a:pt x="97" y="447"/>
                  </a:cubicBezTo>
                  <a:cubicBezTo>
                    <a:pt x="61" y="526"/>
                    <a:pt x="36" y="619"/>
                    <a:pt x="36" y="734"/>
                  </a:cubicBezTo>
                  <a:cubicBezTo>
                    <a:pt x="36" y="791"/>
                    <a:pt x="44" y="843"/>
                    <a:pt x="55" y="890"/>
                  </a:cubicBezTo>
                  <a:cubicBezTo>
                    <a:pt x="77" y="984"/>
                    <a:pt x="116" y="1060"/>
                    <a:pt x="164" y="1129"/>
                  </a:cubicBezTo>
                  <a:cubicBezTo>
                    <a:pt x="193" y="1171"/>
                    <a:pt x="228" y="1211"/>
                    <a:pt x="265" y="1244"/>
                  </a:cubicBezTo>
                  <a:cubicBezTo>
                    <a:pt x="288" y="1265"/>
                    <a:pt x="312" y="1284"/>
                    <a:pt x="338" y="1302"/>
                  </a:cubicBezTo>
                  <a:cubicBezTo>
                    <a:pt x="406" y="1349"/>
                    <a:pt x="486" y="1387"/>
                    <a:pt x="580" y="1408"/>
                  </a:cubicBezTo>
                  <a:cubicBezTo>
                    <a:pt x="628" y="1418"/>
                    <a:pt x="681" y="1426"/>
                    <a:pt x="737" y="1425"/>
                  </a:cubicBezTo>
                  <a:cubicBezTo>
                    <a:pt x="848" y="1423"/>
                    <a:pt x="942" y="1399"/>
                    <a:pt x="1022" y="1362"/>
                  </a:cubicBezTo>
                  <a:cubicBezTo>
                    <a:pt x="1120" y="1315"/>
                    <a:pt x="1201" y="1251"/>
                    <a:pt x="1267" y="1173"/>
                  </a:cubicBezTo>
                  <a:cubicBezTo>
                    <a:pt x="1307" y="1125"/>
                    <a:pt x="1341" y="1072"/>
                    <a:pt x="1367" y="1012"/>
                  </a:cubicBezTo>
                  <a:cubicBezTo>
                    <a:pt x="1403" y="931"/>
                    <a:pt x="1427" y="839"/>
                    <a:pt x="1427" y="724"/>
                  </a:cubicBezTo>
                  <a:cubicBezTo>
                    <a:pt x="1427" y="668"/>
                    <a:pt x="1420" y="616"/>
                    <a:pt x="1409" y="569"/>
                  </a:cubicBezTo>
                  <a:cubicBezTo>
                    <a:pt x="1398" y="523"/>
                    <a:pt x="1382" y="478"/>
                    <a:pt x="1364" y="440"/>
                  </a:cubicBezTo>
                  <a:cubicBezTo>
                    <a:pt x="1308" y="321"/>
                    <a:pt x="1229" y="227"/>
                    <a:pt x="1126" y="156"/>
                  </a:cubicBezTo>
                  <a:cubicBezTo>
                    <a:pt x="1040" y="97"/>
                    <a:pt x="939" y="53"/>
                    <a:pt x="810" y="38"/>
                  </a:cubicBezTo>
                  <a:cubicBezTo>
                    <a:pt x="784" y="35"/>
                    <a:pt x="754" y="32"/>
                    <a:pt x="727" y="34"/>
                  </a:cubicBezTo>
                  <a:cubicBezTo>
                    <a:pt x="712" y="34"/>
                    <a:pt x="698" y="34"/>
                    <a:pt x="68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6"/>
            <p:cNvSpPr>
              <a:spLocks noEditPoints="1"/>
            </p:cNvSpPr>
            <p:nvPr/>
          </p:nvSpPr>
          <p:spPr bwMode="auto">
            <a:xfrm>
              <a:off x="3007" y="895"/>
              <a:ext cx="1230" cy="1232"/>
            </a:xfrm>
            <a:custGeom>
              <a:avLst/>
              <a:gdLst>
                <a:gd name="T0" fmla="*/ 663 w 1332"/>
                <a:gd name="T1" fmla="*/ 1 h 1334"/>
                <a:gd name="T2" fmla="*/ 742 w 1332"/>
                <a:gd name="T3" fmla="*/ 5 h 1334"/>
                <a:gd name="T4" fmla="*/ 938 w 1332"/>
                <a:gd name="T5" fmla="*/ 59 h 1334"/>
                <a:gd name="T6" fmla="*/ 1135 w 1332"/>
                <a:gd name="T7" fmla="*/ 195 h 1334"/>
                <a:gd name="T8" fmla="*/ 1272 w 1332"/>
                <a:gd name="T9" fmla="*/ 391 h 1334"/>
                <a:gd name="T10" fmla="*/ 1332 w 1332"/>
                <a:gd name="T11" fmla="*/ 664 h 1334"/>
                <a:gd name="T12" fmla="*/ 1274 w 1332"/>
                <a:gd name="T13" fmla="*/ 939 h 1334"/>
                <a:gd name="T14" fmla="*/ 1138 w 1332"/>
                <a:gd name="T15" fmla="*/ 1136 h 1334"/>
                <a:gd name="T16" fmla="*/ 942 w 1332"/>
                <a:gd name="T17" fmla="*/ 1273 h 1334"/>
                <a:gd name="T18" fmla="*/ 669 w 1332"/>
                <a:gd name="T19" fmla="*/ 1334 h 1334"/>
                <a:gd name="T20" fmla="*/ 394 w 1332"/>
                <a:gd name="T21" fmla="*/ 1275 h 1334"/>
                <a:gd name="T22" fmla="*/ 197 w 1332"/>
                <a:gd name="T23" fmla="*/ 1139 h 1334"/>
                <a:gd name="T24" fmla="*/ 17 w 1332"/>
                <a:gd name="T25" fmla="*/ 819 h 1334"/>
                <a:gd name="T26" fmla="*/ 0 w 1332"/>
                <a:gd name="T27" fmla="*/ 670 h 1334"/>
                <a:gd name="T28" fmla="*/ 58 w 1332"/>
                <a:gd name="T29" fmla="*/ 395 h 1334"/>
                <a:gd name="T30" fmla="*/ 118 w 1332"/>
                <a:gd name="T31" fmla="*/ 289 h 1334"/>
                <a:gd name="T32" fmla="*/ 390 w 1332"/>
                <a:gd name="T33" fmla="*/ 61 h 1334"/>
                <a:gd name="T34" fmla="*/ 514 w 1332"/>
                <a:gd name="T35" fmla="*/ 18 h 1334"/>
                <a:gd name="T36" fmla="*/ 623 w 1332"/>
                <a:gd name="T37" fmla="*/ 2 h 1334"/>
                <a:gd name="T38" fmla="*/ 663 w 1332"/>
                <a:gd name="T39" fmla="*/ 1 h 1334"/>
                <a:gd name="T40" fmla="*/ 624 w 1332"/>
                <a:gd name="T41" fmla="*/ 17 h 1334"/>
                <a:gd name="T42" fmla="*/ 587 w 1332"/>
                <a:gd name="T43" fmla="*/ 21 h 1334"/>
                <a:gd name="T44" fmla="*/ 397 w 1332"/>
                <a:gd name="T45" fmla="*/ 74 h 1334"/>
                <a:gd name="T46" fmla="*/ 204 w 1332"/>
                <a:gd name="T47" fmla="*/ 208 h 1334"/>
                <a:gd name="T48" fmla="*/ 72 w 1332"/>
                <a:gd name="T49" fmla="*/ 401 h 1334"/>
                <a:gd name="T50" fmla="*/ 15 w 1332"/>
                <a:gd name="T51" fmla="*/ 670 h 1334"/>
                <a:gd name="T52" fmla="*/ 73 w 1332"/>
                <a:gd name="T53" fmla="*/ 937 h 1334"/>
                <a:gd name="T54" fmla="*/ 207 w 1332"/>
                <a:gd name="T55" fmla="*/ 1128 h 1334"/>
                <a:gd name="T56" fmla="*/ 400 w 1332"/>
                <a:gd name="T57" fmla="*/ 1261 h 1334"/>
                <a:gd name="T58" fmla="*/ 668 w 1332"/>
                <a:gd name="T59" fmla="*/ 1318 h 1334"/>
                <a:gd name="T60" fmla="*/ 935 w 1332"/>
                <a:gd name="T61" fmla="*/ 1260 h 1334"/>
                <a:gd name="T62" fmla="*/ 1127 w 1332"/>
                <a:gd name="T63" fmla="*/ 1126 h 1334"/>
                <a:gd name="T64" fmla="*/ 1260 w 1332"/>
                <a:gd name="T65" fmla="*/ 934 h 1334"/>
                <a:gd name="T66" fmla="*/ 1317 w 1332"/>
                <a:gd name="T67" fmla="*/ 665 h 1334"/>
                <a:gd name="T68" fmla="*/ 1259 w 1332"/>
                <a:gd name="T69" fmla="*/ 398 h 1334"/>
                <a:gd name="T70" fmla="*/ 1125 w 1332"/>
                <a:gd name="T71" fmla="*/ 206 h 1334"/>
                <a:gd name="T72" fmla="*/ 932 w 1332"/>
                <a:gd name="T73" fmla="*/ 73 h 1334"/>
                <a:gd name="T74" fmla="*/ 741 w 1332"/>
                <a:gd name="T75" fmla="*/ 20 h 1334"/>
                <a:gd name="T76" fmla="*/ 664 w 1332"/>
                <a:gd name="T77" fmla="*/ 16 h 1334"/>
                <a:gd name="T78" fmla="*/ 624 w 1332"/>
                <a:gd name="T79" fmla="*/ 17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2" h="1334">
                  <a:moveTo>
                    <a:pt x="663" y="1"/>
                  </a:moveTo>
                  <a:cubicBezTo>
                    <a:pt x="688" y="0"/>
                    <a:pt x="718" y="2"/>
                    <a:pt x="742" y="5"/>
                  </a:cubicBezTo>
                  <a:cubicBezTo>
                    <a:pt x="816" y="13"/>
                    <a:pt x="882" y="34"/>
                    <a:pt x="938" y="59"/>
                  </a:cubicBezTo>
                  <a:cubicBezTo>
                    <a:pt x="1015" y="94"/>
                    <a:pt x="1080" y="140"/>
                    <a:pt x="1135" y="195"/>
                  </a:cubicBezTo>
                  <a:cubicBezTo>
                    <a:pt x="1192" y="251"/>
                    <a:pt x="1236" y="314"/>
                    <a:pt x="1272" y="391"/>
                  </a:cubicBezTo>
                  <a:cubicBezTo>
                    <a:pt x="1307" y="467"/>
                    <a:pt x="1332" y="557"/>
                    <a:pt x="1332" y="664"/>
                  </a:cubicBezTo>
                  <a:cubicBezTo>
                    <a:pt x="1332" y="774"/>
                    <a:pt x="1309" y="862"/>
                    <a:pt x="1274" y="939"/>
                  </a:cubicBezTo>
                  <a:cubicBezTo>
                    <a:pt x="1239" y="1016"/>
                    <a:pt x="1194" y="1080"/>
                    <a:pt x="1138" y="1136"/>
                  </a:cubicBezTo>
                  <a:cubicBezTo>
                    <a:pt x="1083" y="1192"/>
                    <a:pt x="1019" y="1238"/>
                    <a:pt x="942" y="1273"/>
                  </a:cubicBezTo>
                  <a:cubicBezTo>
                    <a:pt x="866" y="1308"/>
                    <a:pt x="776" y="1333"/>
                    <a:pt x="669" y="1334"/>
                  </a:cubicBezTo>
                  <a:cubicBezTo>
                    <a:pt x="560" y="1334"/>
                    <a:pt x="471" y="1309"/>
                    <a:pt x="394" y="1275"/>
                  </a:cubicBezTo>
                  <a:cubicBezTo>
                    <a:pt x="317" y="1241"/>
                    <a:pt x="252" y="1195"/>
                    <a:pt x="197" y="1139"/>
                  </a:cubicBezTo>
                  <a:cubicBezTo>
                    <a:pt x="114" y="1056"/>
                    <a:pt x="50" y="954"/>
                    <a:pt x="17" y="819"/>
                  </a:cubicBezTo>
                  <a:cubicBezTo>
                    <a:pt x="6" y="774"/>
                    <a:pt x="0" y="724"/>
                    <a:pt x="0" y="670"/>
                  </a:cubicBezTo>
                  <a:cubicBezTo>
                    <a:pt x="0" y="561"/>
                    <a:pt x="24" y="471"/>
                    <a:pt x="58" y="395"/>
                  </a:cubicBezTo>
                  <a:cubicBezTo>
                    <a:pt x="75" y="357"/>
                    <a:pt x="96" y="321"/>
                    <a:pt x="118" y="289"/>
                  </a:cubicBezTo>
                  <a:cubicBezTo>
                    <a:pt x="187" y="190"/>
                    <a:pt x="277" y="114"/>
                    <a:pt x="390" y="61"/>
                  </a:cubicBezTo>
                  <a:cubicBezTo>
                    <a:pt x="428" y="43"/>
                    <a:pt x="469" y="29"/>
                    <a:pt x="514" y="18"/>
                  </a:cubicBezTo>
                  <a:cubicBezTo>
                    <a:pt x="548" y="10"/>
                    <a:pt x="583" y="5"/>
                    <a:pt x="623" y="2"/>
                  </a:cubicBezTo>
                  <a:cubicBezTo>
                    <a:pt x="636" y="2"/>
                    <a:pt x="649" y="2"/>
                    <a:pt x="663" y="1"/>
                  </a:cubicBezTo>
                  <a:close/>
                  <a:moveTo>
                    <a:pt x="624" y="17"/>
                  </a:moveTo>
                  <a:cubicBezTo>
                    <a:pt x="611" y="18"/>
                    <a:pt x="599" y="19"/>
                    <a:pt x="587" y="21"/>
                  </a:cubicBezTo>
                  <a:cubicBezTo>
                    <a:pt x="515" y="29"/>
                    <a:pt x="452" y="49"/>
                    <a:pt x="397" y="74"/>
                  </a:cubicBezTo>
                  <a:cubicBezTo>
                    <a:pt x="322" y="109"/>
                    <a:pt x="260" y="153"/>
                    <a:pt x="204" y="208"/>
                  </a:cubicBezTo>
                  <a:cubicBezTo>
                    <a:pt x="150" y="262"/>
                    <a:pt x="105" y="326"/>
                    <a:pt x="72" y="401"/>
                  </a:cubicBezTo>
                  <a:cubicBezTo>
                    <a:pt x="38" y="476"/>
                    <a:pt x="15" y="563"/>
                    <a:pt x="15" y="670"/>
                  </a:cubicBezTo>
                  <a:cubicBezTo>
                    <a:pt x="15" y="776"/>
                    <a:pt x="40" y="863"/>
                    <a:pt x="73" y="937"/>
                  </a:cubicBezTo>
                  <a:cubicBezTo>
                    <a:pt x="107" y="1012"/>
                    <a:pt x="153" y="1074"/>
                    <a:pt x="207" y="1128"/>
                  </a:cubicBezTo>
                  <a:cubicBezTo>
                    <a:pt x="261" y="1182"/>
                    <a:pt x="325" y="1228"/>
                    <a:pt x="400" y="1261"/>
                  </a:cubicBezTo>
                  <a:cubicBezTo>
                    <a:pt x="474" y="1294"/>
                    <a:pt x="562" y="1319"/>
                    <a:pt x="668" y="1318"/>
                  </a:cubicBezTo>
                  <a:cubicBezTo>
                    <a:pt x="773" y="1318"/>
                    <a:pt x="861" y="1294"/>
                    <a:pt x="935" y="1260"/>
                  </a:cubicBezTo>
                  <a:cubicBezTo>
                    <a:pt x="1010" y="1226"/>
                    <a:pt x="1073" y="1180"/>
                    <a:pt x="1127" y="1126"/>
                  </a:cubicBezTo>
                  <a:cubicBezTo>
                    <a:pt x="1181" y="1072"/>
                    <a:pt x="1227" y="1009"/>
                    <a:pt x="1260" y="934"/>
                  </a:cubicBezTo>
                  <a:cubicBezTo>
                    <a:pt x="1294" y="858"/>
                    <a:pt x="1317" y="772"/>
                    <a:pt x="1317" y="665"/>
                  </a:cubicBezTo>
                  <a:cubicBezTo>
                    <a:pt x="1317" y="558"/>
                    <a:pt x="1292" y="472"/>
                    <a:pt x="1259" y="398"/>
                  </a:cubicBezTo>
                  <a:cubicBezTo>
                    <a:pt x="1224" y="322"/>
                    <a:pt x="1180" y="261"/>
                    <a:pt x="1125" y="206"/>
                  </a:cubicBezTo>
                  <a:cubicBezTo>
                    <a:pt x="1071" y="152"/>
                    <a:pt x="1007" y="107"/>
                    <a:pt x="932" y="73"/>
                  </a:cubicBezTo>
                  <a:cubicBezTo>
                    <a:pt x="877" y="48"/>
                    <a:pt x="813" y="28"/>
                    <a:pt x="741" y="20"/>
                  </a:cubicBezTo>
                  <a:cubicBezTo>
                    <a:pt x="717" y="18"/>
                    <a:pt x="689" y="15"/>
                    <a:pt x="664" y="16"/>
                  </a:cubicBezTo>
                  <a:cubicBezTo>
                    <a:pt x="650" y="17"/>
                    <a:pt x="637" y="16"/>
                    <a:pt x="62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7"/>
            <p:cNvSpPr>
              <a:spLocks noEditPoints="1"/>
            </p:cNvSpPr>
            <p:nvPr/>
          </p:nvSpPr>
          <p:spPr bwMode="auto">
            <a:xfrm>
              <a:off x="3687" y="943"/>
              <a:ext cx="94" cy="131"/>
            </a:xfrm>
            <a:custGeom>
              <a:avLst/>
              <a:gdLst>
                <a:gd name="T0" fmla="*/ 59 w 102"/>
                <a:gd name="T1" fmla="*/ 11 h 142"/>
                <a:gd name="T2" fmla="*/ 74 w 102"/>
                <a:gd name="T3" fmla="*/ 12 h 142"/>
                <a:gd name="T4" fmla="*/ 90 w 102"/>
                <a:gd name="T5" fmla="*/ 12 h 142"/>
                <a:gd name="T6" fmla="*/ 101 w 102"/>
                <a:gd name="T7" fmla="*/ 25 h 142"/>
                <a:gd name="T8" fmla="*/ 95 w 102"/>
                <a:gd name="T9" fmla="*/ 34 h 142"/>
                <a:gd name="T10" fmla="*/ 85 w 102"/>
                <a:gd name="T11" fmla="*/ 56 h 142"/>
                <a:gd name="T12" fmla="*/ 81 w 102"/>
                <a:gd name="T13" fmla="*/ 67 h 142"/>
                <a:gd name="T14" fmla="*/ 73 w 102"/>
                <a:gd name="T15" fmla="*/ 73 h 142"/>
                <a:gd name="T16" fmla="*/ 67 w 102"/>
                <a:gd name="T17" fmla="*/ 65 h 142"/>
                <a:gd name="T18" fmla="*/ 44 w 102"/>
                <a:gd name="T19" fmla="*/ 61 h 142"/>
                <a:gd name="T20" fmla="*/ 22 w 102"/>
                <a:gd name="T21" fmla="*/ 126 h 142"/>
                <a:gd name="T22" fmla="*/ 9 w 102"/>
                <a:gd name="T23" fmla="*/ 142 h 142"/>
                <a:gd name="T24" fmla="*/ 14 w 102"/>
                <a:gd name="T25" fmla="*/ 111 h 142"/>
                <a:gd name="T26" fmla="*/ 41 w 102"/>
                <a:gd name="T27" fmla="*/ 43 h 142"/>
                <a:gd name="T28" fmla="*/ 45 w 102"/>
                <a:gd name="T29" fmla="*/ 10 h 142"/>
                <a:gd name="T30" fmla="*/ 45 w 102"/>
                <a:gd name="T31" fmla="*/ 2 h 142"/>
                <a:gd name="T32" fmla="*/ 59 w 102"/>
                <a:gd name="T33" fmla="*/ 11 h 142"/>
                <a:gd name="T34" fmla="*/ 79 w 102"/>
                <a:gd name="T35" fmla="*/ 42 h 142"/>
                <a:gd name="T36" fmla="*/ 84 w 102"/>
                <a:gd name="T37" fmla="*/ 21 h 142"/>
                <a:gd name="T38" fmla="*/ 60 w 102"/>
                <a:gd name="T39" fmla="*/ 18 h 142"/>
                <a:gd name="T40" fmla="*/ 53 w 102"/>
                <a:gd name="T41" fmla="*/ 34 h 142"/>
                <a:gd name="T42" fmla="*/ 72 w 102"/>
                <a:gd name="T43" fmla="*/ 42 h 142"/>
                <a:gd name="T44" fmla="*/ 50 w 102"/>
                <a:gd name="T45" fmla="*/ 41 h 142"/>
                <a:gd name="T46" fmla="*/ 46 w 102"/>
                <a:gd name="T47" fmla="*/ 55 h 142"/>
                <a:gd name="T48" fmla="*/ 71 w 102"/>
                <a:gd name="T49" fmla="*/ 61 h 142"/>
                <a:gd name="T50" fmla="*/ 79 w 102"/>
                <a:gd name="T51" fmla="*/ 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42">
                  <a:moveTo>
                    <a:pt x="59" y="11"/>
                  </a:moveTo>
                  <a:cubicBezTo>
                    <a:pt x="64" y="12"/>
                    <a:pt x="69" y="12"/>
                    <a:pt x="74" y="12"/>
                  </a:cubicBezTo>
                  <a:cubicBezTo>
                    <a:pt x="80" y="12"/>
                    <a:pt x="86" y="11"/>
                    <a:pt x="90" y="12"/>
                  </a:cubicBezTo>
                  <a:cubicBezTo>
                    <a:pt x="93" y="12"/>
                    <a:pt x="102" y="21"/>
                    <a:pt x="101" y="25"/>
                  </a:cubicBezTo>
                  <a:cubicBezTo>
                    <a:pt x="101" y="28"/>
                    <a:pt x="96" y="32"/>
                    <a:pt x="95" y="34"/>
                  </a:cubicBezTo>
                  <a:cubicBezTo>
                    <a:pt x="90" y="40"/>
                    <a:pt x="88" y="48"/>
                    <a:pt x="85" y="56"/>
                  </a:cubicBezTo>
                  <a:cubicBezTo>
                    <a:pt x="84" y="60"/>
                    <a:pt x="83" y="64"/>
                    <a:pt x="81" y="67"/>
                  </a:cubicBezTo>
                  <a:cubicBezTo>
                    <a:pt x="79" y="69"/>
                    <a:pt x="75" y="73"/>
                    <a:pt x="73" y="73"/>
                  </a:cubicBezTo>
                  <a:cubicBezTo>
                    <a:pt x="69" y="72"/>
                    <a:pt x="68" y="67"/>
                    <a:pt x="67" y="65"/>
                  </a:cubicBezTo>
                  <a:cubicBezTo>
                    <a:pt x="60" y="63"/>
                    <a:pt x="52" y="62"/>
                    <a:pt x="44" y="61"/>
                  </a:cubicBezTo>
                  <a:cubicBezTo>
                    <a:pt x="37" y="82"/>
                    <a:pt x="31" y="107"/>
                    <a:pt x="22" y="126"/>
                  </a:cubicBezTo>
                  <a:cubicBezTo>
                    <a:pt x="19" y="132"/>
                    <a:pt x="16" y="140"/>
                    <a:pt x="9" y="142"/>
                  </a:cubicBezTo>
                  <a:cubicBezTo>
                    <a:pt x="0" y="131"/>
                    <a:pt x="9" y="119"/>
                    <a:pt x="14" y="111"/>
                  </a:cubicBezTo>
                  <a:cubicBezTo>
                    <a:pt x="26" y="92"/>
                    <a:pt x="34" y="68"/>
                    <a:pt x="41" y="43"/>
                  </a:cubicBezTo>
                  <a:cubicBezTo>
                    <a:pt x="44" y="33"/>
                    <a:pt x="46" y="21"/>
                    <a:pt x="45" y="10"/>
                  </a:cubicBezTo>
                  <a:cubicBezTo>
                    <a:pt x="45" y="8"/>
                    <a:pt x="44" y="5"/>
                    <a:pt x="45" y="2"/>
                  </a:cubicBezTo>
                  <a:cubicBezTo>
                    <a:pt x="52" y="0"/>
                    <a:pt x="55" y="8"/>
                    <a:pt x="59" y="11"/>
                  </a:cubicBezTo>
                  <a:close/>
                  <a:moveTo>
                    <a:pt x="79" y="42"/>
                  </a:moveTo>
                  <a:cubicBezTo>
                    <a:pt x="80" y="38"/>
                    <a:pt x="86" y="25"/>
                    <a:pt x="84" y="21"/>
                  </a:cubicBezTo>
                  <a:cubicBezTo>
                    <a:pt x="82" y="17"/>
                    <a:pt x="66" y="19"/>
                    <a:pt x="60" y="18"/>
                  </a:cubicBezTo>
                  <a:cubicBezTo>
                    <a:pt x="56" y="22"/>
                    <a:pt x="55" y="28"/>
                    <a:pt x="53" y="34"/>
                  </a:cubicBezTo>
                  <a:cubicBezTo>
                    <a:pt x="62" y="34"/>
                    <a:pt x="70" y="35"/>
                    <a:pt x="72" y="42"/>
                  </a:cubicBezTo>
                  <a:cubicBezTo>
                    <a:pt x="65" y="45"/>
                    <a:pt x="57" y="41"/>
                    <a:pt x="50" y="41"/>
                  </a:cubicBezTo>
                  <a:cubicBezTo>
                    <a:pt x="48" y="46"/>
                    <a:pt x="47" y="50"/>
                    <a:pt x="46" y="55"/>
                  </a:cubicBezTo>
                  <a:cubicBezTo>
                    <a:pt x="56" y="55"/>
                    <a:pt x="68" y="53"/>
                    <a:pt x="71" y="61"/>
                  </a:cubicBezTo>
                  <a:cubicBezTo>
                    <a:pt x="74" y="56"/>
                    <a:pt x="76" y="49"/>
                    <a:pt x="7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8"/>
            <p:cNvSpPr>
              <a:spLocks noEditPoints="1"/>
            </p:cNvSpPr>
            <p:nvPr/>
          </p:nvSpPr>
          <p:spPr bwMode="auto">
            <a:xfrm>
              <a:off x="3785" y="953"/>
              <a:ext cx="68" cy="165"/>
            </a:xfrm>
            <a:custGeom>
              <a:avLst/>
              <a:gdLst>
                <a:gd name="T0" fmla="*/ 26 w 74"/>
                <a:gd name="T1" fmla="*/ 11 h 178"/>
                <a:gd name="T2" fmla="*/ 43 w 74"/>
                <a:gd name="T3" fmla="*/ 13 h 178"/>
                <a:gd name="T4" fmla="*/ 59 w 74"/>
                <a:gd name="T5" fmla="*/ 10 h 178"/>
                <a:gd name="T6" fmla="*/ 68 w 74"/>
                <a:gd name="T7" fmla="*/ 16 h 178"/>
                <a:gd name="T8" fmla="*/ 74 w 74"/>
                <a:gd name="T9" fmla="*/ 25 h 178"/>
                <a:gd name="T10" fmla="*/ 70 w 74"/>
                <a:gd name="T11" fmla="*/ 32 h 178"/>
                <a:gd name="T12" fmla="*/ 59 w 74"/>
                <a:gd name="T13" fmla="*/ 64 h 178"/>
                <a:gd name="T14" fmla="*/ 37 w 74"/>
                <a:gd name="T15" fmla="*/ 151 h 178"/>
                <a:gd name="T16" fmla="*/ 32 w 74"/>
                <a:gd name="T17" fmla="*/ 167 h 178"/>
                <a:gd name="T18" fmla="*/ 19 w 74"/>
                <a:gd name="T19" fmla="*/ 177 h 178"/>
                <a:gd name="T20" fmla="*/ 8 w 74"/>
                <a:gd name="T21" fmla="*/ 163 h 178"/>
                <a:gd name="T22" fmla="*/ 0 w 74"/>
                <a:gd name="T23" fmla="*/ 147 h 178"/>
                <a:gd name="T24" fmla="*/ 9 w 74"/>
                <a:gd name="T25" fmla="*/ 151 h 178"/>
                <a:gd name="T26" fmla="*/ 18 w 74"/>
                <a:gd name="T27" fmla="*/ 155 h 178"/>
                <a:gd name="T28" fmla="*/ 27 w 74"/>
                <a:gd name="T29" fmla="*/ 135 h 178"/>
                <a:gd name="T30" fmla="*/ 46 w 74"/>
                <a:gd name="T31" fmla="*/ 70 h 178"/>
                <a:gd name="T32" fmla="*/ 14 w 74"/>
                <a:gd name="T33" fmla="*/ 63 h 178"/>
                <a:gd name="T34" fmla="*/ 9 w 74"/>
                <a:gd name="T35" fmla="*/ 68 h 178"/>
                <a:gd name="T36" fmla="*/ 11 w 74"/>
                <a:gd name="T37" fmla="*/ 35 h 178"/>
                <a:gd name="T38" fmla="*/ 15 w 74"/>
                <a:gd name="T39" fmla="*/ 11 h 178"/>
                <a:gd name="T40" fmla="*/ 15 w 74"/>
                <a:gd name="T41" fmla="*/ 3 h 178"/>
                <a:gd name="T42" fmla="*/ 26 w 74"/>
                <a:gd name="T43" fmla="*/ 11 h 178"/>
                <a:gd name="T44" fmla="*/ 22 w 74"/>
                <a:gd name="T45" fmla="*/ 35 h 178"/>
                <a:gd name="T46" fmla="*/ 46 w 74"/>
                <a:gd name="T47" fmla="*/ 43 h 178"/>
                <a:gd name="T48" fmla="*/ 33 w 74"/>
                <a:gd name="T49" fmla="*/ 43 h 178"/>
                <a:gd name="T50" fmla="*/ 20 w 74"/>
                <a:gd name="T51" fmla="*/ 41 h 178"/>
                <a:gd name="T52" fmla="*/ 16 w 74"/>
                <a:gd name="T53" fmla="*/ 56 h 178"/>
                <a:gd name="T54" fmla="*/ 43 w 74"/>
                <a:gd name="T55" fmla="*/ 59 h 178"/>
                <a:gd name="T56" fmla="*/ 48 w 74"/>
                <a:gd name="T57" fmla="*/ 63 h 178"/>
                <a:gd name="T58" fmla="*/ 56 w 74"/>
                <a:gd name="T59" fmla="*/ 21 h 178"/>
                <a:gd name="T60" fmla="*/ 26 w 74"/>
                <a:gd name="T61" fmla="*/ 18 h 178"/>
                <a:gd name="T62" fmla="*/ 22 w 74"/>
                <a:gd name="T63" fmla="*/ 3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178">
                  <a:moveTo>
                    <a:pt x="26" y="11"/>
                  </a:moveTo>
                  <a:cubicBezTo>
                    <a:pt x="32" y="11"/>
                    <a:pt x="37" y="13"/>
                    <a:pt x="43" y="13"/>
                  </a:cubicBezTo>
                  <a:cubicBezTo>
                    <a:pt x="48" y="13"/>
                    <a:pt x="54" y="10"/>
                    <a:pt x="59" y="10"/>
                  </a:cubicBezTo>
                  <a:cubicBezTo>
                    <a:pt x="62" y="11"/>
                    <a:pt x="65" y="14"/>
                    <a:pt x="68" y="16"/>
                  </a:cubicBezTo>
                  <a:cubicBezTo>
                    <a:pt x="70" y="18"/>
                    <a:pt x="74" y="22"/>
                    <a:pt x="74" y="25"/>
                  </a:cubicBezTo>
                  <a:cubicBezTo>
                    <a:pt x="74" y="28"/>
                    <a:pt x="71" y="30"/>
                    <a:pt x="70" y="32"/>
                  </a:cubicBezTo>
                  <a:cubicBezTo>
                    <a:pt x="64" y="40"/>
                    <a:pt x="62" y="53"/>
                    <a:pt x="59" y="64"/>
                  </a:cubicBezTo>
                  <a:cubicBezTo>
                    <a:pt x="51" y="93"/>
                    <a:pt x="44" y="121"/>
                    <a:pt x="37" y="151"/>
                  </a:cubicBezTo>
                  <a:cubicBezTo>
                    <a:pt x="36" y="157"/>
                    <a:pt x="34" y="163"/>
                    <a:pt x="32" y="167"/>
                  </a:cubicBezTo>
                  <a:cubicBezTo>
                    <a:pt x="29" y="170"/>
                    <a:pt x="22" y="177"/>
                    <a:pt x="19" y="177"/>
                  </a:cubicBezTo>
                  <a:cubicBezTo>
                    <a:pt x="14" y="178"/>
                    <a:pt x="11" y="167"/>
                    <a:pt x="8" y="163"/>
                  </a:cubicBezTo>
                  <a:cubicBezTo>
                    <a:pt x="5" y="157"/>
                    <a:pt x="2" y="152"/>
                    <a:pt x="0" y="147"/>
                  </a:cubicBezTo>
                  <a:cubicBezTo>
                    <a:pt x="4" y="147"/>
                    <a:pt x="6" y="149"/>
                    <a:pt x="9" y="151"/>
                  </a:cubicBezTo>
                  <a:cubicBezTo>
                    <a:pt x="11" y="152"/>
                    <a:pt x="15" y="155"/>
                    <a:pt x="18" y="155"/>
                  </a:cubicBezTo>
                  <a:cubicBezTo>
                    <a:pt x="22" y="154"/>
                    <a:pt x="25" y="140"/>
                    <a:pt x="27" y="135"/>
                  </a:cubicBezTo>
                  <a:cubicBezTo>
                    <a:pt x="34" y="114"/>
                    <a:pt x="41" y="90"/>
                    <a:pt x="46" y="70"/>
                  </a:cubicBezTo>
                  <a:cubicBezTo>
                    <a:pt x="37" y="67"/>
                    <a:pt x="25" y="65"/>
                    <a:pt x="14" y="63"/>
                  </a:cubicBezTo>
                  <a:cubicBezTo>
                    <a:pt x="12" y="64"/>
                    <a:pt x="12" y="68"/>
                    <a:pt x="9" y="68"/>
                  </a:cubicBezTo>
                  <a:cubicBezTo>
                    <a:pt x="1" y="58"/>
                    <a:pt x="8" y="46"/>
                    <a:pt x="11" y="35"/>
                  </a:cubicBezTo>
                  <a:cubicBezTo>
                    <a:pt x="13" y="28"/>
                    <a:pt x="16" y="20"/>
                    <a:pt x="15" y="11"/>
                  </a:cubicBezTo>
                  <a:cubicBezTo>
                    <a:pt x="15" y="8"/>
                    <a:pt x="14" y="5"/>
                    <a:pt x="15" y="3"/>
                  </a:cubicBezTo>
                  <a:cubicBezTo>
                    <a:pt x="18" y="0"/>
                    <a:pt x="24" y="9"/>
                    <a:pt x="26" y="11"/>
                  </a:cubicBezTo>
                  <a:close/>
                  <a:moveTo>
                    <a:pt x="22" y="35"/>
                  </a:moveTo>
                  <a:cubicBezTo>
                    <a:pt x="31" y="33"/>
                    <a:pt x="44" y="34"/>
                    <a:pt x="46" y="43"/>
                  </a:cubicBezTo>
                  <a:cubicBezTo>
                    <a:pt x="42" y="45"/>
                    <a:pt x="37" y="43"/>
                    <a:pt x="33" y="43"/>
                  </a:cubicBezTo>
                  <a:cubicBezTo>
                    <a:pt x="28" y="42"/>
                    <a:pt x="24" y="41"/>
                    <a:pt x="20" y="41"/>
                  </a:cubicBezTo>
                  <a:cubicBezTo>
                    <a:pt x="18" y="46"/>
                    <a:pt x="17" y="51"/>
                    <a:pt x="16" y="56"/>
                  </a:cubicBezTo>
                  <a:cubicBezTo>
                    <a:pt x="24" y="58"/>
                    <a:pt x="37" y="56"/>
                    <a:pt x="43" y="59"/>
                  </a:cubicBezTo>
                  <a:cubicBezTo>
                    <a:pt x="45" y="60"/>
                    <a:pt x="47" y="63"/>
                    <a:pt x="48" y="63"/>
                  </a:cubicBezTo>
                  <a:cubicBezTo>
                    <a:pt x="51" y="49"/>
                    <a:pt x="57" y="38"/>
                    <a:pt x="56" y="21"/>
                  </a:cubicBezTo>
                  <a:cubicBezTo>
                    <a:pt x="48" y="18"/>
                    <a:pt x="36" y="19"/>
                    <a:pt x="26" y="18"/>
                  </a:cubicBezTo>
                  <a:cubicBezTo>
                    <a:pt x="25" y="24"/>
                    <a:pt x="22" y="30"/>
                    <a:pt x="22"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9"/>
            <p:cNvSpPr/>
            <p:nvPr/>
          </p:nvSpPr>
          <p:spPr bwMode="auto">
            <a:xfrm>
              <a:off x="3387" y="966"/>
              <a:ext cx="161" cy="161"/>
            </a:xfrm>
            <a:custGeom>
              <a:avLst/>
              <a:gdLst>
                <a:gd name="T0" fmla="*/ 54 w 175"/>
                <a:gd name="T1" fmla="*/ 56 h 174"/>
                <a:gd name="T2" fmla="*/ 75 w 175"/>
                <a:gd name="T3" fmla="*/ 44 h 174"/>
                <a:gd name="T4" fmla="*/ 94 w 175"/>
                <a:gd name="T5" fmla="*/ 32 h 174"/>
                <a:gd name="T6" fmla="*/ 117 w 175"/>
                <a:gd name="T7" fmla="*/ 36 h 174"/>
                <a:gd name="T8" fmla="*/ 103 w 175"/>
                <a:gd name="T9" fmla="*/ 45 h 174"/>
                <a:gd name="T10" fmla="*/ 56 w 175"/>
                <a:gd name="T11" fmla="*/ 66 h 174"/>
                <a:gd name="T12" fmla="*/ 57 w 175"/>
                <a:gd name="T13" fmla="*/ 73 h 174"/>
                <a:gd name="T14" fmla="*/ 109 w 175"/>
                <a:gd name="T15" fmla="*/ 103 h 174"/>
                <a:gd name="T16" fmla="*/ 139 w 175"/>
                <a:gd name="T17" fmla="*/ 114 h 174"/>
                <a:gd name="T18" fmla="*/ 158 w 175"/>
                <a:gd name="T19" fmla="*/ 115 h 174"/>
                <a:gd name="T20" fmla="*/ 175 w 175"/>
                <a:gd name="T21" fmla="*/ 118 h 174"/>
                <a:gd name="T22" fmla="*/ 158 w 175"/>
                <a:gd name="T23" fmla="*/ 127 h 174"/>
                <a:gd name="T24" fmla="*/ 148 w 175"/>
                <a:gd name="T25" fmla="*/ 131 h 174"/>
                <a:gd name="T26" fmla="*/ 135 w 175"/>
                <a:gd name="T27" fmla="*/ 135 h 174"/>
                <a:gd name="T28" fmla="*/ 114 w 175"/>
                <a:gd name="T29" fmla="*/ 124 h 174"/>
                <a:gd name="T30" fmla="*/ 59 w 175"/>
                <a:gd name="T31" fmla="*/ 82 h 174"/>
                <a:gd name="T32" fmla="*/ 32 w 175"/>
                <a:gd name="T33" fmla="*/ 163 h 174"/>
                <a:gd name="T34" fmla="*/ 15 w 175"/>
                <a:gd name="T35" fmla="*/ 174 h 174"/>
                <a:gd name="T36" fmla="*/ 20 w 175"/>
                <a:gd name="T37" fmla="*/ 167 h 174"/>
                <a:gd name="T38" fmla="*/ 48 w 175"/>
                <a:gd name="T39" fmla="*/ 105 h 174"/>
                <a:gd name="T40" fmla="*/ 45 w 175"/>
                <a:gd name="T41" fmla="*/ 72 h 174"/>
                <a:gd name="T42" fmla="*/ 31 w 175"/>
                <a:gd name="T43" fmla="*/ 81 h 174"/>
                <a:gd name="T44" fmla="*/ 17 w 175"/>
                <a:gd name="T45" fmla="*/ 90 h 174"/>
                <a:gd name="T46" fmla="*/ 0 w 175"/>
                <a:gd name="T47" fmla="*/ 88 h 174"/>
                <a:gd name="T48" fmla="*/ 10 w 175"/>
                <a:gd name="T49" fmla="*/ 81 h 174"/>
                <a:gd name="T50" fmla="*/ 43 w 175"/>
                <a:gd name="T51" fmla="*/ 63 h 174"/>
                <a:gd name="T52" fmla="*/ 36 w 175"/>
                <a:gd name="T53" fmla="*/ 40 h 174"/>
                <a:gd name="T54" fmla="*/ 23 w 175"/>
                <a:gd name="T55" fmla="*/ 12 h 174"/>
                <a:gd name="T56" fmla="*/ 16 w 175"/>
                <a:gd name="T57" fmla="*/ 7 h 174"/>
                <a:gd name="T58" fmla="*/ 24 w 175"/>
                <a:gd name="T59" fmla="*/ 1 h 174"/>
                <a:gd name="T60" fmla="*/ 43 w 175"/>
                <a:gd name="T61" fmla="*/ 5 h 174"/>
                <a:gd name="T62" fmla="*/ 44 w 175"/>
                <a:gd name="T63" fmla="*/ 13 h 174"/>
                <a:gd name="T64" fmla="*/ 54 w 175"/>
                <a:gd name="T65" fmla="*/ 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174">
                  <a:moveTo>
                    <a:pt x="54" y="56"/>
                  </a:moveTo>
                  <a:cubicBezTo>
                    <a:pt x="61" y="52"/>
                    <a:pt x="68" y="48"/>
                    <a:pt x="75" y="44"/>
                  </a:cubicBezTo>
                  <a:cubicBezTo>
                    <a:pt x="81" y="40"/>
                    <a:pt x="87" y="34"/>
                    <a:pt x="94" y="32"/>
                  </a:cubicBezTo>
                  <a:cubicBezTo>
                    <a:pt x="99" y="29"/>
                    <a:pt x="117" y="30"/>
                    <a:pt x="117" y="36"/>
                  </a:cubicBezTo>
                  <a:cubicBezTo>
                    <a:pt x="117" y="41"/>
                    <a:pt x="105" y="43"/>
                    <a:pt x="103" y="45"/>
                  </a:cubicBezTo>
                  <a:cubicBezTo>
                    <a:pt x="86" y="51"/>
                    <a:pt x="71" y="58"/>
                    <a:pt x="56" y="66"/>
                  </a:cubicBezTo>
                  <a:cubicBezTo>
                    <a:pt x="57" y="68"/>
                    <a:pt x="57" y="70"/>
                    <a:pt x="57" y="73"/>
                  </a:cubicBezTo>
                  <a:cubicBezTo>
                    <a:pt x="73" y="84"/>
                    <a:pt x="90" y="94"/>
                    <a:pt x="109" y="103"/>
                  </a:cubicBezTo>
                  <a:cubicBezTo>
                    <a:pt x="117" y="108"/>
                    <a:pt x="127" y="112"/>
                    <a:pt x="139" y="114"/>
                  </a:cubicBezTo>
                  <a:cubicBezTo>
                    <a:pt x="145" y="114"/>
                    <a:pt x="152" y="115"/>
                    <a:pt x="158" y="115"/>
                  </a:cubicBezTo>
                  <a:cubicBezTo>
                    <a:pt x="164" y="115"/>
                    <a:pt x="171" y="115"/>
                    <a:pt x="175" y="118"/>
                  </a:cubicBezTo>
                  <a:cubicBezTo>
                    <a:pt x="171" y="123"/>
                    <a:pt x="164" y="125"/>
                    <a:pt x="158" y="127"/>
                  </a:cubicBezTo>
                  <a:cubicBezTo>
                    <a:pt x="155" y="129"/>
                    <a:pt x="152" y="130"/>
                    <a:pt x="148" y="131"/>
                  </a:cubicBezTo>
                  <a:cubicBezTo>
                    <a:pt x="144" y="133"/>
                    <a:pt x="141" y="136"/>
                    <a:pt x="135" y="135"/>
                  </a:cubicBezTo>
                  <a:cubicBezTo>
                    <a:pt x="128" y="134"/>
                    <a:pt x="120" y="127"/>
                    <a:pt x="114" y="124"/>
                  </a:cubicBezTo>
                  <a:cubicBezTo>
                    <a:pt x="95" y="111"/>
                    <a:pt x="75" y="96"/>
                    <a:pt x="59" y="82"/>
                  </a:cubicBezTo>
                  <a:cubicBezTo>
                    <a:pt x="65" y="119"/>
                    <a:pt x="51" y="146"/>
                    <a:pt x="32" y="163"/>
                  </a:cubicBezTo>
                  <a:cubicBezTo>
                    <a:pt x="27" y="168"/>
                    <a:pt x="22" y="174"/>
                    <a:pt x="15" y="174"/>
                  </a:cubicBezTo>
                  <a:cubicBezTo>
                    <a:pt x="15" y="171"/>
                    <a:pt x="18" y="169"/>
                    <a:pt x="20" y="167"/>
                  </a:cubicBezTo>
                  <a:cubicBezTo>
                    <a:pt x="32" y="151"/>
                    <a:pt x="46" y="132"/>
                    <a:pt x="48" y="105"/>
                  </a:cubicBezTo>
                  <a:cubicBezTo>
                    <a:pt x="48" y="93"/>
                    <a:pt x="47" y="83"/>
                    <a:pt x="45" y="72"/>
                  </a:cubicBezTo>
                  <a:cubicBezTo>
                    <a:pt x="40" y="74"/>
                    <a:pt x="36" y="77"/>
                    <a:pt x="31" y="81"/>
                  </a:cubicBezTo>
                  <a:cubicBezTo>
                    <a:pt x="26" y="84"/>
                    <a:pt x="21" y="88"/>
                    <a:pt x="17" y="90"/>
                  </a:cubicBezTo>
                  <a:cubicBezTo>
                    <a:pt x="12" y="92"/>
                    <a:pt x="4" y="92"/>
                    <a:pt x="0" y="88"/>
                  </a:cubicBezTo>
                  <a:cubicBezTo>
                    <a:pt x="3" y="84"/>
                    <a:pt x="7" y="83"/>
                    <a:pt x="10" y="81"/>
                  </a:cubicBezTo>
                  <a:cubicBezTo>
                    <a:pt x="21" y="75"/>
                    <a:pt x="32" y="69"/>
                    <a:pt x="43" y="63"/>
                  </a:cubicBezTo>
                  <a:cubicBezTo>
                    <a:pt x="41" y="55"/>
                    <a:pt x="39" y="48"/>
                    <a:pt x="36" y="40"/>
                  </a:cubicBezTo>
                  <a:cubicBezTo>
                    <a:pt x="33" y="29"/>
                    <a:pt x="31" y="18"/>
                    <a:pt x="23" y="12"/>
                  </a:cubicBezTo>
                  <a:cubicBezTo>
                    <a:pt x="21" y="10"/>
                    <a:pt x="16" y="9"/>
                    <a:pt x="16" y="7"/>
                  </a:cubicBezTo>
                  <a:cubicBezTo>
                    <a:pt x="15" y="4"/>
                    <a:pt x="20" y="1"/>
                    <a:pt x="24" y="1"/>
                  </a:cubicBezTo>
                  <a:cubicBezTo>
                    <a:pt x="31" y="0"/>
                    <a:pt x="41" y="2"/>
                    <a:pt x="43" y="5"/>
                  </a:cubicBezTo>
                  <a:cubicBezTo>
                    <a:pt x="45" y="7"/>
                    <a:pt x="44" y="10"/>
                    <a:pt x="44" y="13"/>
                  </a:cubicBezTo>
                  <a:cubicBezTo>
                    <a:pt x="45" y="29"/>
                    <a:pt x="52" y="42"/>
                    <a:pt x="5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Freeform 10"/>
            <p:cNvSpPr>
              <a:spLocks noEditPoints="1"/>
            </p:cNvSpPr>
            <p:nvPr/>
          </p:nvSpPr>
          <p:spPr bwMode="auto">
            <a:xfrm>
              <a:off x="3205" y="1093"/>
              <a:ext cx="834" cy="836"/>
            </a:xfrm>
            <a:custGeom>
              <a:avLst/>
              <a:gdLst>
                <a:gd name="T0" fmla="*/ 446 w 904"/>
                <a:gd name="T1" fmla="*/ 1 h 906"/>
                <a:gd name="T2" fmla="*/ 549 w 904"/>
                <a:gd name="T3" fmla="*/ 12 h 906"/>
                <a:gd name="T4" fmla="*/ 634 w 904"/>
                <a:gd name="T5" fmla="*/ 40 h 906"/>
                <a:gd name="T6" fmla="*/ 768 w 904"/>
                <a:gd name="T7" fmla="*/ 131 h 906"/>
                <a:gd name="T8" fmla="*/ 862 w 904"/>
                <a:gd name="T9" fmla="*/ 264 h 906"/>
                <a:gd name="T10" fmla="*/ 904 w 904"/>
                <a:gd name="T11" fmla="*/ 447 h 906"/>
                <a:gd name="T12" fmla="*/ 865 w 904"/>
                <a:gd name="T13" fmla="*/ 635 h 906"/>
                <a:gd name="T14" fmla="*/ 774 w 904"/>
                <a:gd name="T15" fmla="*/ 769 h 906"/>
                <a:gd name="T16" fmla="*/ 642 w 904"/>
                <a:gd name="T17" fmla="*/ 863 h 906"/>
                <a:gd name="T18" fmla="*/ 458 w 904"/>
                <a:gd name="T19" fmla="*/ 905 h 906"/>
                <a:gd name="T20" fmla="*/ 270 w 904"/>
                <a:gd name="T21" fmla="*/ 867 h 906"/>
                <a:gd name="T22" fmla="*/ 136 w 904"/>
                <a:gd name="T23" fmla="*/ 776 h 906"/>
                <a:gd name="T24" fmla="*/ 13 w 904"/>
                <a:gd name="T25" fmla="*/ 559 h 906"/>
                <a:gd name="T26" fmla="*/ 0 w 904"/>
                <a:gd name="T27" fmla="*/ 459 h 906"/>
                <a:gd name="T28" fmla="*/ 79 w 904"/>
                <a:gd name="T29" fmla="*/ 199 h 906"/>
                <a:gd name="T30" fmla="*/ 262 w 904"/>
                <a:gd name="T31" fmla="*/ 43 h 906"/>
                <a:gd name="T32" fmla="*/ 445 w 904"/>
                <a:gd name="T33" fmla="*/ 1 h 906"/>
                <a:gd name="T34" fmla="*/ 446 w 904"/>
                <a:gd name="T35" fmla="*/ 1 h 906"/>
                <a:gd name="T36" fmla="*/ 271 w 904"/>
                <a:gd name="T37" fmla="*/ 54 h 906"/>
                <a:gd name="T38" fmla="*/ 141 w 904"/>
                <a:gd name="T39" fmla="*/ 144 h 906"/>
                <a:gd name="T40" fmla="*/ 52 w 904"/>
                <a:gd name="T41" fmla="*/ 273 h 906"/>
                <a:gd name="T42" fmla="*/ 13 w 904"/>
                <a:gd name="T43" fmla="*/ 454 h 906"/>
                <a:gd name="T44" fmla="*/ 52 w 904"/>
                <a:gd name="T45" fmla="*/ 634 h 906"/>
                <a:gd name="T46" fmla="*/ 142 w 904"/>
                <a:gd name="T47" fmla="*/ 764 h 906"/>
                <a:gd name="T48" fmla="*/ 272 w 904"/>
                <a:gd name="T49" fmla="*/ 853 h 906"/>
                <a:gd name="T50" fmla="*/ 453 w 904"/>
                <a:gd name="T51" fmla="*/ 892 h 906"/>
                <a:gd name="T52" fmla="*/ 633 w 904"/>
                <a:gd name="T53" fmla="*/ 853 h 906"/>
                <a:gd name="T54" fmla="*/ 763 w 904"/>
                <a:gd name="T55" fmla="*/ 763 h 906"/>
                <a:gd name="T56" fmla="*/ 852 w 904"/>
                <a:gd name="T57" fmla="*/ 633 h 906"/>
                <a:gd name="T58" fmla="*/ 891 w 904"/>
                <a:gd name="T59" fmla="*/ 452 h 906"/>
                <a:gd name="T60" fmla="*/ 852 w 904"/>
                <a:gd name="T61" fmla="*/ 272 h 906"/>
                <a:gd name="T62" fmla="*/ 762 w 904"/>
                <a:gd name="T63" fmla="*/ 143 h 906"/>
                <a:gd name="T64" fmla="*/ 632 w 904"/>
                <a:gd name="T65" fmla="*/ 53 h 906"/>
                <a:gd name="T66" fmla="*/ 451 w 904"/>
                <a:gd name="T67" fmla="*/ 14 h 906"/>
                <a:gd name="T68" fmla="*/ 271 w 904"/>
                <a:gd name="T69" fmla="*/ 54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06">
                  <a:moveTo>
                    <a:pt x="446" y="1"/>
                  </a:moveTo>
                  <a:cubicBezTo>
                    <a:pt x="481" y="0"/>
                    <a:pt x="519" y="5"/>
                    <a:pt x="549" y="12"/>
                  </a:cubicBezTo>
                  <a:cubicBezTo>
                    <a:pt x="580" y="19"/>
                    <a:pt x="608" y="28"/>
                    <a:pt x="634" y="40"/>
                  </a:cubicBezTo>
                  <a:cubicBezTo>
                    <a:pt x="687" y="62"/>
                    <a:pt x="731" y="94"/>
                    <a:pt x="768" y="131"/>
                  </a:cubicBezTo>
                  <a:cubicBezTo>
                    <a:pt x="807" y="170"/>
                    <a:pt x="838" y="211"/>
                    <a:pt x="862" y="264"/>
                  </a:cubicBezTo>
                  <a:cubicBezTo>
                    <a:pt x="885" y="315"/>
                    <a:pt x="904" y="376"/>
                    <a:pt x="904" y="447"/>
                  </a:cubicBezTo>
                  <a:cubicBezTo>
                    <a:pt x="904" y="523"/>
                    <a:pt x="888" y="582"/>
                    <a:pt x="865" y="635"/>
                  </a:cubicBezTo>
                  <a:cubicBezTo>
                    <a:pt x="843" y="688"/>
                    <a:pt x="811" y="731"/>
                    <a:pt x="774" y="769"/>
                  </a:cubicBezTo>
                  <a:cubicBezTo>
                    <a:pt x="737" y="807"/>
                    <a:pt x="694" y="839"/>
                    <a:pt x="642" y="863"/>
                  </a:cubicBezTo>
                  <a:cubicBezTo>
                    <a:pt x="591" y="887"/>
                    <a:pt x="528" y="904"/>
                    <a:pt x="458" y="905"/>
                  </a:cubicBezTo>
                  <a:cubicBezTo>
                    <a:pt x="385" y="906"/>
                    <a:pt x="322" y="890"/>
                    <a:pt x="270" y="867"/>
                  </a:cubicBezTo>
                  <a:cubicBezTo>
                    <a:pt x="219" y="844"/>
                    <a:pt x="173" y="813"/>
                    <a:pt x="136" y="776"/>
                  </a:cubicBezTo>
                  <a:cubicBezTo>
                    <a:pt x="80" y="719"/>
                    <a:pt x="35" y="650"/>
                    <a:pt x="13" y="559"/>
                  </a:cubicBezTo>
                  <a:cubicBezTo>
                    <a:pt x="5" y="529"/>
                    <a:pt x="0" y="495"/>
                    <a:pt x="0" y="459"/>
                  </a:cubicBezTo>
                  <a:cubicBezTo>
                    <a:pt x="0" y="348"/>
                    <a:pt x="33" y="265"/>
                    <a:pt x="79" y="199"/>
                  </a:cubicBezTo>
                  <a:cubicBezTo>
                    <a:pt x="124" y="133"/>
                    <a:pt x="184" y="79"/>
                    <a:pt x="262" y="43"/>
                  </a:cubicBezTo>
                  <a:cubicBezTo>
                    <a:pt x="312" y="20"/>
                    <a:pt x="373" y="1"/>
                    <a:pt x="445" y="1"/>
                  </a:cubicBezTo>
                  <a:lnTo>
                    <a:pt x="446" y="1"/>
                  </a:lnTo>
                  <a:close/>
                  <a:moveTo>
                    <a:pt x="271" y="54"/>
                  </a:moveTo>
                  <a:cubicBezTo>
                    <a:pt x="221" y="77"/>
                    <a:pt x="178" y="107"/>
                    <a:pt x="141" y="144"/>
                  </a:cubicBezTo>
                  <a:cubicBezTo>
                    <a:pt x="104" y="181"/>
                    <a:pt x="75" y="222"/>
                    <a:pt x="52" y="273"/>
                  </a:cubicBezTo>
                  <a:cubicBezTo>
                    <a:pt x="29" y="324"/>
                    <a:pt x="13" y="383"/>
                    <a:pt x="13" y="454"/>
                  </a:cubicBezTo>
                  <a:cubicBezTo>
                    <a:pt x="13" y="524"/>
                    <a:pt x="30" y="584"/>
                    <a:pt x="52" y="634"/>
                  </a:cubicBezTo>
                  <a:cubicBezTo>
                    <a:pt x="75" y="685"/>
                    <a:pt x="106" y="727"/>
                    <a:pt x="142" y="764"/>
                  </a:cubicBezTo>
                  <a:cubicBezTo>
                    <a:pt x="179" y="801"/>
                    <a:pt x="222" y="830"/>
                    <a:pt x="272" y="853"/>
                  </a:cubicBezTo>
                  <a:cubicBezTo>
                    <a:pt x="322" y="876"/>
                    <a:pt x="382" y="892"/>
                    <a:pt x="453" y="892"/>
                  </a:cubicBezTo>
                  <a:cubicBezTo>
                    <a:pt x="523" y="892"/>
                    <a:pt x="583" y="875"/>
                    <a:pt x="633" y="853"/>
                  </a:cubicBezTo>
                  <a:cubicBezTo>
                    <a:pt x="684" y="830"/>
                    <a:pt x="726" y="799"/>
                    <a:pt x="763" y="763"/>
                  </a:cubicBezTo>
                  <a:cubicBezTo>
                    <a:pt x="799" y="726"/>
                    <a:pt x="830" y="683"/>
                    <a:pt x="852" y="633"/>
                  </a:cubicBezTo>
                  <a:cubicBezTo>
                    <a:pt x="875" y="582"/>
                    <a:pt x="891" y="524"/>
                    <a:pt x="891" y="452"/>
                  </a:cubicBezTo>
                  <a:cubicBezTo>
                    <a:pt x="891" y="382"/>
                    <a:pt x="875" y="322"/>
                    <a:pt x="852" y="272"/>
                  </a:cubicBezTo>
                  <a:cubicBezTo>
                    <a:pt x="828" y="221"/>
                    <a:pt x="799" y="180"/>
                    <a:pt x="762" y="143"/>
                  </a:cubicBezTo>
                  <a:cubicBezTo>
                    <a:pt x="725" y="106"/>
                    <a:pt x="683" y="76"/>
                    <a:pt x="632" y="53"/>
                  </a:cubicBezTo>
                  <a:cubicBezTo>
                    <a:pt x="583" y="30"/>
                    <a:pt x="520" y="14"/>
                    <a:pt x="451" y="14"/>
                  </a:cubicBezTo>
                  <a:cubicBezTo>
                    <a:pt x="379" y="15"/>
                    <a:pt x="321" y="30"/>
                    <a:pt x="27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5" name="Freeform 11"/>
            <p:cNvSpPr/>
            <p:nvPr/>
          </p:nvSpPr>
          <p:spPr bwMode="auto">
            <a:xfrm>
              <a:off x="3929" y="1120"/>
              <a:ext cx="187" cy="75"/>
            </a:xfrm>
            <a:custGeom>
              <a:avLst/>
              <a:gdLst>
                <a:gd name="T0" fmla="*/ 200 w 203"/>
                <a:gd name="T1" fmla="*/ 82 h 82"/>
                <a:gd name="T2" fmla="*/ 183 w 203"/>
                <a:gd name="T3" fmla="*/ 70 h 82"/>
                <a:gd name="T4" fmla="*/ 154 w 203"/>
                <a:gd name="T5" fmla="*/ 43 h 82"/>
                <a:gd name="T6" fmla="*/ 137 w 203"/>
                <a:gd name="T7" fmla="*/ 23 h 82"/>
                <a:gd name="T8" fmla="*/ 85 w 203"/>
                <a:gd name="T9" fmla="*/ 48 h 82"/>
                <a:gd name="T10" fmla="*/ 9 w 203"/>
                <a:gd name="T11" fmla="*/ 60 h 82"/>
                <a:gd name="T12" fmla="*/ 0 w 203"/>
                <a:gd name="T13" fmla="*/ 56 h 82"/>
                <a:gd name="T14" fmla="*/ 19 w 203"/>
                <a:gd name="T15" fmla="*/ 53 h 82"/>
                <a:gd name="T16" fmla="*/ 72 w 203"/>
                <a:gd name="T17" fmla="*/ 42 h 82"/>
                <a:gd name="T18" fmla="*/ 114 w 203"/>
                <a:gd name="T19" fmla="*/ 20 h 82"/>
                <a:gd name="T20" fmla="*/ 133 w 203"/>
                <a:gd name="T21" fmla="*/ 3 h 82"/>
                <a:gd name="T22" fmla="*/ 140 w 203"/>
                <a:gd name="T23" fmla="*/ 16 h 82"/>
                <a:gd name="T24" fmla="*/ 153 w 203"/>
                <a:gd name="T25" fmla="*/ 31 h 82"/>
                <a:gd name="T26" fmla="*/ 182 w 203"/>
                <a:gd name="T27" fmla="*/ 57 h 82"/>
                <a:gd name="T28" fmla="*/ 198 w 203"/>
                <a:gd name="T29" fmla="*/ 69 h 82"/>
                <a:gd name="T30" fmla="*/ 200 w 203"/>
                <a:gd name="T31"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82">
                  <a:moveTo>
                    <a:pt x="200" y="82"/>
                  </a:moveTo>
                  <a:cubicBezTo>
                    <a:pt x="193" y="80"/>
                    <a:pt x="188" y="75"/>
                    <a:pt x="183" y="70"/>
                  </a:cubicBezTo>
                  <a:cubicBezTo>
                    <a:pt x="173" y="61"/>
                    <a:pt x="164" y="53"/>
                    <a:pt x="154" y="43"/>
                  </a:cubicBezTo>
                  <a:cubicBezTo>
                    <a:pt x="147" y="37"/>
                    <a:pt x="140" y="32"/>
                    <a:pt x="137" y="23"/>
                  </a:cubicBezTo>
                  <a:cubicBezTo>
                    <a:pt x="119" y="30"/>
                    <a:pt x="103" y="41"/>
                    <a:pt x="85" y="48"/>
                  </a:cubicBezTo>
                  <a:cubicBezTo>
                    <a:pt x="64" y="57"/>
                    <a:pt x="38" y="64"/>
                    <a:pt x="9" y="60"/>
                  </a:cubicBezTo>
                  <a:cubicBezTo>
                    <a:pt x="5" y="60"/>
                    <a:pt x="0" y="59"/>
                    <a:pt x="0" y="56"/>
                  </a:cubicBezTo>
                  <a:cubicBezTo>
                    <a:pt x="6" y="54"/>
                    <a:pt x="12" y="54"/>
                    <a:pt x="19" y="53"/>
                  </a:cubicBezTo>
                  <a:cubicBezTo>
                    <a:pt x="39" y="52"/>
                    <a:pt x="56" y="49"/>
                    <a:pt x="72" y="42"/>
                  </a:cubicBezTo>
                  <a:cubicBezTo>
                    <a:pt x="87" y="37"/>
                    <a:pt x="101" y="29"/>
                    <a:pt x="114" y="20"/>
                  </a:cubicBezTo>
                  <a:cubicBezTo>
                    <a:pt x="122" y="15"/>
                    <a:pt x="130" y="12"/>
                    <a:pt x="133" y="3"/>
                  </a:cubicBezTo>
                  <a:cubicBezTo>
                    <a:pt x="140" y="0"/>
                    <a:pt x="139" y="12"/>
                    <a:pt x="140" y="16"/>
                  </a:cubicBezTo>
                  <a:cubicBezTo>
                    <a:pt x="141" y="20"/>
                    <a:pt x="150" y="28"/>
                    <a:pt x="153" y="31"/>
                  </a:cubicBezTo>
                  <a:cubicBezTo>
                    <a:pt x="162" y="41"/>
                    <a:pt x="172" y="49"/>
                    <a:pt x="182" y="57"/>
                  </a:cubicBezTo>
                  <a:cubicBezTo>
                    <a:pt x="187" y="61"/>
                    <a:pt x="194" y="64"/>
                    <a:pt x="198" y="69"/>
                  </a:cubicBezTo>
                  <a:cubicBezTo>
                    <a:pt x="200" y="72"/>
                    <a:pt x="203" y="78"/>
                    <a:pt x="200"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6" name="Freeform 12"/>
            <p:cNvSpPr/>
            <p:nvPr/>
          </p:nvSpPr>
          <p:spPr bwMode="auto">
            <a:xfrm>
              <a:off x="3124" y="1130"/>
              <a:ext cx="117" cy="153"/>
            </a:xfrm>
            <a:custGeom>
              <a:avLst/>
              <a:gdLst>
                <a:gd name="T0" fmla="*/ 62 w 127"/>
                <a:gd name="T1" fmla="*/ 1 h 166"/>
                <a:gd name="T2" fmla="*/ 92 w 127"/>
                <a:gd name="T3" fmla="*/ 39 h 166"/>
                <a:gd name="T4" fmla="*/ 104 w 127"/>
                <a:gd name="T5" fmla="*/ 18 h 166"/>
                <a:gd name="T6" fmla="*/ 126 w 127"/>
                <a:gd name="T7" fmla="*/ 12 h 166"/>
                <a:gd name="T8" fmla="*/ 122 w 127"/>
                <a:gd name="T9" fmla="*/ 37 h 166"/>
                <a:gd name="T10" fmla="*/ 120 w 127"/>
                <a:gd name="T11" fmla="*/ 46 h 166"/>
                <a:gd name="T12" fmla="*/ 114 w 127"/>
                <a:gd name="T13" fmla="*/ 39 h 166"/>
                <a:gd name="T14" fmla="*/ 108 w 127"/>
                <a:gd name="T15" fmla="*/ 31 h 166"/>
                <a:gd name="T16" fmla="*/ 99 w 127"/>
                <a:gd name="T17" fmla="*/ 41 h 166"/>
                <a:gd name="T18" fmla="*/ 66 w 127"/>
                <a:gd name="T19" fmla="*/ 116 h 166"/>
                <a:gd name="T20" fmla="*/ 54 w 127"/>
                <a:gd name="T21" fmla="*/ 136 h 166"/>
                <a:gd name="T22" fmla="*/ 70 w 127"/>
                <a:gd name="T23" fmla="*/ 163 h 166"/>
                <a:gd name="T24" fmla="*/ 53 w 127"/>
                <a:gd name="T25" fmla="*/ 159 h 166"/>
                <a:gd name="T26" fmla="*/ 51 w 127"/>
                <a:gd name="T27" fmla="*/ 151 h 166"/>
                <a:gd name="T28" fmla="*/ 45 w 127"/>
                <a:gd name="T29" fmla="*/ 141 h 166"/>
                <a:gd name="T30" fmla="*/ 39 w 127"/>
                <a:gd name="T31" fmla="*/ 136 h 166"/>
                <a:gd name="T32" fmla="*/ 49 w 127"/>
                <a:gd name="T33" fmla="*/ 134 h 166"/>
                <a:gd name="T34" fmla="*/ 57 w 127"/>
                <a:gd name="T35" fmla="*/ 118 h 166"/>
                <a:gd name="T36" fmla="*/ 10 w 127"/>
                <a:gd name="T37" fmla="*/ 106 h 166"/>
                <a:gd name="T38" fmla="*/ 3 w 127"/>
                <a:gd name="T39" fmla="*/ 105 h 166"/>
                <a:gd name="T40" fmla="*/ 12 w 127"/>
                <a:gd name="T41" fmla="*/ 94 h 166"/>
                <a:gd name="T42" fmla="*/ 0 w 127"/>
                <a:gd name="T43" fmla="*/ 76 h 166"/>
                <a:gd name="T44" fmla="*/ 14 w 127"/>
                <a:gd name="T45" fmla="*/ 68 h 166"/>
                <a:gd name="T46" fmla="*/ 16 w 127"/>
                <a:gd name="T47" fmla="*/ 92 h 166"/>
                <a:gd name="T48" fmla="*/ 24 w 127"/>
                <a:gd name="T49" fmla="*/ 96 h 166"/>
                <a:gd name="T50" fmla="*/ 34 w 127"/>
                <a:gd name="T51" fmla="*/ 77 h 166"/>
                <a:gd name="T52" fmla="*/ 29 w 127"/>
                <a:gd name="T53" fmla="*/ 98 h 166"/>
                <a:gd name="T54" fmla="*/ 39 w 127"/>
                <a:gd name="T55" fmla="*/ 103 h 166"/>
                <a:gd name="T56" fmla="*/ 51 w 127"/>
                <a:gd name="T57" fmla="*/ 85 h 166"/>
                <a:gd name="T58" fmla="*/ 44 w 127"/>
                <a:gd name="T59" fmla="*/ 104 h 166"/>
                <a:gd name="T60" fmla="*/ 60 w 127"/>
                <a:gd name="T61" fmla="*/ 110 h 166"/>
                <a:gd name="T62" fmla="*/ 88 w 127"/>
                <a:gd name="T63" fmla="*/ 51 h 166"/>
                <a:gd name="T64" fmla="*/ 77 w 127"/>
                <a:gd name="T65" fmla="*/ 39 h 166"/>
                <a:gd name="T66" fmla="*/ 72 w 127"/>
                <a:gd name="T67" fmla="*/ 49 h 166"/>
                <a:gd name="T68" fmla="*/ 64 w 127"/>
                <a:gd name="T69" fmla="*/ 58 h 166"/>
                <a:gd name="T70" fmla="*/ 73 w 127"/>
                <a:gd name="T71" fmla="*/ 35 h 166"/>
                <a:gd name="T72" fmla="*/ 65 w 127"/>
                <a:gd name="T73" fmla="*/ 27 h 166"/>
                <a:gd name="T74" fmla="*/ 59 w 127"/>
                <a:gd name="T75" fmla="*/ 37 h 166"/>
                <a:gd name="T76" fmla="*/ 51 w 127"/>
                <a:gd name="T77" fmla="*/ 45 h 166"/>
                <a:gd name="T78" fmla="*/ 62 w 127"/>
                <a:gd name="T79" fmla="*/ 23 h 166"/>
                <a:gd name="T80" fmla="*/ 50 w 127"/>
                <a:gd name="T81" fmla="*/ 15 h 166"/>
                <a:gd name="T82" fmla="*/ 43 w 127"/>
                <a:gd name="T83" fmla="*/ 30 h 166"/>
                <a:gd name="T84" fmla="*/ 34 w 127"/>
                <a:gd name="T85" fmla="*/ 34 h 166"/>
                <a:gd name="T86" fmla="*/ 39 w 127"/>
                <a:gd name="T87" fmla="*/ 21 h 166"/>
                <a:gd name="T88" fmla="*/ 44 w 127"/>
                <a:gd name="T89" fmla="*/ 8 h 166"/>
                <a:gd name="T90" fmla="*/ 62 w 127"/>
                <a:gd name="T9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66">
                  <a:moveTo>
                    <a:pt x="62" y="1"/>
                  </a:moveTo>
                  <a:cubicBezTo>
                    <a:pt x="69" y="16"/>
                    <a:pt x="81" y="28"/>
                    <a:pt x="92" y="39"/>
                  </a:cubicBezTo>
                  <a:cubicBezTo>
                    <a:pt x="97" y="32"/>
                    <a:pt x="97" y="22"/>
                    <a:pt x="104" y="18"/>
                  </a:cubicBezTo>
                  <a:cubicBezTo>
                    <a:pt x="110" y="15"/>
                    <a:pt x="119" y="13"/>
                    <a:pt x="126" y="12"/>
                  </a:cubicBezTo>
                  <a:cubicBezTo>
                    <a:pt x="127" y="19"/>
                    <a:pt x="123" y="27"/>
                    <a:pt x="122" y="37"/>
                  </a:cubicBezTo>
                  <a:cubicBezTo>
                    <a:pt x="122" y="40"/>
                    <a:pt x="123" y="44"/>
                    <a:pt x="120" y="46"/>
                  </a:cubicBezTo>
                  <a:cubicBezTo>
                    <a:pt x="117" y="45"/>
                    <a:pt x="116" y="42"/>
                    <a:pt x="114" y="39"/>
                  </a:cubicBezTo>
                  <a:cubicBezTo>
                    <a:pt x="112" y="37"/>
                    <a:pt x="111" y="32"/>
                    <a:pt x="108" y="31"/>
                  </a:cubicBezTo>
                  <a:cubicBezTo>
                    <a:pt x="105" y="31"/>
                    <a:pt x="101" y="37"/>
                    <a:pt x="99" y="41"/>
                  </a:cubicBezTo>
                  <a:cubicBezTo>
                    <a:pt x="87" y="65"/>
                    <a:pt x="75" y="90"/>
                    <a:pt x="66" y="116"/>
                  </a:cubicBezTo>
                  <a:cubicBezTo>
                    <a:pt x="63" y="124"/>
                    <a:pt x="62" y="134"/>
                    <a:pt x="54" y="136"/>
                  </a:cubicBezTo>
                  <a:cubicBezTo>
                    <a:pt x="58" y="146"/>
                    <a:pt x="69" y="150"/>
                    <a:pt x="70" y="163"/>
                  </a:cubicBezTo>
                  <a:cubicBezTo>
                    <a:pt x="66" y="166"/>
                    <a:pt x="55" y="162"/>
                    <a:pt x="53" y="159"/>
                  </a:cubicBezTo>
                  <a:cubicBezTo>
                    <a:pt x="52" y="158"/>
                    <a:pt x="52" y="154"/>
                    <a:pt x="51" y="151"/>
                  </a:cubicBezTo>
                  <a:cubicBezTo>
                    <a:pt x="49" y="148"/>
                    <a:pt x="48" y="143"/>
                    <a:pt x="45" y="141"/>
                  </a:cubicBezTo>
                  <a:cubicBezTo>
                    <a:pt x="43" y="139"/>
                    <a:pt x="40" y="140"/>
                    <a:pt x="39" y="136"/>
                  </a:cubicBezTo>
                  <a:cubicBezTo>
                    <a:pt x="41" y="133"/>
                    <a:pt x="46" y="133"/>
                    <a:pt x="49" y="134"/>
                  </a:cubicBezTo>
                  <a:cubicBezTo>
                    <a:pt x="52" y="129"/>
                    <a:pt x="54" y="123"/>
                    <a:pt x="57" y="118"/>
                  </a:cubicBezTo>
                  <a:cubicBezTo>
                    <a:pt x="42" y="114"/>
                    <a:pt x="28" y="105"/>
                    <a:pt x="10" y="106"/>
                  </a:cubicBezTo>
                  <a:cubicBezTo>
                    <a:pt x="8" y="106"/>
                    <a:pt x="5" y="107"/>
                    <a:pt x="3" y="105"/>
                  </a:cubicBezTo>
                  <a:cubicBezTo>
                    <a:pt x="2" y="99"/>
                    <a:pt x="8" y="97"/>
                    <a:pt x="12" y="94"/>
                  </a:cubicBezTo>
                  <a:cubicBezTo>
                    <a:pt x="9" y="87"/>
                    <a:pt x="7" y="79"/>
                    <a:pt x="0" y="76"/>
                  </a:cubicBezTo>
                  <a:cubicBezTo>
                    <a:pt x="2" y="70"/>
                    <a:pt x="7" y="67"/>
                    <a:pt x="14" y="68"/>
                  </a:cubicBezTo>
                  <a:cubicBezTo>
                    <a:pt x="16" y="75"/>
                    <a:pt x="15" y="84"/>
                    <a:pt x="16" y="92"/>
                  </a:cubicBezTo>
                  <a:cubicBezTo>
                    <a:pt x="19" y="94"/>
                    <a:pt x="21" y="95"/>
                    <a:pt x="24" y="96"/>
                  </a:cubicBezTo>
                  <a:cubicBezTo>
                    <a:pt x="25" y="87"/>
                    <a:pt x="26" y="77"/>
                    <a:pt x="34" y="77"/>
                  </a:cubicBezTo>
                  <a:cubicBezTo>
                    <a:pt x="34" y="85"/>
                    <a:pt x="30" y="91"/>
                    <a:pt x="29" y="98"/>
                  </a:cubicBezTo>
                  <a:cubicBezTo>
                    <a:pt x="32" y="100"/>
                    <a:pt x="36" y="101"/>
                    <a:pt x="39" y="103"/>
                  </a:cubicBezTo>
                  <a:cubicBezTo>
                    <a:pt x="40" y="94"/>
                    <a:pt x="42" y="85"/>
                    <a:pt x="51" y="85"/>
                  </a:cubicBezTo>
                  <a:cubicBezTo>
                    <a:pt x="51" y="92"/>
                    <a:pt x="46" y="98"/>
                    <a:pt x="44" y="104"/>
                  </a:cubicBezTo>
                  <a:cubicBezTo>
                    <a:pt x="49" y="107"/>
                    <a:pt x="55" y="108"/>
                    <a:pt x="60" y="110"/>
                  </a:cubicBezTo>
                  <a:cubicBezTo>
                    <a:pt x="69" y="90"/>
                    <a:pt x="78" y="70"/>
                    <a:pt x="88" y="51"/>
                  </a:cubicBezTo>
                  <a:cubicBezTo>
                    <a:pt x="85" y="46"/>
                    <a:pt x="80" y="43"/>
                    <a:pt x="77" y="39"/>
                  </a:cubicBezTo>
                  <a:cubicBezTo>
                    <a:pt x="76" y="42"/>
                    <a:pt x="74" y="46"/>
                    <a:pt x="72" y="49"/>
                  </a:cubicBezTo>
                  <a:cubicBezTo>
                    <a:pt x="70" y="53"/>
                    <a:pt x="69" y="58"/>
                    <a:pt x="64" y="58"/>
                  </a:cubicBezTo>
                  <a:cubicBezTo>
                    <a:pt x="65" y="49"/>
                    <a:pt x="67" y="39"/>
                    <a:pt x="73" y="35"/>
                  </a:cubicBezTo>
                  <a:cubicBezTo>
                    <a:pt x="71" y="32"/>
                    <a:pt x="68" y="30"/>
                    <a:pt x="65" y="27"/>
                  </a:cubicBezTo>
                  <a:cubicBezTo>
                    <a:pt x="63" y="30"/>
                    <a:pt x="61" y="34"/>
                    <a:pt x="59" y="37"/>
                  </a:cubicBezTo>
                  <a:cubicBezTo>
                    <a:pt x="57" y="41"/>
                    <a:pt x="56" y="46"/>
                    <a:pt x="51" y="45"/>
                  </a:cubicBezTo>
                  <a:cubicBezTo>
                    <a:pt x="52" y="37"/>
                    <a:pt x="54" y="27"/>
                    <a:pt x="62" y="23"/>
                  </a:cubicBezTo>
                  <a:cubicBezTo>
                    <a:pt x="59" y="22"/>
                    <a:pt x="55" y="13"/>
                    <a:pt x="50" y="15"/>
                  </a:cubicBezTo>
                  <a:cubicBezTo>
                    <a:pt x="47" y="16"/>
                    <a:pt x="45" y="28"/>
                    <a:pt x="43" y="30"/>
                  </a:cubicBezTo>
                  <a:cubicBezTo>
                    <a:pt x="40" y="33"/>
                    <a:pt x="38" y="34"/>
                    <a:pt x="34" y="34"/>
                  </a:cubicBezTo>
                  <a:cubicBezTo>
                    <a:pt x="35" y="30"/>
                    <a:pt x="37" y="25"/>
                    <a:pt x="39" y="21"/>
                  </a:cubicBezTo>
                  <a:cubicBezTo>
                    <a:pt x="40" y="17"/>
                    <a:pt x="42" y="11"/>
                    <a:pt x="44" y="8"/>
                  </a:cubicBezTo>
                  <a:cubicBezTo>
                    <a:pt x="46" y="5"/>
                    <a:pt x="56" y="0"/>
                    <a:pt x="6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7" name="Freeform 13"/>
            <p:cNvSpPr>
              <a:spLocks noEditPoints="1"/>
            </p:cNvSpPr>
            <p:nvPr/>
          </p:nvSpPr>
          <p:spPr bwMode="auto">
            <a:xfrm>
              <a:off x="4005" y="1149"/>
              <a:ext cx="94" cy="89"/>
            </a:xfrm>
            <a:custGeom>
              <a:avLst/>
              <a:gdLst>
                <a:gd name="T0" fmla="*/ 78 w 102"/>
                <a:gd name="T1" fmla="*/ 70 h 96"/>
                <a:gd name="T2" fmla="*/ 71 w 102"/>
                <a:gd name="T3" fmla="*/ 73 h 96"/>
                <a:gd name="T4" fmla="*/ 58 w 102"/>
                <a:gd name="T5" fmla="*/ 82 h 96"/>
                <a:gd name="T6" fmla="*/ 52 w 102"/>
                <a:gd name="T7" fmla="*/ 87 h 96"/>
                <a:gd name="T8" fmla="*/ 33 w 102"/>
                <a:gd name="T9" fmla="*/ 92 h 96"/>
                <a:gd name="T10" fmla="*/ 34 w 102"/>
                <a:gd name="T11" fmla="*/ 87 h 96"/>
                <a:gd name="T12" fmla="*/ 6 w 102"/>
                <a:gd name="T13" fmla="*/ 57 h 96"/>
                <a:gd name="T14" fmla="*/ 1 w 102"/>
                <a:gd name="T15" fmla="*/ 57 h 96"/>
                <a:gd name="T16" fmla="*/ 15 w 102"/>
                <a:gd name="T17" fmla="*/ 42 h 96"/>
                <a:gd name="T18" fmla="*/ 22 w 102"/>
                <a:gd name="T19" fmla="*/ 37 h 96"/>
                <a:gd name="T20" fmla="*/ 36 w 102"/>
                <a:gd name="T21" fmla="*/ 25 h 96"/>
                <a:gd name="T22" fmla="*/ 41 w 102"/>
                <a:gd name="T23" fmla="*/ 18 h 96"/>
                <a:gd name="T24" fmla="*/ 45 w 102"/>
                <a:gd name="T25" fmla="*/ 28 h 96"/>
                <a:gd name="T26" fmla="*/ 60 w 102"/>
                <a:gd name="T27" fmla="*/ 25 h 96"/>
                <a:gd name="T28" fmla="*/ 52 w 102"/>
                <a:gd name="T29" fmla="*/ 17 h 96"/>
                <a:gd name="T30" fmla="*/ 45 w 102"/>
                <a:gd name="T31" fmla="*/ 0 h 96"/>
                <a:gd name="T32" fmla="*/ 52 w 102"/>
                <a:gd name="T33" fmla="*/ 5 h 96"/>
                <a:gd name="T34" fmla="*/ 70 w 102"/>
                <a:gd name="T35" fmla="*/ 23 h 96"/>
                <a:gd name="T36" fmla="*/ 83 w 102"/>
                <a:gd name="T37" fmla="*/ 35 h 96"/>
                <a:gd name="T38" fmla="*/ 97 w 102"/>
                <a:gd name="T39" fmla="*/ 45 h 96"/>
                <a:gd name="T40" fmla="*/ 99 w 102"/>
                <a:gd name="T41" fmla="*/ 59 h 96"/>
                <a:gd name="T42" fmla="*/ 90 w 102"/>
                <a:gd name="T43" fmla="*/ 52 h 96"/>
                <a:gd name="T44" fmla="*/ 67 w 102"/>
                <a:gd name="T45" fmla="*/ 31 h 96"/>
                <a:gd name="T46" fmla="*/ 65 w 102"/>
                <a:gd name="T47" fmla="*/ 35 h 96"/>
                <a:gd name="T48" fmla="*/ 50 w 102"/>
                <a:gd name="T49" fmla="*/ 32 h 96"/>
                <a:gd name="T50" fmla="*/ 61 w 102"/>
                <a:gd name="T51" fmla="*/ 41 h 96"/>
                <a:gd name="T52" fmla="*/ 73 w 102"/>
                <a:gd name="T53" fmla="*/ 48 h 96"/>
                <a:gd name="T54" fmla="*/ 78 w 102"/>
                <a:gd name="T55" fmla="*/ 70 h 96"/>
                <a:gd name="T56" fmla="*/ 41 w 102"/>
                <a:gd name="T57" fmla="*/ 32 h 96"/>
                <a:gd name="T58" fmla="*/ 33 w 102"/>
                <a:gd name="T59" fmla="*/ 38 h 96"/>
                <a:gd name="T60" fmla="*/ 53 w 102"/>
                <a:gd name="T61" fmla="*/ 53 h 96"/>
                <a:gd name="T62" fmla="*/ 53 w 102"/>
                <a:gd name="T63" fmla="*/ 61 h 96"/>
                <a:gd name="T64" fmla="*/ 47 w 102"/>
                <a:gd name="T65" fmla="*/ 56 h 96"/>
                <a:gd name="T66" fmla="*/ 30 w 102"/>
                <a:gd name="T67" fmla="*/ 40 h 96"/>
                <a:gd name="T68" fmla="*/ 23 w 102"/>
                <a:gd name="T69" fmla="*/ 47 h 96"/>
                <a:gd name="T70" fmla="*/ 44 w 102"/>
                <a:gd name="T71" fmla="*/ 65 h 96"/>
                <a:gd name="T72" fmla="*/ 43 w 102"/>
                <a:gd name="T73" fmla="*/ 71 h 96"/>
                <a:gd name="T74" fmla="*/ 31 w 102"/>
                <a:gd name="T75" fmla="*/ 60 h 96"/>
                <a:gd name="T76" fmla="*/ 19 w 102"/>
                <a:gd name="T77" fmla="*/ 49 h 96"/>
                <a:gd name="T78" fmla="*/ 11 w 102"/>
                <a:gd name="T79" fmla="*/ 54 h 96"/>
                <a:gd name="T80" fmla="*/ 39 w 102"/>
                <a:gd name="T81" fmla="*/ 82 h 96"/>
                <a:gd name="T82" fmla="*/ 68 w 102"/>
                <a:gd name="T83" fmla="*/ 58 h 96"/>
                <a:gd name="T84" fmla="*/ 41 w 102"/>
                <a:gd name="T85"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2" h="96">
                  <a:moveTo>
                    <a:pt x="78" y="70"/>
                  </a:moveTo>
                  <a:cubicBezTo>
                    <a:pt x="76" y="72"/>
                    <a:pt x="73" y="72"/>
                    <a:pt x="71" y="73"/>
                  </a:cubicBezTo>
                  <a:cubicBezTo>
                    <a:pt x="66" y="74"/>
                    <a:pt x="62" y="79"/>
                    <a:pt x="58" y="82"/>
                  </a:cubicBezTo>
                  <a:cubicBezTo>
                    <a:pt x="56" y="83"/>
                    <a:pt x="54" y="85"/>
                    <a:pt x="52" y="87"/>
                  </a:cubicBezTo>
                  <a:cubicBezTo>
                    <a:pt x="47" y="91"/>
                    <a:pt x="42" y="96"/>
                    <a:pt x="33" y="92"/>
                  </a:cubicBezTo>
                  <a:cubicBezTo>
                    <a:pt x="32" y="91"/>
                    <a:pt x="34" y="89"/>
                    <a:pt x="34" y="87"/>
                  </a:cubicBezTo>
                  <a:cubicBezTo>
                    <a:pt x="26" y="76"/>
                    <a:pt x="15" y="67"/>
                    <a:pt x="6" y="57"/>
                  </a:cubicBezTo>
                  <a:cubicBezTo>
                    <a:pt x="4" y="57"/>
                    <a:pt x="3" y="57"/>
                    <a:pt x="1" y="57"/>
                  </a:cubicBezTo>
                  <a:cubicBezTo>
                    <a:pt x="0" y="48"/>
                    <a:pt x="8" y="45"/>
                    <a:pt x="15" y="42"/>
                  </a:cubicBezTo>
                  <a:cubicBezTo>
                    <a:pt x="17" y="40"/>
                    <a:pt x="20" y="38"/>
                    <a:pt x="22" y="37"/>
                  </a:cubicBezTo>
                  <a:cubicBezTo>
                    <a:pt x="27" y="33"/>
                    <a:pt x="32" y="29"/>
                    <a:pt x="36" y="25"/>
                  </a:cubicBezTo>
                  <a:cubicBezTo>
                    <a:pt x="37" y="24"/>
                    <a:pt x="38" y="18"/>
                    <a:pt x="41" y="18"/>
                  </a:cubicBezTo>
                  <a:cubicBezTo>
                    <a:pt x="44" y="18"/>
                    <a:pt x="43" y="27"/>
                    <a:pt x="45" y="28"/>
                  </a:cubicBezTo>
                  <a:cubicBezTo>
                    <a:pt x="50" y="27"/>
                    <a:pt x="55" y="26"/>
                    <a:pt x="60" y="25"/>
                  </a:cubicBezTo>
                  <a:cubicBezTo>
                    <a:pt x="58" y="23"/>
                    <a:pt x="55" y="20"/>
                    <a:pt x="52" y="17"/>
                  </a:cubicBezTo>
                  <a:cubicBezTo>
                    <a:pt x="47" y="13"/>
                    <a:pt x="41" y="10"/>
                    <a:pt x="45" y="0"/>
                  </a:cubicBezTo>
                  <a:cubicBezTo>
                    <a:pt x="48" y="1"/>
                    <a:pt x="50" y="3"/>
                    <a:pt x="52" y="5"/>
                  </a:cubicBezTo>
                  <a:cubicBezTo>
                    <a:pt x="58" y="11"/>
                    <a:pt x="63" y="17"/>
                    <a:pt x="70" y="23"/>
                  </a:cubicBezTo>
                  <a:cubicBezTo>
                    <a:pt x="74" y="27"/>
                    <a:pt x="79" y="31"/>
                    <a:pt x="83" y="35"/>
                  </a:cubicBezTo>
                  <a:cubicBezTo>
                    <a:pt x="88" y="38"/>
                    <a:pt x="94" y="41"/>
                    <a:pt x="97" y="45"/>
                  </a:cubicBezTo>
                  <a:cubicBezTo>
                    <a:pt x="100" y="48"/>
                    <a:pt x="102" y="55"/>
                    <a:pt x="99" y="59"/>
                  </a:cubicBezTo>
                  <a:cubicBezTo>
                    <a:pt x="95" y="59"/>
                    <a:pt x="93" y="55"/>
                    <a:pt x="90" y="52"/>
                  </a:cubicBezTo>
                  <a:cubicBezTo>
                    <a:pt x="83" y="45"/>
                    <a:pt x="76" y="38"/>
                    <a:pt x="67" y="31"/>
                  </a:cubicBezTo>
                  <a:cubicBezTo>
                    <a:pt x="67" y="32"/>
                    <a:pt x="67" y="34"/>
                    <a:pt x="65" y="35"/>
                  </a:cubicBezTo>
                  <a:cubicBezTo>
                    <a:pt x="60" y="33"/>
                    <a:pt x="55" y="33"/>
                    <a:pt x="50" y="32"/>
                  </a:cubicBezTo>
                  <a:cubicBezTo>
                    <a:pt x="53" y="35"/>
                    <a:pt x="56" y="38"/>
                    <a:pt x="61" y="41"/>
                  </a:cubicBezTo>
                  <a:cubicBezTo>
                    <a:pt x="64" y="44"/>
                    <a:pt x="69" y="46"/>
                    <a:pt x="73" y="48"/>
                  </a:cubicBezTo>
                  <a:cubicBezTo>
                    <a:pt x="78" y="52"/>
                    <a:pt x="80" y="61"/>
                    <a:pt x="78" y="70"/>
                  </a:cubicBezTo>
                  <a:close/>
                  <a:moveTo>
                    <a:pt x="41" y="32"/>
                  </a:moveTo>
                  <a:cubicBezTo>
                    <a:pt x="38" y="34"/>
                    <a:pt x="35" y="36"/>
                    <a:pt x="33" y="38"/>
                  </a:cubicBezTo>
                  <a:cubicBezTo>
                    <a:pt x="39" y="42"/>
                    <a:pt x="49" y="47"/>
                    <a:pt x="53" y="53"/>
                  </a:cubicBezTo>
                  <a:cubicBezTo>
                    <a:pt x="54" y="54"/>
                    <a:pt x="56" y="60"/>
                    <a:pt x="53" y="61"/>
                  </a:cubicBezTo>
                  <a:cubicBezTo>
                    <a:pt x="51" y="61"/>
                    <a:pt x="47" y="57"/>
                    <a:pt x="47" y="56"/>
                  </a:cubicBezTo>
                  <a:cubicBezTo>
                    <a:pt x="41" y="51"/>
                    <a:pt x="35" y="46"/>
                    <a:pt x="30" y="40"/>
                  </a:cubicBezTo>
                  <a:cubicBezTo>
                    <a:pt x="28" y="42"/>
                    <a:pt x="25" y="44"/>
                    <a:pt x="23" y="47"/>
                  </a:cubicBezTo>
                  <a:cubicBezTo>
                    <a:pt x="29" y="52"/>
                    <a:pt x="42" y="56"/>
                    <a:pt x="44" y="65"/>
                  </a:cubicBezTo>
                  <a:cubicBezTo>
                    <a:pt x="44" y="66"/>
                    <a:pt x="45" y="70"/>
                    <a:pt x="43" y="71"/>
                  </a:cubicBezTo>
                  <a:cubicBezTo>
                    <a:pt x="38" y="68"/>
                    <a:pt x="34" y="64"/>
                    <a:pt x="31" y="60"/>
                  </a:cubicBezTo>
                  <a:cubicBezTo>
                    <a:pt x="27" y="57"/>
                    <a:pt x="23" y="53"/>
                    <a:pt x="19" y="49"/>
                  </a:cubicBezTo>
                  <a:cubicBezTo>
                    <a:pt x="17" y="51"/>
                    <a:pt x="13" y="52"/>
                    <a:pt x="11" y="54"/>
                  </a:cubicBezTo>
                  <a:cubicBezTo>
                    <a:pt x="21" y="63"/>
                    <a:pt x="32" y="71"/>
                    <a:pt x="39" y="82"/>
                  </a:cubicBezTo>
                  <a:cubicBezTo>
                    <a:pt x="50" y="75"/>
                    <a:pt x="60" y="68"/>
                    <a:pt x="68" y="58"/>
                  </a:cubicBezTo>
                  <a:cubicBezTo>
                    <a:pt x="61" y="47"/>
                    <a:pt x="50" y="40"/>
                    <a:pt x="4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14"/>
            <p:cNvSpPr/>
            <p:nvPr/>
          </p:nvSpPr>
          <p:spPr bwMode="auto">
            <a:xfrm>
              <a:off x="3140" y="1159"/>
              <a:ext cx="30" cy="39"/>
            </a:xfrm>
            <a:custGeom>
              <a:avLst/>
              <a:gdLst>
                <a:gd name="T0" fmla="*/ 14 w 32"/>
                <a:gd name="T1" fmla="*/ 2 h 42"/>
                <a:gd name="T2" fmla="*/ 18 w 32"/>
                <a:gd name="T3" fmla="*/ 17 h 42"/>
                <a:gd name="T4" fmla="*/ 32 w 32"/>
                <a:gd name="T5" fmla="*/ 18 h 42"/>
                <a:gd name="T6" fmla="*/ 19 w 32"/>
                <a:gd name="T7" fmla="*/ 26 h 42"/>
                <a:gd name="T8" fmla="*/ 18 w 32"/>
                <a:gd name="T9" fmla="*/ 42 h 42"/>
                <a:gd name="T10" fmla="*/ 13 w 32"/>
                <a:gd name="T11" fmla="*/ 29 h 42"/>
                <a:gd name="T12" fmla="*/ 0 w 32"/>
                <a:gd name="T13" fmla="*/ 34 h 42"/>
                <a:gd name="T14" fmla="*/ 11 w 32"/>
                <a:gd name="T15" fmla="*/ 22 h 42"/>
                <a:gd name="T16" fmla="*/ 5 w 32"/>
                <a:gd name="T17" fmla="*/ 9 h 42"/>
                <a:gd name="T18" fmla="*/ 1 w 32"/>
                <a:gd name="T19" fmla="*/ 6 h 42"/>
                <a:gd name="T20" fmla="*/ 14 w 32"/>
                <a:gd name="T2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2">
                  <a:moveTo>
                    <a:pt x="14" y="2"/>
                  </a:moveTo>
                  <a:cubicBezTo>
                    <a:pt x="16" y="7"/>
                    <a:pt x="16" y="12"/>
                    <a:pt x="18" y="17"/>
                  </a:cubicBezTo>
                  <a:cubicBezTo>
                    <a:pt x="20" y="15"/>
                    <a:pt x="32" y="13"/>
                    <a:pt x="32" y="18"/>
                  </a:cubicBezTo>
                  <a:cubicBezTo>
                    <a:pt x="32" y="22"/>
                    <a:pt x="21" y="24"/>
                    <a:pt x="19" y="26"/>
                  </a:cubicBezTo>
                  <a:cubicBezTo>
                    <a:pt x="19" y="29"/>
                    <a:pt x="20" y="42"/>
                    <a:pt x="18" y="42"/>
                  </a:cubicBezTo>
                  <a:cubicBezTo>
                    <a:pt x="15" y="42"/>
                    <a:pt x="15" y="30"/>
                    <a:pt x="13" y="29"/>
                  </a:cubicBezTo>
                  <a:cubicBezTo>
                    <a:pt x="8" y="30"/>
                    <a:pt x="5" y="35"/>
                    <a:pt x="0" y="34"/>
                  </a:cubicBezTo>
                  <a:cubicBezTo>
                    <a:pt x="2" y="29"/>
                    <a:pt x="8" y="26"/>
                    <a:pt x="11" y="22"/>
                  </a:cubicBezTo>
                  <a:cubicBezTo>
                    <a:pt x="10" y="19"/>
                    <a:pt x="8" y="11"/>
                    <a:pt x="5" y="9"/>
                  </a:cubicBezTo>
                  <a:cubicBezTo>
                    <a:pt x="4" y="7"/>
                    <a:pt x="1" y="8"/>
                    <a:pt x="1" y="6"/>
                  </a:cubicBezTo>
                  <a:cubicBezTo>
                    <a:pt x="1" y="2"/>
                    <a:pt x="11" y="0"/>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9" name="Freeform 15"/>
            <p:cNvSpPr/>
            <p:nvPr/>
          </p:nvSpPr>
          <p:spPr bwMode="auto">
            <a:xfrm>
              <a:off x="3190" y="1168"/>
              <a:ext cx="93" cy="122"/>
            </a:xfrm>
            <a:custGeom>
              <a:avLst/>
              <a:gdLst>
                <a:gd name="T0" fmla="*/ 58 w 101"/>
                <a:gd name="T1" fmla="*/ 59 h 133"/>
                <a:gd name="T2" fmla="*/ 95 w 101"/>
                <a:gd name="T3" fmla="*/ 86 h 133"/>
                <a:gd name="T4" fmla="*/ 96 w 101"/>
                <a:gd name="T5" fmla="*/ 104 h 133"/>
                <a:gd name="T6" fmla="*/ 88 w 101"/>
                <a:gd name="T7" fmla="*/ 105 h 133"/>
                <a:gd name="T8" fmla="*/ 69 w 101"/>
                <a:gd name="T9" fmla="*/ 110 h 133"/>
                <a:gd name="T10" fmla="*/ 80 w 101"/>
                <a:gd name="T11" fmla="*/ 93 h 133"/>
                <a:gd name="T12" fmla="*/ 69 w 101"/>
                <a:gd name="T13" fmla="*/ 78 h 133"/>
                <a:gd name="T14" fmla="*/ 53 w 101"/>
                <a:gd name="T15" fmla="*/ 69 h 133"/>
                <a:gd name="T16" fmla="*/ 35 w 101"/>
                <a:gd name="T17" fmla="*/ 110 h 133"/>
                <a:gd name="T18" fmla="*/ 16 w 101"/>
                <a:gd name="T19" fmla="*/ 132 h 133"/>
                <a:gd name="T20" fmla="*/ 23 w 101"/>
                <a:gd name="T21" fmla="*/ 116 h 133"/>
                <a:gd name="T22" fmla="*/ 45 w 101"/>
                <a:gd name="T23" fmla="*/ 68 h 133"/>
                <a:gd name="T24" fmla="*/ 31 w 101"/>
                <a:gd name="T25" fmla="*/ 69 h 133"/>
                <a:gd name="T26" fmla="*/ 38 w 101"/>
                <a:gd name="T27" fmla="*/ 59 h 133"/>
                <a:gd name="T28" fmla="*/ 34 w 101"/>
                <a:gd name="T29" fmla="*/ 48 h 133"/>
                <a:gd name="T30" fmla="*/ 28 w 101"/>
                <a:gd name="T31" fmla="*/ 39 h 133"/>
                <a:gd name="T32" fmla="*/ 20 w 101"/>
                <a:gd name="T33" fmla="*/ 56 h 133"/>
                <a:gd name="T34" fmla="*/ 18 w 101"/>
                <a:gd name="T35" fmla="*/ 66 h 133"/>
                <a:gd name="T36" fmla="*/ 14 w 101"/>
                <a:gd name="T37" fmla="*/ 80 h 133"/>
                <a:gd name="T38" fmla="*/ 0 w 101"/>
                <a:gd name="T39" fmla="*/ 84 h 133"/>
                <a:gd name="T40" fmla="*/ 9 w 101"/>
                <a:gd name="T41" fmla="*/ 67 h 133"/>
                <a:gd name="T42" fmla="*/ 17 w 101"/>
                <a:gd name="T43" fmla="*/ 40 h 133"/>
                <a:gd name="T44" fmla="*/ 30 w 101"/>
                <a:gd name="T45" fmla="*/ 24 h 133"/>
                <a:gd name="T46" fmla="*/ 42 w 101"/>
                <a:gd name="T47" fmla="*/ 23 h 133"/>
                <a:gd name="T48" fmla="*/ 42 w 101"/>
                <a:gd name="T49" fmla="*/ 57 h 133"/>
                <a:gd name="T50" fmla="*/ 50 w 101"/>
                <a:gd name="T51" fmla="*/ 57 h 133"/>
                <a:gd name="T52" fmla="*/ 65 w 101"/>
                <a:gd name="T53" fmla="*/ 23 h 133"/>
                <a:gd name="T54" fmla="*/ 73 w 101"/>
                <a:gd name="T55" fmla="*/ 7 h 133"/>
                <a:gd name="T56" fmla="*/ 87 w 101"/>
                <a:gd name="T57" fmla="*/ 1 h 133"/>
                <a:gd name="T58" fmla="*/ 83 w 101"/>
                <a:gd name="T59" fmla="*/ 18 h 133"/>
                <a:gd name="T60" fmla="*/ 58 w 101"/>
                <a:gd name="T61"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33">
                  <a:moveTo>
                    <a:pt x="58" y="59"/>
                  </a:moveTo>
                  <a:cubicBezTo>
                    <a:pt x="71" y="65"/>
                    <a:pt x="87" y="72"/>
                    <a:pt x="95" y="86"/>
                  </a:cubicBezTo>
                  <a:cubicBezTo>
                    <a:pt x="97" y="90"/>
                    <a:pt x="101" y="102"/>
                    <a:pt x="96" y="104"/>
                  </a:cubicBezTo>
                  <a:cubicBezTo>
                    <a:pt x="94" y="105"/>
                    <a:pt x="91" y="105"/>
                    <a:pt x="88" y="105"/>
                  </a:cubicBezTo>
                  <a:cubicBezTo>
                    <a:pt x="81" y="106"/>
                    <a:pt x="74" y="110"/>
                    <a:pt x="69" y="110"/>
                  </a:cubicBezTo>
                  <a:cubicBezTo>
                    <a:pt x="71" y="103"/>
                    <a:pt x="80" y="101"/>
                    <a:pt x="80" y="93"/>
                  </a:cubicBezTo>
                  <a:cubicBezTo>
                    <a:pt x="81" y="87"/>
                    <a:pt x="74" y="82"/>
                    <a:pt x="69" y="78"/>
                  </a:cubicBezTo>
                  <a:cubicBezTo>
                    <a:pt x="64" y="75"/>
                    <a:pt x="58" y="72"/>
                    <a:pt x="53" y="69"/>
                  </a:cubicBezTo>
                  <a:cubicBezTo>
                    <a:pt x="47" y="81"/>
                    <a:pt x="40" y="96"/>
                    <a:pt x="35" y="110"/>
                  </a:cubicBezTo>
                  <a:cubicBezTo>
                    <a:pt x="32" y="120"/>
                    <a:pt x="30" y="133"/>
                    <a:pt x="16" y="132"/>
                  </a:cubicBezTo>
                  <a:cubicBezTo>
                    <a:pt x="17" y="126"/>
                    <a:pt x="20" y="121"/>
                    <a:pt x="23" y="116"/>
                  </a:cubicBezTo>
                  <a:cubicBezTo>
                    <a:pt x="30" y="100"/>
                    <a:pt x="37" y="84"/>
                    <a:pt x="45" y="68"/>
                  </a:cubicBezTo>
                  <a:cubicBezTo>
                    <a:pt x="39" y="67"/>
                    <a:pt x="35" y="71"/>
                    <a:pt x="31" y="69"/>
                  </a:cubicBezTo>
                  <a:cubicBezTo>
                    <a:pt x="29" y="63"/>
                    <a:pt x="35" y="61"/>
                    <a:pt x="38" y="59"/>
                  </a:cubicBezTo>
                  <a:cubicBezTo>
                    <a:pt x="37" y="55"/>
                    <a:pt x="35" y="52"/>
                    <a:pt x="34" y="48"/>
                  </a:cubicBezTo>
                  <a:cubicBezTo>
                    <a:pt x="33" y="46"/>
                    <a:pt x="31" y="39"/>
                    <a:pt x="28" y="39"/>
                  </a:cubicBezTo>
                  <a:cubicBezTo>
                    <a:pt x="23" y="38"/>
                    <a:pt x="21" y="51"/>
                    <a:pt x="20" y="56"/>
                  </a:cubicBezTo>
                  <a:cubicBezTo>
                    <a:pt x="19" y="60"/>
                    <a:pt x="19" y="63"/>
                    <a:pt x="18" y="66"/>
                  </a:cubicBezTo>
                  <a:cubicBezTo>
                    <a:pt x="17" y="71"/>
                    <a:pt x="16" y="77"/>
                    <a:pt x="14" y="80"/>
                  </a:cubicBezTo>
                  <a:cubicBezTo>
                    <a:pt x="11" y="83"/>
                    <a:pt x="5" y="86"/>
                    <a:pt x="0" y="84"/>
                  </a:cubicBezTo>
                  <a:cubicBezTo>
                    <a:pt x="1" y="77"/>
                    <a:pt x="7" y="74"/>
                    <a:pt x="9" y="67"/>
                  </a:cubicBezTo>
                  <a:cubicBezTo>
                    <a:pt x="12" y="59"/>
                    <a:pt x="14" y="49"/>
                    <a:pt x="17" y="40"/>
                  </a:cubicBezTo>
                  <a:cubicBezTo>
                    <a:pt x="19" y="30"/>
                    <a:pt x="21" y="28"/>
                    <a:pt x="30" y="24"/>
                  </a:cubicBezTo>
                  <a:cubicBezTo>
                    <a:pt x="34" y="22"/>
                    <a:pt x="39" y="20"/>
                    <a:pt x="42" y="23"/>
                  </a:cubicBezTo>
                  <a:cubicBezTo>
                    <a:pt x="41" y="33"/>
                    <a:pt x="41" y="45"/>
                    <a:pt x="42" y="57"/>
                  </a:cubicBezTo>
                  <a:cubicBezTo>
                    <a:pt x="44" y="57"/>
                    <a:pt x="48" y="56"/>
                    <a:pt x="50" y="57"/>
                  </a:cubicBezTo>
                  <a:cubicBezTo>
                    <a:pt x="54" y="48"/>
                    <a:pt x="60" y="34"/>
                    <a:pt x="65" y="23"/>
                  </a:cubicBezTo>
                  <a:cubicBezTo>
                    <a:pt x="67" y="16"/>
                    <a:pt x="68" y="10"/>
                    <a:pt x="73" y="7"/>
                  </a:cubicBezTo>
                  <a:cubicBezTo>
                    <a:pt x="76" y="5"/>
                    <a:pt x="84" y="0"/>
                    <a:pt x="87" y="1"/>
                  </a:cubicBezTo>
                  <a:cubicBezTo>
                    <a:pt x="95" y="2"/>
                    <a:pt x="85" y="15"/>
                    <a:pt x="83" y="18"/>
                  </a:cubicBezTo>
                  <a:cubicBezTo>
                    <a:pt x="74" y="31"/>
                    <a:pt x="66" y="45"/>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0" name="Freeform 16"/>
            <p:cNvSpPr/>
            <p:nvPr/>
          </p:nvSpPr>
          <p:spPr bwMode="auto">
            <a:xfrm>
              <a:off x="3164" y="1179"/>
              <a:ext cx="31" cy="37"/>
            </a:xfrm>
            <a:custGeom>
              <a:avLst/>
              <a:gdLst>
                <a:gd name="T0" fmla="*/ 14 w 33"/>
                <a:gd name="T1" fmla="*/ 1 h 40"/>
                <a:gd name="T2" fmla="*/ 17 w 33"/>
                <a:gd name="T3" fmla="*/ 12 h 40"/>
                <a:gd name="T4" fmla="*/ 33 w 33"/>
                <a:gd name="T5" fmla="*/ 12 h 40"/>
                <a:gd name="T6" fmla="*/ 19 w 33"/>
                <a:gd name="T7" fmla="*/ 20 h 40"/>
                <a:gd name="T8" fmla="*/ 19 w 33"/>
                <a:gd name="T9" fmla="*/ 40 h 40"/>
                <a:gd name="T10" fmla="*/ 16 w 33"/>
                <a:gd name="T11" fmla="*/ 31 h 40"/>
                <a:gd name="T12" fmla="*/ 13 w 33"/>
                <a:gd name="T13" fmla="*/ 22 h 40"/>
                <a:gd name="T14" fmla="*/ 0 w 33"/>
                <a:gd name="T15" fmla="*/ 25 h 40"/>
                <a:gd name="T16" fmla="*/ 10 w 33"/>
                <a:gd name="T17" fmla="*/ 17 h 40"/>
                <a:gd name="T18" fmla="*/ 1 w 33"/>
                <a:gd name="T19" fmla="*/ 5 h 40"/>
                <a:gd name="T20" fmla="*/ 14 w 33"/>
                <a:gd name="T2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0">
                  <a:moveTo>
                    <a:pt x="14" y="1"/>
                  </a:moveTo>
                  <a:cubicBezTo>
                    <a:pt x="15" y="4"/>
                    <a:pt x="15" y="9"/>
                    <a:pt x="17" y="12"/>
                  </a:cubicBezTo>
                  <a:cubicBezTo>
                    <a:pt x="19" y="8"/>
                    <a:pt x="33" y="7"/>
                    <a:pt x="33" y="12"/>
                  </a:cubicBezTo>
                  <a:cubicBezTo>
                    <a:pt x="33" y="17"/>
                    <a:pt x="21" y="17"/>
                    <a:pt x="19" y="20"/>
                  </a:cubicBezTo>
                  <a:cubicBezTo>
                    <a:pt x="19" y="26"/>
                    <a:pt x="22" y="35"/>
                    <a:pt x="19" y="40"/>
                  </a:cubicBezTo>
                  <a:cubicBezTo>
                    <a:pt x="17" y="38"/>
                    <a:pt x="17" y="34"/>
                    <a:pt x="16" y="31"/>
                  </a:cubicBezTo>
                  <a:cubicBezTo>
                    <a:pt x="15" y="28"/>
                    <a:pt x="14" y="25"/>
                    <a:pt x="13" y="22"/>
                  </a:cubicBezTo>
                  <a:cubicBezTo>
                    <a:pt x="9" y="22"/>
                    <a:pt x="5" y="28"/>
                    <a:pt x="0" y="25"/>
                  </a:cubicBezTo>
                  <a:cubicBezTo>
                    <a:pt x="3" y="21"/>
                    <a:pt x="7" y="20"/>
                    <a:pt x="10" y="17"/>
                  </a:cubicBezTo>
                  <a:cubicBezTo>
                    <a:pt x="9" y="12"/>
                    <a:pt x="6" y="8"/>
                    <a:pt x="1" y="5"/>
                  </a:cubicBezTo>
                  <a:cubicBezTo>
                    <a:pt x="3" y="1"/>
                    <a:pt x="8"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1" name="Freeform 17"/>
            <p:cNvSpPr>
              <a:spLocks noEditPoints="1"/>
            </p:cNvSpPr>
            <p:nvPr/>
          </p:nvSpPr>
          <p:spPr bwMode="auto">
            <a:xfrm>
              <a:off x="3947" y="1197"/>
              <a:ext cx="88" cy="114"/>
            </a:xfrm>
            <a:custGeom>
              <a:avLst/>
              <a:gdLst>
                <a:gd name="T0" fmla="*/ 65 w 95"/>
                <a:gd name="T1" fmla="*/ 7 h 123"/>
                <a:gd name="T2" fmla="*/ 66 w 95"/>
                <a:gd name="T3" fmla="*/ 21 h 123"/>
                <a:gd name="T4" fmla="*/ 77 w 95"/>
                <a:gd name="T5" fmla="*/ 31 h 123"/>
                <a:gd name="T6" fmla="*/ 90 w 95"/>
                <a:gd name="T7" fmla="*/ 55 h 123"/>
                <a:gd name="T8" fmla="*/ 80 w 95"/>
                <a:gd name="T9" fmla="*/ 54 h 123"/>
                <a:gd name="T10" fmla="*/ 54 w 95"/>
                <a:gd name="T11" fmla="*/ 57 h 123"/>
                <a:gd name="T12" fmla="*/ 69 w 95"/>
                <a:gd name="T13" fmla="*/ 107 h 123"/>
                <a:gd name="T14" fmla="*/ 75 w 95"/>
                <a:gd name="T15" fmla="*/ 123 h 123"/>
                <a:gd name="T16" fmla="*/ 66 w 95"/>
                <a:gd name="T17" fmla="*/ 119 h 123"/>
                <a:gd name="T18" fmla="*/ 59 w 95"/>
                <a:gd name="T19" fmla="*/ 112 h 123"/>
                <a:gd name="T20" fmla="*/ 46 w 95"/>
                <a:gd name="T21" fmla="*/ 98 h 123"/>
                <a:gd name="T22" fmla="*/ 45 w 95"/>
                <a:gd name="T23" fmla="*/ 56 h 123"/>
                <a:gd name="T24" fmla="*/ 7 w 95"/>
                <a:gd name="T25" fmla="*/ 36 h 123"/>
                <a:gd name="T26" fmla="*/ 0 w 95"/>
                <a:gd name="T27" fmla="*/ 25 h 123"/>
                <a:gd name="T28" fmla="*/ 5 w 95"/>
                <a:gd name="T29" fmla="*/ 27 h 123"/>
                <a:gd name="T30" fmla="*/ 45 w 95"/>
                <a:gd name="T31" fmla="*/ 47 h 123"/>
                <a:gd name="T32" fmla="*/ 47 w 95"/>
                <a:gd name="T33" fmla="*/ 21 h 123"/>
                <a:gd name="T34" fmla="*/ 1 w 95"/>
                <a:gd name="T35" fmla="*/ 0 h 123"/>
                <a:gd name="T36" fmla="*/ 2 w 95"/>
                <a:gd name="T37" fmla="*/ 0 h 123"/>
                <a:gd name="T38" fmla="*/ 58 w 95"/>
                <a:gd name="T39" fmla="*/ 10 h 123"/>
                <a:gd name="T40" fmla="*/ 65 w 95"/>
                <a:gd name="T41" fmla="*/ 7 h 123"/>
                <a:gd name="T42" fmla="*/ 53 w 95"/>
                <a:gd name="T43" fmla="*/ 47 h 123"/>
                <a:gd name="T44" fmla="*/ 66 w 95"/>
                <a:gd name="T45" fmla="*/ 45 h 123"/>
                <a:gd name="T46" fmla="*/ 76 w 95"/>
                <a:gd name="T47" fmla="*/ 40 h 123"/>
                <a:gd name="T48" fmla="*/ 69 w 95"/>
                <a:gd name="T49" fmla="*/ 33 h 123"/>
                <a:gd name="T50" fmla="*/ 58 w 95"/>
                <a:gd name="T51" fmla="*/ 22 h 123"/>
                <a:gd name="T52" fmla="*/ 52 w 95"/>
                <a:gd name="T53" fmla="*/ 21 h 123"/>
                <a:gd name="T54" fmla="*/ 53 w 95"/>
                <a:gd name="T55" fmla="*/ 4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3">
                  <a:moveTo>
                    <a:pt x="65" y="7"/>
                  </a:moveTo>
                  <a:cubicBezTo>
                    <a:pt x="69" y="9"/>
                    <a:pt x="69" y="18"/>
                    <a:pt x="66" y="21"/>
                  </a:cubicBezTo>
                  <a:cubicBezTo>
                    <a:pt x="69" y="25"/>
                    <a:pt x="72" y="28"/>
                    <a:pt x="77" y="31"/>
                  </a:cubicBezTo>
                  <a:cubicBezTo>
                    <a:pt x="84" y="37"/>
                    <a:pt x="95" y="41"/>
                    <a:pt x="90" y="55"/>
                  </a:cubicBezTo>
                  <a:cubicBezTo>
                    <a:pt x="86" y="56"/>
                    <a:pt x="83" y="54"/>
                    <a:pt x="80" y="54"/>
                  </a:cubicBezTo>
                  <a:cubicBezTo>
                    <a:pt x="71" y="54"/>
                    <a:pt x="63" y="57"/>
                    <a:pt x="54" y="57"/>
                  </a:cubicBezTo>
                  <a:cubicBezTo>
                    <a:pt x="56" y="76"/>
                    <a:pt x="63" y="92"/>
                    <a:pt x="69" y="107"/>
                  </a:cubicBezTo>
                  <a:cubicBezTo>
                    <a:pt x="71" y="112"/>
                    <a:pt x="74" y="117"/>
                    <a:pt x="75" y="123"/>
                  </a:cubicBezTo>
                  <a:cubicBezTo>
                    <a:pt x="72" y="123"/>
                    <a:pt x="69" y="120"/>
                    <a:pt x="66" y="119"/>
                  </a:cubicBezTo>
                  <a:cubicBezTo>
                    <a:pt x="64" y="117"/>
                    <a:pt x="61" y="114"/>
                    <a:pt x="59" y="112"/>
                  </a:cubicBezTo>
                  <a:cubicBezTo>
                    <a:pt x="55" y="109"/>
                    <a:pt x="49" y="103"/>
                    <a:pt x="46" y="98"/>
                  </a:cubicBezTo>
                  <a:cubicBezTo>
                    <a:pt x="41" y="87"/>
                    <a:pt x="47" y="71"/>
                    <a:pt x="45" y="56"/>
                  </a:cubicBezTo>
                  <a:cubicBezTo>
                    <a:pt x="30" y="53"/>
                    <a:pt x="17" y="46"/>
                    <a:pt x="7" y="36"/>
                  </a:cubicBezTo>
                  <a:cubicBezTo>
                    <a:pt x="4" y="33"/>
                    <a:pt x="0" y="29"/>
                    <a:pt x="0" y="25"/>
                  </a:cubicBezTo>
                  <a:cubicBezTo>
                    <a:pt x="2" y="24"/>
                    <a:pt x="4" y="26"/>
                    <a:pt x="5" y="27"/>
                  </a:cubicBezTo>
                  <a:cubicBezTo>
                    <a:pt x="16" y="35"/>
                    <a:pt x="29" y="44"/>
                    <a:pt x="45" y="47"/>
                  </a:cubicBezTo>
                  <a:cubicBezTo>
                    <a:pt x="46" y="38"/>
                    <a:pt x="46" y="29"/>
                    <a:pt x="47" y="21"/>
                  </a:cubicBezTo>
                  <a:cubicBezTo>
                    <a:pt x="28" y="18"/>
                    <a:pt x="11" y="12"/>
                    <a:pt x="1" y="0"/>
                  </a:cubicBezTo>
                  <a:cubicBezTo>
                    <a:pt x="2" y="0"/>
                    <a:pt x="2" y="0"/>
                    <a:pt x="2" y="0"/>
                  </a:cubicBezTo>
                  <a:cubicBezTo>
                    <a:pt x="16" y="5"/>
                    <a:pt x="38" y="14"/>
                    <a:pt x="58" y="10"/>
                  </a:cubicBezTo>
                  <a:cubicBezTo>
                    <a:pt x="60" y="9"/>
                    <a:pt x="62" y="7"/>
                    <a:pt x="65" y="7"/>
                  </a:cubicBezTo>
                  <a:close/>
                  <a:moveTo>
                    <a:pt x="53" y="47"/>
                  </a:moveTo>
                  <a:cubicBezTo>
                    <a:pt x="57" y="47"/>
                    <a:pt x="61" y="46"/>
                    <a:pt x="66" y="45"/>
                  </a:cubicBezTo>
                  <a:cubicBezTo>
                    <a:pt x="69" y="44"/>
                    <a:pt x="75" y="43"/>
                    <a:pt x="76" y="40"/>
                  </a:cubicBezTo>
                  <a:cubicBezTo>
                    <a:pt x="76" y="37"/>
                    <a:pt x="71" y="35"/>
                    <a:pt x="69" y="33"/>
                  </a:cubicBezTo>
                  <a:cubicBezTo>
                    <a:pt x="63" y="29"/>
                    <a:pt x="61" y="26"/>
                    <a:pt x="58" y="22"/>
                  </a:cubicBezTo>
                  <a:cubicBezTo>
                    <a:pt x="56" y="21"/>
                    <a:pt x="54" y="21"/>
                    <a:pt x="52" y="21"/>
                  </a:cubicBezTo>
                  <a:cubicBezTo>
                    <a:pt x="52" y="30"/>
                    <a:pt x="52" y="39"/>
                    <a:pt x="5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2" name="Freeform 18"/>
            <p:cNvSpPr/>
            <p:nvPr/>
          </p:nvSpPr>
          <p:spPr bwMode="auto">
            <a:xfrm>
              <a:off x="3049" y="1364"/>
              <a:ext cx="146" cy="147"/>
            </a:xfrm>
            <a:custGeom>
              <a:avLst/>
              <a:gdLst>
                <a:gd name="T0" fmla="*/ 78 w 158"/>
                <a:gd name="T1" fmla="*/ 0 h 159"/>
                <a:gd name="T2" fmla="*/ 95 w 158"/>
                <a:gd name="T3" fmla="*/ 41 h 159"/>
                <a:gd name="T4" fmla="*/ 135 w 158"/>
                <a:gd name="T5" fmla="*/ 23 h 159"/>
                <a:gd name="T6" fmla="*/ 117 w 158"/>
                <a:gd name="T7" fmla="*/ 63 h 159"/>
                <a:gd name="T8" fmla="*/ 158 w 158"/>
                <a:gd name="T9" fmla="*/ 79 h 159"/>
                <a:gd name="T10" fmla="*/ 117 w 158"/>
                <a:gd name="T11" fmla="*/ 95 h 159"/>
                <a:gd name="T12" fmla="*/ 134 w 158"/>
                <a:gd name="T13" fmla="*/ 135 h 159"/>
                <a:gd name="T14" fmla="*/ 95 w 158"/>
                <a:gd name="T15" fmla="*/ 118 h 159"/>
                <a:gd name="T16" fmla="*/ 79 w 158"/>
                <a:gd name="T17" fmla="*/ 159 h 159"/>
                <a:gd name="T18" fmla="*/ 63 w 158"/>
                <a:gd name="T19" fmla="*/ 118 h 159"/>
                <a:gd name="T20" fmla="*/ 23 w 158"/>
                <a:gd name="T21" fmla="*/ 135 h 159"/>
                <a:gd name="T22" fmla="*/ 40 w 158"/>
                <a:gd name="T23" fmla="*/ 96 h 159"/>
                <a:gd name="T24" fmla="*/ 0 w 158"/>
                <a:gd name="T25" fmla="*/ 80 h 159"/>
                <a:gd name="T26" fmla="*/ 40 w 158"/>
                <a:gd name="T27" fmla="*/ 63 h 159"/>
                <a:gd name="T28" fmla="*/ 23 w 158"/>
                <a:gd name="T29" fmla="*/ 23 h 159"/>
                <a:gd name="T30" fmla="*/ 62 w 158"/>
                <a:gd name="T31" fmla="*/ 41 h 159"/>
                <a:gd name="T32" fmla="*/ 78 w 158"/>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159">
                  <a:moveTo>
                    <a:pt x="78" y="0"/>
                  </a:moveTo>
                  <a:cubicBezTo>
                    <a:pt x="84" y="13"/>
                    <a:pt x="89" y="27"/>
                    <a:pt x="95" y="41"/>
                  </a:cubicBezTo>
                  <a:cubicBezTo>
                    <a:pt x="108" y="35"/>
                    <a:pt x="121" y="29"/>
                    <a:pt x="135" y="23"/>
                  </a:cubicBezTo>
                  <a:cubicBezTo>
                    <a:pt x="129" y="36"/>
                    <a:pt x="123" y="50"/>
                    <a:pt x="117" y="63"/>
                  </a:cubicBezTo>
                  <a:cubicBezTo>
                    <a:pt x="130" y="69"/>
                    <a:pt x="144" y="74"/>
                    <a:pt x="158" y="79"/>
                  </a:cubicBezTo>
                  <a:cubicBezTo>
                    <a:pt x="145" y="85"/>
                    <a:pt x="131" y="90"/>
                    <a:pt x="117" y="95"/>
                  </a:cubicBezTo>
                  <a:cubicBezTo>
                    <a:pt x="123" y="109"/>
                    <a:pt x="129" y="122"/>
                    <a:pt x="134" y="135"/>
                  </a:cubicBezTo>
                  <a:cubicBezTo>
                    <a:pt x="121" y="130"/>
                    <a:pt x="108" y="124"/>
                    <a:pt x="95" y="118"/>
                  </a:cubicBezTo>
                  <a:cubicBezTo>
                    <a:pt x="89" y="131"/>
                    <a:pt x="84" y="145"/>
                    <a:pt x="79" y="159"/>
                  </a:cubicBezTo>
                  <a:cubicBezTo>
                    <a:pt x="73" y="145"/>
                    <a:pt x="68" y="131"/>
                    <a:pt x="63" y="118"/>
                  </a:cubicBezTo>
                  <a:cubicBezTo>
                    <a:pt x="49" y="124"/>
                    <a:pt x="36" y="130"/>
                    <a:pt x="23" y="135"/>
                  </a:cubicBezTo>
                  <a:cubicBezTo>
                    <a:pt x="28" y="122"/>
                    <a:pt x="34" y="109"/>
                    <a:pt x="40" y="96"/>
                  </a:cubicBezTo>
                  <a:cubicBezTo>
                    <a:pt x="27" y="90"/>
                    <a:pt x="13" y="85"/>
                    <a:pt x="0" y="80"/>
                  </a:cubicBezTo>
                  <a:cubicBezTo>
                    <a:pt x="13" y="74"/>
                    <a:pt x="27" y="69"/>
                    <a:pt x="40" y="63"/>
                  </a:cubicBezTo>
                  <a:cubicBezTo>
                    <a:pt x="34" y="50"/>
                    <a:pt x="28" y="37"/>
                    <a:pt x="23" y="23"/>
                  </a:cubicBezTo>
                  <a:cubicBezTo>
                    <a:pt x="36" y="29"/>
                    <a:pt x="49" y="35"/>
                    <a:pt x="62" y="41"/>
                  </a:cubicBezTo>
                  <a:cubicBezTo>
                    <a:pt x="68" y="28"/>
                    <a:pt x="73" y="14"/>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3" name="Freeform 19"/>
            <p:cNvSpPr/>
            <p:nvPr/>
          </p:nvSpPr>
          <p:spPr bwMode="auto">
            <a:xfrm>
              <a:off x="4051" y="1364"/>
              <a:ext cx="147" cy="147"/>
            </a:xfrm>
            <a:custGeom>
              <a:avLst/>
              <a:gdLst>
                <a:gd name="T0" fmla="*/ 79 w 159"/>
                <a:gd name="T1" fmla="*/ 0 h 159"/>
                <a:gd name="T2" fmla="*/ 95 w 159"/>
                <a:gd name="T3" fmla="*/ 41 h 159"/>
                <a:gd name="T4" fmla="*/ 135 w 159"/>
                <a:gd name="T5" fmla="*/ 23 h 159"/>
                <a:gd name="T6" fmla="*/ 118 w 159"/>
                <a:gd name="T7" fmla="*/ 63 h 159"/>
                <a:gd name="T8" fmla="*/ 159 w 159"/>
                <a:gd name="T9" fmla="*/ 79 h 159"/>
                <a:gd name="T10" fmla="*/ 118 w 159"/>
                <a:gd name="T11" fmla="*/ 95 h 159"/>
                <a:gd name="T12" fmla="*/ 135 w 159"/>
                <a:gd name="T13" fmla="*/ 135 h 159"/>
                <a:gd name="T14" fmla="*/ 96 w 159"/>
                <a:gd name="T15" fmla="*/ 118 h 159"/>
                <a:gd name="T16" fmla="*/ 80 w 159"/>
                <a:gd name="T17" fmla="*/ 159 h 159"/>
                <a:gd name="T18" fmla="*/ 63 w 159"/>
                <a:gd name="T19" fmla="*/ 118 h 159"/>
                <a:gd name="T20" fmla="*/ 24 w 159"/>
                <a:gd name="T21" fmla="*/ 135 h 159"/>
                <a:gd name="T22" fmla="*/ 41 w 159"/>
                <a:gd name="T23" fmla="*/ 96 h 159"/>
                <a:gd name="T24" fmla="*/ 0 w 159"/>
                <a:gd name="T25" fmla="*/ 80 h 159"/>
                <a:gd name="T26" fmla="*/ 41 w 159"/>
                <a:gd name="T27" fmla="*/ 63 h 159"/>
                <a:gd name="T28" fmla="*/ 24 w 159"/>
                <a:gd name="T29" fmla="*/ 23 h 159"/>
                <a:gd name="T30" fmla="*/ 63 w 159"/>
                <a:gd name="T31" fmla="*/ 41 h 159"/>
                <a:gd name="T32" fmla="*/ 79 w 159"/>
                <a:gd name="T33"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79" y="0"/>
                  </a:moveTo>
                  <a:cubicBezTo>
                    <a:pt x="85" y="13"/>
                    <a:pt x="90" y="27"/>
                    <a:pt x="95" y="41"/>
                  </a:cubicBezTo>
                  <a:cubicBezTo>
                    <a:pt x="109" y="35"/>
                    <a:pt x="122" y="29"/>
                    <a:pt x="135" y="23"/>
                  </a:cubicBezTo>
                  <a:cubicBezTo>
                    <a:pt x="130" y="37"/>
                    <a:pt x="124" y="50"/>
                    <a:pt x="118" y="63"/>
                  </a:cubicBezTo>
                  <a:cubicBezTo>
                    <a:pt x="131" y="69"/>
                    <a:pt x="145" y="74"/>
                    <a:pt x="159" y="79"/>
                  </a:cubicBezTo>
                  <a:cubicBezTo>
                    <a:pt x="146" y="85"/>
                    <a:pt x="132" y="90"/>
                    <a:pt x="118" y="95"/>
                  </a:cubicBezTo>
                  <a:cubicBezTo>
                    <a:pt x="124" y="109"/>
                    <a:pt x="130" y="122"/>
                    <a:pt x="135" y="135"/>
                  </a:cubicBezTo>
                  <a:cubicBezTo>
                    <a:pt x="122" y="130"/>
                    <a:pt x="109" y="124"/>
                    <a:pt x="96" y="118"/>
                  </a:cubicBezTo>
                  <a:cubicBezTo>
                    <a:pt x="90" y="131"/>
                    <a:pt x="85" y="145"/>
                    <a:pt x="80" y="159"/>
                  </a:cubicBezTo>
                  <a:cubicBezTo>
                    <a:pt x="74" y="145"/>
                    <a:pt x="69" y="131"/>
                    <a:pt x="63" y="118"/>
                  </a:cubicBezTo>
                  <a:cubicBezTo>
                    <a:pt x="50" y="124"/>
                    <a:pt x="37" y="130"/>
                    <a:pt x="24" y="135"/>
                  </a:cubicBezTo>
                  <a:cubicBezTo>
                    <a:pt x="29" y="122"/>
                    <a:pt x="35" y="109"/>
                    <a:pt x="41" y="96"/>
                  </a:cubicBezTo>
                  <a:cubicBezTo>
                    <a:pt x="28" y="90"/>
                    <a:pt x="14" y="85"/>
                    <a:pt x="0" y="80"/>
                  </a:cubicBezTo>
                  <a:cubicBezTo>
                    <a:pt x="13" y="74"/>
                    <a:pt x="27" y="69"/>
                    <a:pt x="41" y="63"/>
                  </a:cubicBezTo>
                  <a:cubicBezTo>
                    <a:pt x="35" y="50"/>
                    <a:pt x="29" y="37"/>
                    <a:pt x="24" y="23"/>
                  </a:cubicBezTo>
                  <a:cubicBezTo>
                    <a:pt x="37" y="29"/>
                    <a:pt x="50" y="35"/>
                    <a:pt x="63" y="41"/>
                  </a:cubicBezTo>
                  <a:cubicBezTo>
                    <a:pt x="69" y="28"/>
                    <a:pt x="74" y="14"/>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4" name="Freeform 20"/>
            <p:cNvSpPr>
              <a:spLocks noEditPoints="1"/>
            </p:cNvSpPr>
            <p:nvPr/>
          </p:nvSpPr>
          <p:spPr bwMode="auto">
            <a:xfrm>
              <a:off x="3279" y="1453"/>
              <a:ext cx="686" cy="365"/>
            </a:xfrm>
            <a:custGeom>
              <a:avLst/>
              <a:gdLst>
                <a:gd name="T0" fmla="*/ 173 w 744"/>
                <a:gd name="T1" fmla="*/ 171 h 395"/>
                <a:gd name="T2" fmla="*/ 155 w 744"/>
                <a:gd name="T3" fmla="*/ 238 h 395"/>
                <a:gd name="T4" fmla="*/ 576 w 744"/>
                <a:gd name="T5" fmla="*/ 274 h 395"/>
                <a:gd name="T6" fmla="*/ 565 w 744"/>
                <a:gd name="T7" fmla="*/ 200 h 395"/>
                <a:gd name="T8" fmla="*/ 654 w 744"/>
                <a:gd name="T9" fmla="*/ 147 h 395"/>
                <a:gd name="T10" fmla="*/ 637 w 744"/>
                <a:gd name="T11" fmla="*/ 0 h 395"/>
                <a:gd name="T12" fmla="*/ 736 w 744"/>
                <a:gd name="T13" fmla="*/ 25 h 395"/>
                <a:gd name="T14" fmla="*/ 723 w 744"/>
                <a:gd name="T15" fmla="*/ 112 h 395"/>
                <a:gd name="T16" fmla="*/ 714 w 744"/>
                <a:gd name="T17" fmla="*/ 207 h 395"/>
                <a:gd name="T18" fmla="*/ 679 w 744"/>
                <a:gd name="T19" fmla="*/ 297 h 395"/>
                <a:gd name="T20" fmla="*/ 613 w 744"/>
                <a:gd name="T21" fmla="*/ 331 h 395"/>
                <a:gd name="T22" fmla="*/ 558 w 744"/>
                <a:gd name="T23" fmla="*/ 392 h 395"/>
                <a:gd name="T24" fmla="*/ 193 w 744"/>
                <a:gd name="T25" fmla="*/ 390 h 395"/>
                <a:gd name="T26" fmla="*/ 132 w 744"/>
                <a:gd name="T27" fmla="*/ 336 h 395"/>
                <a:gd name="T28" fmla="*/ 83 w 744"/>
                <a:gd name="T29" fmla="*/ 316 h 395"/>
                <a:gd name="T30" fmla="*/ 65 w 744"/>
                <a:gd name="T31" fmla="*/ 260 h 395"/>
                <a:gd name="T32" fmla="*/ 2 w 744"/>
                <a:gd name="T33" fmla="*/ 151 h 395"/>
                <a:gd name="T34" fmla="*/ 21 w 744"/>
                <a:gd name="T35" fmla="*/ 99 h 395"/>
                <a:gd name="T36" fmla="*/ 12 w 744"/>
                <a:gd name="T37" fmla="*/ 48 h 395"/>
                <a:gd name="T38" fmla="*/ 106 w 744"/>
                <a:gd name="T39" fmla="*/ 0 h 395"/>
                <a:gd name="T40" fmla="*/ 92 w 744"/>
                <a:gd name="T41" fmla="*/ 109 h 395"/>
                <a:gd name="T42" fmla="*/ 15 w 744"/>
                <a:gd name="T43" fmla="*/ 33 h 395"/>
                <a:gd name="T44" fmla="*/ 74 w 744"/>
                <a:gd name="T45" fmla="*/ 49 h 395"/>
                <a:gd name="T46" fmla="*/ 71 w 744"/>
                <a:gd name="T47" fmla="*/ 19 h 395"/>
                <a:gd name="T48" fmla="*/ 673 w 744"/>
                <a:gd name="T49" fmla="*/ 18 h 395"/>
                <a:gd name="T50" fmla="*/ 670 w 744"/>
                <a:gd name="T51" fmla="*/ 49 h 395"/>
                <a:gd name="T52" fmla="*/ 729 w 744"/>
                <a:gd name="T53" fmla="*/ 36 h 395"/>
                <a:gd name="T54" fmla="*/ 673 w 744"/>
                <a:gd name="T55" fmla="*/ 18 h 395"/>
                <a:gd name="T56" fmla="*/ 28 w 744"/>
                <a:gd name="T57" fmla="*/ 117 h 395"/>
                <a:gd name="T58" fmla="*/ 32 w 744"/>
                <a:gd name="T59" fmla="*/ 183 h 395"/>
                <a:gd name="T60" fmla="*/ 80 w 744"/>
                <a:gd name="T61" fmla="*/ 133 h 395"/>
                <a:gd name="T62" fmla="*/ 99 w 744"/>
                <a:gd name="T63" fmla="*/ 27 h 395"/>
                <a:gd name="T64" fmla="*/ 648 w 744"/>
                <a:gd name="T65" fmla="*/ 74 h 395"/>
                <a:gd name="T66" fmla="*/ 664 w 744"/>
                <a:gd name="T67" fmla="*/ 155 h 395"/>
                <a:gd name="T68" fmla="*/ 721 w 744"/>
                <a:gd name="T69" fmla="*/ 184 h 395"/>
                <a:gd name="T70" fmla="*/ 728 w 744"/>
                <a:gd name="T71" fmla="*/ 135 h 395"/>
                <a:gd name="T72" fmla="*/ 645 w 744"/>
                <a:gd name="T73" fmla="*/ 27 h 395"/>
                <a:gd name="T74" fmla="*/ 31 w 744"/>
                <a:gd name="T75" fmla="*/ 58 h 395"/>
                <a:gd name="T76" fmla="*/ 31 w 744"/>
                <a:gd name="T77" fmla="*/ 58 h 395"/>
                <a:gd name="T78" fmla="*/ 713 w 744"/>
                <a:gd name="T79" fmla="*/ 58 h 395"/>
                <a:gd name="T80" fmla="*/ 86 w 744"/>
                <a:gd name="T81" fmla="*/ 158 h 395"/>
                <a:gd name="T82" fmla="*/ 104 w 744"/>
                <a:gd name="T83" fmla="*/ 238 h 395"/>
                <a:gd name="T84" fmla="*/ 144 w 744"/>
                <a:gd name="T85" fmla="*/ 347 h 395"/>
                <a:gd name="T86" fmla="*/ 164 w 744"/>
                <a:gd name="T87" fmla="*/ 331 h 395"/>
                <a:gd name="T88" fmla="*/ 144 w 744"/>
                <a:gd name="T89" fmla="*/ 246 h 395"/>
                <a:gd name="T90" fmla="*/ 158 w 744"/>
                <a:gd name="T91" fmla="*/ 166 h 395"/>
                <a:gd name="T92" fmla="*/ 86 w 744"/>
                <a:gd name="T93" fmla="*/ 158 h 395"/>
                <a:gd name="T94" fmla="*/ 585 w 744"/>
                <a:gd name="T95" fmla="*/ 166 h 395"/>
                <a:gd name="T96" fmla="*/ 593 w 744"/>
                <a:gd name="T97" fmla="*/ 270 h 395"/>
                <a:gd name="T98" fmla="*/ 580 w 744"/>
                <a:gd name="T99" fmla="*/ 378 h 395"/>
                <a:gd name="T100" fmla="*/ 637 w 744"/>
                <a:gd name="T101" fmla="*/ 293 h 395"/>
                <a:gd name="T102" fmla="*/ 659 w 744"/>
                <a:gd name="T103" fmla="*/ 198 h 395"/>
                <a:gd name="T104" fmla="*/ 30 w 744"/>
                <a:gd name="T105" fmla="*/ 193 h 395"/>
                <a:gd name="T106" fmla="*/ 77 w 744"/>
                <a:gd name="T107" fmla="*/ 308 h 395"/>
                <a:gd name="T108" fmla="*/ 92 w 744"/>
                <a:gd name="T109" fmla="*/ 230 h 395"/>
                <a:gd name="T110" fmla="*/ 30 w 744"/>
                <a:gd name="T111" fmla="*/ 193 h 395"/>
                <a:gd name="T112" fmla="*/ 656 w 744"/>
                <a:gd name="T113" fmla="*/ 303 h 395"/>
                <a:gd name="T114" fmla="*/ 670 w 744"/>
                <a:gd name="T115" fmla="*/ 264 h 395"/>
                <a:gd name="T116" fmla="*/ 669 w 744"/>
                <a:gd name="T117" fmla="*/ 174 h 395"/>
                <a:gd name="T118" fmla="*/ 257 w 744"/>
                <a:gd name="T119" fmla="*/ 268 h 395"/>
                <a:gd name="T120" fmla="*/ 179 w 744"/>
                <a:gd name="T121" fmla="*/ 383 h 395"/>
                <a:gd name="T122" fmla="*/ 543 w 744"/>
                <a:gd name="T123" fmla="*/ 379 h 395"/>
                <a:gd name="T124" fmla="*/ 572 w 744"/>
                <a:gd name="T125" fmla="*/ 28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4" h="395">
                  <a:moveTo>
                    <a:pt x="90" y="147"/>
                  </a:moveTo>
                  <a:cubicBezTo>
                    <a:pt x="114" y="148"/>
                    <a:pt x="139" y="144"/>
                    <a:pt x="155" y="153"/>
                  </a:cubicBezTo>
                  <a:cubicBezTo>
                    <a:pt x="163" y="157"/>
                    <a:pt x="168" y="163"/>
                    <a:pt x="173" y="171"/>
                  </a:cubicBezTo>
                  <a:cubicBezTo>
                    <a:pt x="177" y="179"/>
                    <a:pt x="181" y="192"/>
                    <a:pt x="178" y="203"/>
                  </a:cubicBezTo>
                  <a:cubicBezTo>
                    <a:pt x="176" y="210"/>
                    <a:pt x="172" y="216"/>
                    <a:pt x="168" y="222"/>
                  </a:cubicBezTo>
                  <a:cubicBezTo>
                    <a:pt x="163" y="227"/>
                    <a:pt x="158" y="232"/>
                    <a:pt x="155" y="238"/>
                  </a:cubicBezTo>
                  <a:cubicBezTo>
                    <a:pt x="151" y="254"/>
                    <a:pt x="161" y="267"/>
                    <a:pt x="167" y="275"/>
                  </a:cubicBezTo>
                  <a:cubicBezTo>
                    <a:pt x="229" y="261"/>
                    <a:pt x="297" y="251"/>
                    <a:pt x="372" y="251"/>
                  </a:cubicBezTo>
                  <a:cubicBezTo>
                    <a:pt x="446" y="251"/>
                    <a:pt x="515" y="261"/>
                    <a:pt x="576" y="274"/>
                  </a:cubicBezTo>
                  <a:cubicBezTo>
                    <a:pt x="584" y="267"/>
                    <a:pt x="594" y="252"/>
                    <a:pt x="588" y="237"/>
                  </a:cubicBezTo>
                  <a:cubicBezTo>
                    <a:pt x="585" y="230"/>
                    <a:pt x="579" y="225"/>
                    <a:pt x="575" y="219"/>
                  </a:cubicBezTo>
                  <a:cubicBezTo>
                    <a:pt x="571" y="214"/>
                    <a:pt x="566" y="208"/>
                    <a:pt x="565" y="200"/>
                  </a:cubicBezTo>
                  <a:cubicBezTo>
                    <a:pt x="564" y="188"/>
                    <a:pt x="567" y="178"/>
                    <a:pt x="571" y="170"/>
                  </a:cubicBezTo>
                  <a:cubicBezTo>
                    <a:pt x="575" y="163"/>
                    <a:pt x="582" y="157"/>
                    <a:pt x="589" y="153"/>
                  </a:cubicBezTo>
                  <a:cubicBezTo>
                    <a:pt x="605" y="144"/>
                    <a:pt x="630" y="148"/>
                    <a:pt x="654" y="147"/>
                  </a:cubicBezTo>
                  <a:cubicBezTo>
                    <a:pt x="655" y="133"/>
                    <a:pt x="656" y="119"/>
                    <a:pt x="652" y="108"/>
                  </a:cubicBezTo>
                  <a:cubicBezTo>
                    <a:pt x="649" y="98"/>
                    <a:pt x="643" y="89"/>
                    <a:pt x="640" y="79"/>
                  </a:cubicBezTo>
                  <a:cubicBezTo>
                    <a:pt x="633" y="57"/>
                    <a:pt x="638" y="28"/>
                    <a:pt x="637" y="0"/>
                  </a:cubicBezTo>
                  <a:cubicBezTo>
                    <a:pt x="643" y="7"/>
                    <a:pt x="647" y="16"/>
                    <a:pt x="652" y="24"/>
                  </a:cubicBezTo>
                  <a:cubicBezTo>
                    <a:pt x="656" y="22"/>
                    <a:pt x="658" y="18"/>
                    <a:pt x="662" y="15"/>
                  </a:cubicBezTo>
                  <a:cubicBezTo>
                    <a:pt x="683" y="1"/>
                    <a:pt x="725" y="5"/>
                    <a:pt x="736" y="25"/>
                  </a:cubicBezTo>
                  <a:cubicBezTo>
                    <a:pt x="743" y="38"/>
                    <a:pt x="732" y="50"/>
                    <a:pt x="723" y="56"/>
                  </a:cubicBezTo>
                  <a:cubicBezTo>
                    <a:pt x="723" y="70"/>
                    <a:pt x="723" y="83"/>
                    <a:pt x="723" y="98"/>
                  </a:cubicBezTo>
                  <a:cubicBezTo>
                    <a:pt x="723" y="102"/>
                    <a:pt x="722" y="108"/>
                    <a:pt x="723" y="112"/>
                  </a:cubicBezTo>
                  <a:cubicBezTo>
                    <a:pt x="724" y="116"/>
                    <a:pt x="728" y="120"/>
                    <a:pt x="730" y="123"/>
                  </a:cubicBezTo>
                  <a:cubicBezTo>
                    <a:pt x="737" y="133"/>
                    <a:pt x="744" y="146"/>
                    <a:pt x="741" y="163"/>
                  </a:cubicBezTo>
                  <a:cubicBezTo>
                    <a:pt x="739" y="181"/>
                    <a:pt x="724" y="196"/>
                    <a:pt x="714" y="207"/>
                  </a:cubicBezTo>
                  <a:cubicBezTo>
                    <a:pt x="702" y="220"/>
                    <a:pt x="691" y="231"/>
                    <a:pt x="683" y="247"/>
                  </a:cubicBezTo>
                  <a:cubicBezTo>
                    <a:pt x="679" y="256"/>
                    <a:pt x="679" y="264"/>
                    <a:pt x="679" y="279"/>
                  </a:cubicBezTo>
                  <a:cubicBezTo>
                    <a:pt x="679" y="284"/>
                    <a:pt x="679" y="290"/>
                    <a:pt x="679" y="297"/>
                  </a:cubicBezTo>
                  <a:cubicBezTo>
                    <a:pt x="678" y="306"/>
                    <a:pt x="678" y="315"/>
                    <a:pt x="670" y="316"/>
                  </a:cubicBezTo>
                  <a:cubicBezTo>
                    <a:pt x="654" y="320"/>
                    <a:pt x="644" y="300"/>
                    <a:pt x="630" y="301"/>
                  </a:cubicBezTo>
                  <a:cubicBezTo>
                    <a:pt x="617" y="302"/>
                    <a:pt x="616" y="320"/>
                    <a:pt x="613" y="331"/>
                  </a:cubicBezTo>
                  <a:cubicBezTo>
                    <a:pt x="611" y="339"/>
                    <a:pt x="608" y="347"/>
                    <a:pt x="606" y="354"/>
                  </a:cubicBezTo>
                  <a:cubicBezTo>
                    <a:pt x="600" y="367"/>
                    <a:pt x="592" y="382"/>
                    <a:pt x="581" y="390"/>
                  </a:cubicBezTo>
                  <a:cubicBezTo>
                    <a:pt x="575" y="395"/>
                    <a:pt x="567" y="394"/>
                    <a:pt x="558" y="392"/>
                  </a:cubicBezTo>
                  <a:cubicBezTo>
                    <a:pt x="535" y="386"/>
                    <a:pt x="511" y="380"/>
                    <a:pt x="486" y="376"/>
                  </a:cubicBezTo>
                  <a:cubicBezTo>
                    <a:pt x="449" y="371"/>
                    <a:pt x="411" y="367"/>
                    <a:pt x="377" y="367"/>
                  </a:cubicBezTo>
                  <a:cubicBezTo>
                    <a:pt x="307" y="367"/>
                    <a:pt x="249" y="375"/>
                    <a:pt x="193" y="390"/>
                  </a:cubicBezTo>
                  <a:cubicBezTo>
                    <a:pt x="184" y="393"/>
                    <a:pt x="175" y="395"/>
                    <a:pt x="167" y="392"/>
                  </a:cubicBezTo>
                  <a:cubicBezTo>
                    <a:pt x="161" y="389"/>
                    <a:pt x="155" y="383"/>
                    <a:pt x="151" y="377"/>
                  </a:cubicBezTo>
                  <a:cubicBezTo>
                    <a:pt x="143" y="365"/>
                    <a:pt x="136" y="352"/>
                    <a:pt x="132" y="336"/>
                  </a:cubicBezTo>
                  <a:cubicBezTo>
                    <a:pt x="128" y="323"/>
                    <a:pt x="129" y="301"/>
                    <a:pt x="113" y="301"/>
                  </a:cubicBezTo>
                  <a:cubicBezTo>
                    <a:pt x="108" y="301"/>
                    <a:pt x="102" y="305"/>
                    <a:pt x="97" y="308"/>
                  </a:cubicBezTo>
                  <a:cubicBezTo>
                    <a:pt x="92" y="310"/>
                    <a:pt x="88" y="314"/>
                    <a:pt x="83" y="316"/>
                  </a:cubicBezTo>
                  <a:cubicBezTo>
                    <a:pt x="77" y="318"/>
                    <a:pt x="72" y="317"/>
                    <a:pt x="69" y="314"/>
                  </a:cubicBezTo>
                  <a:cubicBezTo>
                    <a:pt x="64" y="309"/>
                    <a:pt x="65" y="297"/>
                    <a:pt x="65" y="288"/>
                  </a:cubicBezTo>
                  <a:cubicBezTo>
                    <a:pt x="65" y="278"/>
                    <a:pt x="66" y="268"/>
                    <a:pt x="65" y="260"/>
                  </a:cubicBezTo>
                  <a:cubicBezTo>
                    <a:pt x="63" y="245"/>
                    <a:pt x="52" y="233"/>
                    <a:pt x="44" y="223"/>
                  </a:cubicBezTo>
                  <a:cubicBezTo>
                    <a:pt x="36" y="214"/>
                    <a:pt x="26" y="203"/>
                    <a:pt x="18" y="192"/>
                  </a:cubicBezTo>
                  <a:cubicBezTo>
                    <a:pt x="9" y="182"/>
                    <a:pt x="0" y="170"/>
                    <a:pt x="2" y="151"/>
                  </a:cubicBezTo>
                  <a:cubicBezTo>
                    <a:pt x="4" y="139"/>
                    <a:pt x="9" y="129"/>
                    <a:pt x="15" y="121"/>
                  </a:cubicBezTo>
                  <a:cubicBezTo>
                    <a:pt x="17" y="119"/>
                    <a:pt x="21" y="115"/>
                    <a:pt x="21" y="113"/>
                  </a:cubicBezTo>
                  <a:cubicBezTo>
                    <a:pt x="22" y="109"/>
                    <a:pt x="21" y="103"/>
                    <a:pt x="21" y="99"/>
                  </a:cubicBezTo>
                  <a:cubicBezTo>
                    <a:pt x="21" y="89"/>
                    <a:pt x="21" y="81"/>
                    <a:pt x="21" y="70"/>
                  </a:cubicBezTo>
                  <a:cubicBezTo>
                    <a:pt x="21" y="65"/>
                    <a:pt x="22" y="59"/>
                    <a:pt x="21" y="56"/>
                  </a:cubicBezTo>
                  <a:cubicBezTo>
                    <a:pt x="20" y="53"/>
                    <a:pt x="14" y="51"/>
                    <a:pt x="12" y="48"/>
                  </a:cubicBezTo>
                  <a:cubicBezTo>
                    <a:pt x="8" y="44"/>
                    <a:pt x="4" y="35"/>
                    <a:pt x="7" y="27"/>
                  </a:cubicBezTo>
                  <a:cubicBezTo>
                    <a:pt x="18" y="1"/>
                    <a:pt x="76" y="0"/>
                    <a:pt x="91" y="24"/>
                  </a:cubicBezTo>
                  <a:cubicBezTo>
                    <a:pt x="96" y="16"/>
                    <a:pt x="101" y="8"/>
                    <a:pt x="106" y="0"/>
                  </a:cubicBezTo>
                  <a:cubicBezTo>
                    <a:pt x="107" y="0"/>
                    <a:pt x="107" y="0"/>
                    <a:pt x="107" y="1"/>
                  </a:cubicBezTo>
                  <a:cubicBezTo>
                    <a:pt x="106" y="28"/>
                    <a:pt x="111" y="58"/>
                    <a:pt x="104" y="79"/>
                  </a:cubicBezTo>
                  <a:cubicBezTo>
                    <a:pt x="101" y="89"/>
                    <a:pt x="95" y="98"/>
                    <a:pt x="92" y="109"/>
                  </a:cubicBezTo>
                  <a:cubicBezTo>
                    <a:pt x="88" y="120"/>
                    <a:pt x="89" y="133"/>
                    <a:pt x="90" y="147"/>
                  </a:cubicBezTo>
                  <a:close/>
                  <a:moveTo>
                    <a:pt x="25" y="20"/>
                  </a:moveTo>
                  <a:cubicBezTo>
                    <a:pt x="21" y="22"/>
                    <a:pt x="15" y="28"/>
                    <a:pt x="15" y="33"/>
                  </a:cubicBezTo>
                  <a:cubicBezTo>
                    <a:pt x="14" y="40"/>
                    <a:pt x="20" y="46"/>
                    <a:pt x="26" y="48"/>
                  </a:cubicBezTo>
                  <a:cubicBezTo>
                    <a:pt x="32" y="51"/>
                    <a:pt x="43" y="49"/>
                    <a:pt x="52" y="49"/>
                  </a:cubicBezTo>
                  <a:cubicBezTo>
                    <a:pt x="59" y="49"/>
                    <a:pt x="70" y="51"/>
                    <a:pt x="74" y="49"/>
                  </a:cubicBezTo>
                  <a:cubicBezTo>
                    <a:pt x="77" y="48"/>
                    <a:pt x="78" y="44"/>
                    <a:pt x="80" y="41"/>
                  </a:cubicBezTo>
                  <a:cubicBezTo>
                    <a:pt x="82" y="38"/>
                    <a:pt x="85" y="35"/>
                    <a:pt x="85" y="32"/>
                  </a:cubicBezTo>
                  <a:cubicBezTo>
                    <a:pt x="85" y="26"/>
                    <a:pt x="76" y="21"/>
                    <a:pt x="71" y="19"/>
                  </a:cubicBezTo>
                  <a:cubicBezTo>
                    <a:pt x="64" y="16"/>
                    <a:pt x="55" y="15"/>
                    <a:pt x="48" y="15"/>
                  </a:cubicBezTo>
                  <a:cubicBezTo>
                    <a:pt x="39" y="15"/>
                    <a:pt x="31" y="17"/>
                    <a:pt x="25" y="20"/>
                  </a:cubicBezTo>
                  <a:close/>
                  <a:moveTo>
                    <a:pt x="673" y="18"/>
                  </a:moveTo>
                  <a:cubicBezTo>
                    <a:pt x="667" y="21"/>
                    <a:pt x="659" y="26"/>
                    <a:pt x="659" y="33"/>
                  </a:cubicBezTo>
                  <a:cubicBezTo>
                    <a:pt x="659" y="35"/>
                    <a:pt x="662" y="38"/>
                    <a:pt x="664" y="41"/>
                  </a:cubicBezTo>
                  <a:cubicBezTo>
                    <a:pt x="666" y="44"/>
                    <a:pt x="668" y="48"/>
                    <a:pt x="670" y="49"/>
                  </a:cubicBezTo>
                  <a:cubicBezTo>
                    <a:pt x="674" y="51"/>
                    <a:pt x="685" y="49"/>
                    <a:pt x="692" y="49"/>
                  </a:cubicBezTo>
                  <a:cubicBezTo>
                    <a:pt x="699" y="49"/>
                    <a:pt x="707" y="50"/>
                    <a:pt x="714" y="49"/>
                  </a:cubicBezTo>
                  <a:cubicBezTo>
                    <a:pt x="721" y="49"/>
                    <a:pt x="729" y="42"/>
                    <a:pt x="729" y="36"/>
                  </a:cubicBezTo>
                  <a:cubicBezTo>
                    <a:pt x="731" y="27"/>
                    <a:pt x="721" y="21"/>
                    <a:pt x="716" y="19"/>
                  </a:cubicBezTo>
                  <a:cubicBezTo>
                    <a:pt x="709" y="16"/>
                    <a:pt x="701" y="15"/>
                    <a:pt x="692" y="15"/>
                  </a:cubicBezTo>
                  <a:cubicBezTo>
                    <a:pt x="686" y="15"/>
                    <a:pt x="679" y="16"/>
                    <a:pt x="673" y="18"/>
                  </a:cubicBezTo>
                  <a:close/>
                  <a:moveTo>
                    <a:pt x="77" y="59"/>
                  </a:moveTo>
                  <a:cubicBezTo>
                    <a:pt x="70" y="70"/>
                    <a:pt x="62" y="80"/>
                    <a:pt x="54" y="89"/>
                  </a:cubicBezTo>
                  <a:cubicBezTo>
                    <a:pt x="45" y="99"/>
                    <a:pt x="37" y="107"/>
                    <a:pt x="28" y="117"/>
                  </a:cubicBezTo>
                  <a:cubicBezTo>
                    <a:pt x="19" y="128"/>
                    <a:pt x="7" y="144"/>
                    <a:pt x="11" y="164"/>
                  </a:cubicBezTo>
                  <a:cubicBezTo>
                    <a:pt x="12" y="170"/>
                    <a:pt x="19" y="183"/>
                    <a:pt x="23" y="184"/>
                  </a:cubicBezTo>
                  <a:cubicBezTo>
                    <a:pt x="25" y="185"/>
                    <a:pt x="29" y="184"/>
                    <a:pt x="32" y="183"/>
                  </a:cubicBezTo>
                  <a:cubicBezTo>
                    <a:pt x="49" y="180"/>
                    <a:pt x="59" y="174"/>
                    <a:pt x="69" y="166"/>
                  </a:cubicBezTo>
                  <a:cubicBezTo>
                    <a:pt x="73" y="163"/>
                    <a:pt x="78" y="158"/>
                    <a:pt x="80" y="154"/>
                  </a:cubicBezTo>
                  <a:cubicBezTo>
                    <a:pt x="81" y="148"/>
                    <a:pt x="80" y="140"/>
                    <a:pt x="80" y="133"/>
                  </a:cubicBezTo>
                  <a:cubicBezTo>
                    <a:pt x="80" y="127"/>
                    <a:pt x="80" y="119"/>
                    <a:pt x="81" y="113"/>
                  </a:cubicBezTo>
                  <a:cubicBezTo>
                    <a:pt x="83" y="99"/>
                    <a:pt x="93" y="89"/>
                    <a:pt x="96" y="74"/>
                  </a:cubicBezTo>
                  <a:cubicBezTo>
                    <a:pt x="100" y="60"/>
                    <a:pt x="99" y="46"/>
                    <a:pt x="99" y="27"/>
                  </a:cubicBezTo>
                  <a:cubicBezTo>
                    <a:pt x="99" y="27"/>
                    <a:pt x="99" y="26"/>
                    <a:pt x="99" y="26"/>
                  </a:cubicBezTo>
                  <a:cubicBezTo>
                    <a:pt x="92" y="37"/>
                    <a:pt x="85" y="48"/>
                    <a:pt x="77" y="59"/>
                  </a:cubicBezTo>
                  <a:close/>
                  <a:moveTo>
                    <a:pt x="648" y="74"/>
                  </a:moveTo>
                  <a:cubicBezTo>
                    <a:pt x="650" y="86"/>
                    <a:pt x="658" y="97"/>
                    <a:pt x="662" y="109"/>
                  </a:cubicBezTo>
                  <a:cubicBezTo>
                    <a:pt x="664" y="116"/>
                    <a:pt x="664" y="125"/>
                    <a:pt x="664" y="134"/>
                  </a:cubicBezTo>
                  <a:cubicBezTo>
                    <a:pt x="664" y="140"/>
                    <a:pt x="663" y="149"/>
                    <a:pt x="664" y="155"/>
                  </a:cubicBezTo>
                  <a:cubicBezTo>
                    <a:pt x="665" y="158"/>
                    <a:pt x="671" y="163"/>
                    <a:pt x="675" y="166"/>
                  </a:cubicBezTo>
                  <a:cubicBezTo>
                    <a:pt x="683" y="173"/>
                    <a:pt x="691" y="178"/>
                    <a:pt x="703" y="181"/>
                  </a:cubicBezTo>
                  <a:cubicBezTo>
                    <a:pt x="706" y="182"/>
                    <a:pt x="717" y="185"/>
                    <a:pt x="721" y="184"/>
                  </a:cubicBezTo>
                  <a:cubicBezTo>
                    <a:pt x="724" y="184"/>
                    <a:pt x="726" y="178"/>
                    <a:pt x="728" y="176"/>
                  </a:cubicBezTo>
                  <a:cubicBezTo>
                    <a:pt x="730" y="172"/>
                    <a:pt x="731" y="169"/>
                    <a:pt x="732" y="166"/>
                  </a:cubicBezTo>
                  <a:cubicBezTo>
                    <a:pt x="735" y="155"/>
                    <a:pt x="732" y="142"/>
                    <a:pt x="728" y="135"/>
                  </a:cubicBezTo>
                  <a:cubicBezTo>
                    <a:pt x="723" y="125"/>
                    <a:pt x="715" y="116"/>
                    <a:pt x="707" y="108"/>
                  </a:cubicBezTo>
                  <a:cubicBezTo>
                    <a:pt x="700" y="100"/>
                    <a:pt x="692" y="92"/>
                    <a:pt x="685" y="83"/>
                  </a:cubicBezTo>
                  <a:cubicBezTo>
                    <a:pt x="670" y="64"/>
                    <a:pt x="657" y="46"/>
                    <a:pt x="645" y="27"/>
                  </a:cubicBezTo>
                  <a:cubicBezTo>
                    <a:pt x="645" y="27"/>
                    <a:pt x="645" y="26"/>
                    <a:pt x="645" y="26"/>
                  </a:cubicBezTo>
                  <a:cubicBezTo>
                    <a:pt x="645" y="44"/>
                    <a:pt x="644" y="61"/>
                    <a:pt x="648" y="74"/>
                  </a:cubicBezTo>
                  <a:close/>
                  <a:moveTo>
                    <a:pt x="31" y="58"/>
                  </a:moveTo>
                  <a:cubicBezTo>
                    <a:pt x="31" y="72"/>
                    <a:pt x="31" y="87"/>
                    <a:pt x="31" y="102"/>
                  </a:cubicBezTo>
                  <a:cubicBezTo>
                    <a:pt x="44" y="89"/>
                    <a:pt x="57" y="74"/>
                    <a:pt x="68" y="58"/>
                  </a:cubicBezTo>
                  <a:cubicBezTo>
                    <a:pt x="56" y="58"/>
                    <a:pt x="43" y="58"/>
                    <a:pt x="31" y="58"/>
                  </a:cubicBezTo>
                  <a:close/>
                  <a:moveTo>
                    <a:pt x="711" y="100"/>
                  </a:moveTo>
                  <a:cubicBezTo>
                    <a:pt x="712" y="100"/>
                    <a:pt x="712" y="102"/>
                    <a:pt x="713" y="101"/>
                  </a:cubicBezTo>
                  <a:cubicBezTo>
                    <a:pt x="713" y="87"/>
                    <a:pt x="713" y="72"/>
                    <a:pt x="713" y="58"/>
                  </a:cubicBezTo>
                  <a:cubicBezTo>
                    <a:pt x="701" y="58"/>
                    <a:pt x="688" y="58"/>
                    <a:pt x="676" y="58"/>
                  </a:cubicBezTo>
                  <a:cubicBezTo>
                    <a:pt x="686" y="73"/>
                    <a:pt x="699" y="87"/>
                    <a:pt x="711" y="100"/>
                  </a:cubicBezTo>
                  <a:close/>
                  <a:moveTo>
                    <a:pt x="86" y="158"/>
                  </a:moveTo>
                  <a:cubicBezTo>
                    <a:pt x="84" y="170"/>
                    <a:pt x="81" y="187"/>
                    <a:pt x="85" y="199"/>
                  </a:cubicBezTo>
                  <a:cubicBezTo>
                    <a:pt x="88" y="205"/>
                    <a:pt x="92" y="211"/>
                    <a:pt x="96" y="218"/>
                  </a:cubicBezTo>
                  <a:cubicBezTo>
                    <a:pt x="99" y="224"/>
                    <a:pt x="102" y="231"/>
                    <a:pt x="104" y="238"/>
                  </a:cubicBezTo>
                  <a:cubicBezTo>
                    <a:pt x="108" y="254"/>
                    <a:pt x="106" y="273"/>
                    <a:pt x="108" y="293"/>
                  </a:cubicBezTo>
                  <a:cubicBezTo>
                    <a:pt x="119" y="289"/>
                    <a:pt x="128" y="295"/>
                    <a:pt x="132" y="302"/>
                  </a:cubicBezTo>
                  <a:cubicBezTo>
                    <a:pt x="139" y="315"/>
                    <a:pt x="139" y="333"/>
                    <a:pt x="144" y="347"/>
                  </a:cubicBezTo>
                  <a:cubicBezTo>
                    <a:pt x="150" y="360"/>
                    <a:pt x="156" y="369"/>
                    <a:pt x="164" y="378"/>
                  </a:cubicBezTo>
                  <a:cubicBezTo>
                    <a:pt x="165" y="379"/>
                    <a:pt x="165" y="381"/>
                    <a:pt x="167" y="381"/>
                  </a:cubicBezTo>
                  <a:cubicBezTo>
                    <a:pt x="160" y="368"/>
                    <a:pt x="162" y="349"/>
                    <a:pt x="164" y="331"/>
                  </a:cubicBezTo>
                  <a:cubicBezTo>
                    <a:pt x="166" y="317"/>
                    <a:pt x="168" y="301"/>
                    <a:pt x="164" y="290"/>
                  </a:cubicBezTo>
                  <a:cubicBezTo>
                    <a:pt x="162" y="283"/>
                    <a:pt x="155" y="277"/>
                    <a:pt x="151" y="270"/>
                  </a:cubicBezTo>
                  <a:cubicBezTo>
                    <a:pt x="148" y="264"/>
                    <a:pt x="144" y="256"/>
                    <a:pt x="144" y="246"/>
                  </a:cubicBezTo>
                  <a:cubicBezTo>
                    <a:pt x="144" y="231"/>
                    <a:pt x="152" y="225"/>
                    <a:pt x="159" y="216"/>
                  </a:cubicBezTo>
                  <a:cubicBezTo>
                    <a:pt x="163" y="212"/>
                    <a:pt x="169" y="206"/>
                    <a:pt x="170" y="200"/>
                  </a:cubicBezTo>
                  <a:cubicBezTo>
                    <a:pt x="171" y="187"/>
                    <a:pt x="166" y="173"/>
                    <a:pt x="158" y="166"/>
                  </a:cubicBezTo>
                  <a:cubicBezTo>
                    <a:pt x="154" y="162"/>
                    <a:pt x="147" y="158"/>
                    <a:pt x="141" y="157"/>
                  </a:cubicBezTo>
                  <a:cubicBezTo>
                    <a:pt x="123" y="155"/>
                    <a:pt x="104" y="159"/>
                    <a:pt x="86" y="157"/>
                  </a:cubicBezTo>
                  <a:cubicBezTo>
                    <a:pt x="86" y="157"/>
                    <a:pt x="86" y="158"/>
                    <a:pt x="86" y="158"/>
                  </a:cubicBezTo>
                  <a:close/>
                  <a:moveTo>
                    <a:pt x="625" y="157"/>
                  </a:moveTo>
                  <a:cubicBezTo>
                    <a:pt x="618" y="157"/>
                    <a:pt x="611" y="156"/>
                    <a:pt x="603" y="157"/>
                  </a:cubicBezTo>
                  <a:cubicBezTo>
                    <a:pt x="597" y="158"/>
                    <a:pt x="589" y="162"/>
                    <a:pt x="585" y="166"/>
                  </a:cubicBezTo>
                  <a:cubicBezTo>
                    <a:pt x="579" y="173"/>
                    <a:pt x="570" y="192"/>
                    <a:pt x="576" y="204"/>
                  </a:cubicBezTo>
                  <a:cubicBezTo>
                    <a:pt x="580" y="215"/>
                    <a:pt x="590" y="221"/>
                    <a:pt x="596" y="230"/>
                  </a:cubicBezTo>
                  <a:cubicBezTo>
                    <a:pt x="603" y="243"/>
                    <a:pt x="598" y="259"/>
                    <a:pt x="593" y="270"/>
                  </a:cubicBezTo>
                  <a:cubicBezTo>
                    <a:pt x="588" y="279"/>
                    <a:pt x="579" y="286"/>
                    <a:pt x="578" y="299"/>
                  </a:cubicBezTo>
                  <a:cubicBezTo>
                    <a:pt x="576" y="325"/>
                    <a:pt x="588" y="360"/>
                    <a:pt x="577" y="381"/>
                  </a:cubicBezTo>
                  <a:cubicBezTo>
                    <a:pt x="579" y="381"/>
                    <a:pt x="579" y="379"/>
                    <a:pt x="580" y="378"/>
                  </a:cubicBezTo>
                  <a:cubicBezTo>
                    <a:pt x="588" y="369"/>
                    <a:pt x="594" y="360"/>
                    <a:pt x="599" y="348"/>
                  </a:cubicBezTo>
                  <a:cubicBezTo>
                    <a:pt x="605" y="334"/>
                    <a:pt x="605" y="315"/>
                    <a:pt x="611" y="303"/>
                  </a:cubicBezTo>
                  <a:cubicBezTo>
                    <a:pt x="616" y="295"/>
                    <a:pt x="625" y="289"/>
                    <a:pt x="637" y="293"/>
                  </a:cubicBezTo>
                  <a:cubicBezTo>
                    <a:pt x="638" y="272"/>
                    <a:pt x="635" y="254"/>
                    <a:pt x="640" y="238"/>
                  </a:cubicBezTo>
                  <a:cubicBezTo>
                    <a:pt x="642" y="230"/>
                    <a:pt x="645" y="223"/>
                    <a:pt x="649" y="217"/>
                  </a:cubicBezTo>
                  <a:cubicBezTo>
                    <a:pt x="652" y="210"/>
                    <a:pt x="657" y="204"/>
                    <a:pt x="659" y="198"/>
                  </a:cubicBezTo>
                  <a:cubicBezTo>
                    <a:pt x="663" y="186"/>
                    <a:pt x="660" y="169"/>
                    <a:pt x="658" y="157"/>
                  </a:cubicBezTo>
                  <a:cubicBezTo>
                    <a:pt x="647" y="157"/>
                    <a:pt x="635" y="157"/>
                    <a:pt x="625" y="157"/>
                  </a:cubicBezTo>
                  <a:close/>
                  <a:moveTo>
                    <a:pt x="30" y="193"/>
                  </a:moveTo>
                  <a:cubicBezTo>
                    <a:pt x="44" y="213"/>
                    <a:pt x="72" y="231"/>
                    <a:pt x="74" y="264"/>
                  </a:cubicBezTo>
                  <a:cubicBezTo>
                    <a:pt x="74" y="271"/>
                    <a:pt x="73" y="278"/>
                    <a:pt x="73" y="287"/>
                  </a:cubicBezTo>
                  <a:cubicBezTo>
                    <a:pt x="73" y="293"/>
                    <a:pt x="73" y="306"/>
                    <a:pt x="77" y="308"/>
                  </a:cubicBezTo>
                  <a:cubicBezTo>
                    <a:pt x="81" y="309"/>
                    <a:pt x="86" y="305"/>
                    <a:pt x="89" y="303"/>
                  </a:cubicBezTo>
                  <a:cubicBezTo>
                    <a:pt x="93" y="300"/>
                    <a:pt x="97" y="299"/>
                    <a:pt x="99" y="296"/>
                  </a:cubicBezTo>
                  <a:cubicBezTo>
                    <a:pt x="99" y="271"/>
                    <a:pt x="99" y="248"/>
                    <a:pt x="92" y="230"/>
                  </a:cubicBezTo>
                  <a:cubicBezTo>
                    <a:pt x="85" y="213"/>
                    <a:pt x="71" y="199"/>
                    <a:pt x="75" y="174"/>
                  </a:cubicBezTo>
                  <a:cubicBezTo>
                    <a:pt x="75" y="174"/>
                    <a:pt x="75" y="173"/>
                    <a:pt x="74" y="174"/>
                  </a:cubicBezTo>
                  <a:cubicBezTo>
                    <a:pt x="62" y="182"/>
                    <a:pt x="48" y="190"/>
                    <a:pt x="30" y="193"/>
                  </a:cubicBezTo>
                  <a:close/>
                  <a:moveTo>
                    <a:pt x="652" y="231"/>
                  </a:moveTo>
                  <a:cubicBezTo>
                    <a:pt x="644" y="251"/>
                    <a:pt x="646" y="270"/>
                    <a:pt x="644" y="297"/>
                  </a:cubicBezTo>
                  <a:cubicBezTo>
                    <a:pt x="648" y="299"/>
                    <a:pt x="652" y="301"/>
                    <a:pt x="656" y="303"/>
                  </a:cubicBezTo>
                  <a:cubicBezTo>
                    <a:pt x="659" y="305"/>
                    <a:pt x="665" y="310"/>
                    <a:pt x="669" y="307"/>
                  </a:cubicBezTo>
                  <a:cubicBezTo>
                    <a:pt x="671" y="304"/>
                    <a:pt x="671" y="291"/>
                    <a:pt x="671" y="286"/>
                  </a:cubicBezTo>
                  <a:cubicBezTo>
                    <a:pt x="671" y="278"/>
                    <a:pt x="670" y="271"/>
                    <a:pt x="670" y="264"/>
                  </a:cubicBezTo>
                  <a:cubicBezTo>
                    <a:pt x="672" y="234"/>
                    <a:pt x="696" y="214"/>
                    <a:pt x="711" y="197"/>
                  </a:cubicBezTo>
                  <a:cubicBezTo>
                    <a:pt x="713" y="196"/>
                    <a:pt x="714" y="194"/>
                    <a:pt x="714" y="193"/>
                  </a:cubicBezTo>
                  <a:cubicBezTo>
                    <a:pt x="696" y="190"/>
                    <a:pt x="682" y="182"/>
                    <a:pt x="669" y="174"/>
                  </a:cubicBezTo>
                  <a:cubicBezTo>
                    <a:pt x="673" y="200"/>
                    <a:pt x="658" y="214"/>
                    <a:pt x="652" y="231"/>
                  </a:cubicBezTo>
                  <a:close/>
                  <a:moveTo>
                    <a:pt x="350" y="261"/>
                  </a:moveTo>
                  <a:cubicBezTo>
                    <a:pt x="318" y="262"/>
                    <a:pt x="287" y="264"/>
                    <a:pt x="257" y="268"/>
                  </a:cubicBezTo>
                  <a:cubicBezTo>
                    <a:pt x="227" y="272"/>
                    <a:pt x="199" y="278"/>
                    <a:pt x="172" y="284"/>
                  </a:cubicBezTo>
                  <a:cubicBezTo>
                    <a:pt x="181" y="307"/>
                    <a:pt x="169" y="337"/>
                    <a:pt x="172" y="365"/>
                  </a:cubicBezTo>
                  <a:cubicBezTo>
                    <a:pt x="173" y="371"/>
                    <a:pt x="174" y="382"/>
                    <a:pt x="179" y="383"/>
                  </a:cubicBezTo>
                  <a:cubicBezTo>
                    <a:pt x="181" y="384"/>
                    <a:pt x="186" y="382"/>
                    <a:pt x="189" y="381"/>
                  </a:cubicBezTo>
                  <a:cubicBezTo>
                    <a:pt x="244" y="367"/>
                    <a:pt x="305" y="358"/>
                    <a:pt x="372" y="358"/>
                  </a:cubicBezTo>
                  <a:cubicBezTo>
                    <a:pt x="434" y="358"/>
                    <a:pt x="493" y="366"/>
                    <a:pt x="543" y="379"/>
                  </a:cubicBezTo>
                  <a:cubicBezTo>
                    <a:pt x="548" y="380"/>
                    <a:pt x="561" y="385"/>
                    <a:pt x="565" y="383"/>
                  </a:cubicBezTo>
                  <a:cubicBezTo>
                    <a:pt x="570" y="381"/>
                    <a:pt x="572" y="369"/>
                    <a:pt x="572" y="361"/>
                  </a:cubicBezTo>
                  <a:cubicBezTo>
                    <a:pt x="574" y="335"/>
                    <a:pt x="563" y="305"/>
                    <a:pt x="572" y="284"/>
                  </a:cubicBezTo>
                  <a:cubicBezTo>
                    <a:pt x="507" y="270"/>
                    <a:pt x="431" y="257"/>
                    <a:pt x="350"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21"/>
            <p:cNvSpPr/>
            <p:nvPr/>
          </p:nvSpPr>
          <p:spPr bwMode="auto">
            <a:xfrm>
              <a:off x="3060" y="1575"/>
              <a:ext cx="102" cy="64"/>
            </a:xfrm>
            <a:custGeom>
              <a:avLst/>
              <a:gdLst>
                <a:gd name="T0" fmla="*/ 103 w 111"/>
                <a:gd name="T1" fmla="*/ 0 h 70"/>
                <a:gd name="T2" fmla="*/ 105 w 111"/>
                <a:gd name="T3" fmla="*/ 6 h 70"/>
                <a:gd name="T4" fmla="*/ 107 w 111"/>
                <a:gd name="T5" fmla="*/ 24 h 70"/>
                <a:gd name="T6" fmla="*/ 42 w 111"/>
                <a:gd name="T7" fmla="*/ 31 h 70"/>
                <a:gd name="T8" fmla="*/ 23 w 111"/>
                <a:gd name="T9" fmla="*/ 36 h 70"/>
                <a:gd name="T10" fmla="*/ 24 w 111"/>
                <a:gd name="T11" fmla="*/ 44 h 70"/>
                <a:gd name="T12" fmla="*/ 45 w 111"/>
                <a:gd name="T13" fmla="*/ 44 h 70"/>
                <a:gd name="T14" fmla="*/ 108 w 111"/>
                <a:gd name="T15" fmla="*/ 37 h 70"/>
                <a:gd name="T16" fmla="*/ 111 w 111"/>
                <a:gd name="T17" fmla="*/ 60 h 70"/>
                <a:gd name="T18" fmla="*/ 70 w 111"/>
                <a:gd name="T19" fmla="*/ 65 h 70"/>
                <a:gd name="T20" fmla="*/ 29 w 111"/>
                <a:gd name="T21" fmla="*/ 69 h 70"/>
                <a:gd name="T22" fmla="*/ 11 w 111"/>
                <a:gd name="T23" fmla="*/ 60 h 70"/>
                <a:gd name="T24" fmla="*/ 10 w 111"/>
                <a:gd name="T25" fmla="*/ 18 h 70"/>
                <a:gd name="T26" fmla="*/ 53 w 111"/>
                <a:gd name="T27" fmla="*/ 6 h 70"/>
                <a:gd name="T28" fmla="*/ 103 w 111"/>
                <a:gd name="T2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0">
                  <a:moveTo>
                    <a:pt x="103" y="0"/>
                  </a:moveTo>
                  <a:cubicBezTo>
                    <a:pt x="105" y="1"/>
                    <a:pt x="105" y="4"/>
                    <a:pt x="105" y="6"/>
                  </a:cubicBezTo>
                  <a:cubicBezTo>
                    <a:pt x="105" y="11"/>
                    <a:pt x="106" y="18"/>
                    <a:pt x="107" y="24"/>
                  </a:cubicBezTo>
                  <a:cubicBezTo>
                    <a:pt x="87" y="26"/>
                    <a:pt x="64" y="28"/>
                    <a:pt x="42" y="31"/>
                  </a:cubicBezTo>
                  <a:cubicBezTo>
                    <a:pt x="37" y="32"/>
                    <a:pt x="25" y="32"/>
                    <a:pt x="23" y="36"/>
                  </a:cubicBezTo>
                  <a:cubicBezTo>
                    <a:pt x="22" y="39"/>
                    <a:pt x="24" y="43"/>
                    <a:pt x="24" y="44"/>
                  </a:cubicBezTo>
                  <a:cubicBezTo>
                    <a:pt x="28" y="47"/>
                    <a:pt x="40" y="45"/>
                    <a:pt x="45" y="44"/>
                  </a:cubicBezTo>
                  <a:cubicBezTo>
                    <a:pt x="67" y="42"/>
                    <a:pt x="87" y="39"/>
                    <a:pt x="108" y="37"/>
                  </a:cubicBezTo>
                  <a:cubicBezTo>
                    <a:pt x="109" y="45"/>
                    <a:pt x="110" y="53"/>
                    <a:pt x="111" y="60"/>
                  </a:cubicBezTo>
                  <a:cubicBezTo>
                    <a:pt x="98" y="62"/>
                    <a:pt x="84" y="63"/>
                    <a:pt x="70" y="65"/>
                  </a:cubicBezTo>
                  <a:cubicBezTo>
                    <a:pt x="57" y="66"/>
                    <a:pt x="42" y="70"/>
                    <a:pt x="29" y="69"/>
                  </a:cubicBezTo>
                  <a:cubicBezTo>
                    <a:pt x="22" y="68"/>
                    <a:pt x="15" y="65"/>
                    <a:pt x="11" y="60"/>
                  </a:cubicBezTo>
                  <a:cubicBezTo>
                    <a:pt x="4" y="51"/>
                    <a:pt x="0" y="29"/>
                    <a:pt x="10" y="18"/>
                  </a:cubicBezTo>
                  <a:cubicBezTo>
                    <a:pt x="18" y="9"/>
                    <a:pt x="36" y="8"/>
                    <a:pt x="53" y="6"/>
                  </a:cubicBezTo>
                  <a:cubicBezTo>
                    <a:pt x="70" y="4"/>
                    <a:pt x="87" y="2"/>
                    <a:pt x="10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22"/>
            <p:cNvSpPr/>
            <p:nvPr/>
          </p:nvSpPr>
          <p:spPr bwMode="auto">
            <a:xfrm>
              <a:off x="4085" y="1574"/>
              <a:ext cx="99" cy="71"/>
            </a:xfrm>
            <a:custGeom>
              <a:avLst/>
              <a:gdLst>
                <a:gd name="T0" fmla="*/ 40 w 108"/>
                <a:gd name="T1" fmla="*/ 3 h 77"/>
                <a:gd name="T2" fmla="*/ 36 w 108"/>
                <a:gd name="T3" fmla="*/ 25 h 77"/>
                <a:gd name="T4" fmla="*/ 19 w 108"/>
                <a:gd name="T5" fmla="*/ 32 h 77"/>
                <a:gd name="T6" fmla="*/ 36 w 108"/>
                <a:gd name="T7" fmla="*/ 32 h 77"/>
                <a:gd name="T8" fmla="*/ 46 w 108"/>
                <a:gd name="T9" fmla="*/ 25 h 77"/>
                <a:gd name="T10" fmla="*/ 78 w 108"/>
                <a:gd name="T11" fmla="*/ 9 h 77"/>
                <a:gd name="T12" fmla="*/ 105 w 108"/>
                <a:gd name="T13" fmla="*/ 32 h 77"/>
                <a:gd name="T14" fmla="*/ 63 w 108"/>
                <a:gd name="T15" fmla="*/ 68 h 77"/>
                <a:gd name="T16" fmla="*/ 66 w 108"/>
                <a:gd name="T17" fmla="*/ 46 h 77"/>
                <a:gd name="T18" fmla="*/ 83 w 108"/>
                <a:gd name="T19" fmla="*/ 46 h 77"/>
                <a:gd name="T20" fmla="*/ 80 w 108"/>
                <a:gd name="T21" fmla="*/ 33 h 77"/>
                <a:gd name="T22" fmla="*/ 70 w 108"/>
                <a:gd name="T23" fmla="*/ 35 h 77"/>
                <a:gd name="T24" fmla="*/ 32 w 108"/>
                <a:gd name="T25" fmla="*/ 60 h 77"/>
                <a:gd name="T26" fmla="*/ 0 w 108"/>
                <a:gd name="T27" fmla="*/ 34 h 77"/>
                <a:gd name="T28" fmla="*/ 21 w 108"/>
                <a:gd name="T29" fmla="*/ 1 h 77"/>
                <a:gd name="T30" fmla="*/ 40 w 108"/>
                <a:gd name="T3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77">
                  <a:moveTo>
                    <a:pt x="40" y="3"/>
                  </a:moveTo>
                  <a:cubicBezTo>
                    <a:pt x="39" y="11"/>
                    <a:pt x="37" y="18"/>
                    <a:pt x="36" y="25"/>
                  </a:cubicBezTo>
                  <a:cubicBezTo>
                    <a:pt x="30" y="24"/>
                    <a:pt x="17" y="21"/>
                    <a:pt x="19" y="32"/>
                  </a:cubicBezTo>
                  <a:cubicBezTo>
                    <a:pt x="20" y="41"/>
                    <a:pt x="31" y="36"/>
                    <a:pt x="36" y="32"/>
                  </a:cubicBezTo>
                  <a:cubicBezTo>
                    <a:pt x="39" y="30"/>
                    <a:pt x="43" y="27"/>
                    <a:pt x="46" y="25"/>
                  </a:cubicBezTo>
                  <a:cubicBezTo>
                    <a:pt x="55" y="17"/>
                    <a:pt x="62" y="8"/>
                    <a:pt x="78" y="9"/>
                  </a:cubicBezTo>
                  <a:cubicBezTo>
                    <a:pt x="92" y="10"/>
                    <a:pt x="103" y="19"/>
                    <a:pt x="105" y="32"/>
                  </a:cubicBezTo>
                  <a:cubicBezTo>
                    <a:pt x="108" y="59"/>
                    <a:pt x="91" y="77"/>
                    <a:pt x="63" y="68"/>
                  </a:cubicBezTo>
                  <a:cubicBezTo>
                    <a:pt x="64" y="61"/>
                    <a:pt x="65" y="54"/>
                    <a:pt x="66" y="46"/>
                  </a:cubicBezTo>
                  <a:cubicBezTo>
                    <a:pt x="71" y="46"/>
                    <a:pt x="79" y="49"/>
                    <a:pt x="83" y="46"/>
                  </a:cubicBezTo>
                  <a:cubicBezTo>
                    <a:pt x="89" y="42"/>
                    <a:pt x="85" y="33"/>
                    <a:pt x="80" y="33"/>
                  </a:cubicBezTo>
                  <a:cubicBezTo>
                    <a:pt x="77" y="32"/>
                    <a:pt x="72" y="34"/>
                    <a:pt x="70" y="35"/>
                  </a:cubicBezTo>
                  <a:cubicBezTo>
                    <a:pt x="58" y="42"/>
                    <a:pt x="50" y="59"/>
                    <a:pt x="32" y="60"/>
                  </a:cubicBezTo>
                  <a:cubicBezTo>
                    <a:pt x="14" y="62"/>
                    <a:pt x="0" y="50"/>
                    <a:pt x="0" y="34"/>
                  </a:cubicBezTo>
                  <a:cubicBezTo>
                    <a:pt x="0" y="18"/>
                    <a:pt x="7" y="3"/>
                    <a:pt x="21" y="1"/>
                  </a:cubicBezTo>
                  <a:cubicBezTo>
                    <a:pt x="29" y="0"/>
                    <a:pt x="32" y="2"/>
                    <a:pt x="4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 name="Freeform 23"/>
            <p:cNvSpPr/>
            <p:nvPr/>
          </p:nvSpPr>
          <p:spPr bwMode="auto">
            <a:xfrm>
              <a:off x="4071" y="1644"/>
              <a:ext cx="96" cy="49"/>
            </a:xfrm>
            <a:custGeom>
              <a:avLst/>
              <a:gdLst>
                <a:gd name="T0" fmla="*/ 104 w 104"/>
                <a:gd name="T1" fmla="*/ 31 h 53"/>
                <a:gd name="T2" fmla="*/ 97 w 104"/>
                <a:gd name="T3" fmla="*/ 53 h 53"/>
                <a:gd name="T4" fmla="*/ 0 w 104"/>
                <a:gd name="T5" fmla="*/ 22 h 53"/>
                <a:gd name="T6" fmla="*/ 7 w 104"/>
                <a:gd name="T7" fmla="*/ 0 h 53"/>
                <a:gd name="T8" fmla="*/ 104 w 104"/>
                <a:gd name="T9" fmla="*/ 31 h 53"/>
              </a:gdLst>
              <a:ahLst/>
              <a:cxnLst>
                <a:cxn ang="0">
                  <a:pos x="T0" y="T1"/>
                </a:cxn>
                <a:cxn ang="0">
                  <a:pos x="T2" y="T3"/>
                </a:cxn>
                <a:cxn ang="0">
                  <a:pos x="T4" y="T5"/>
                </a:cxn>
                <a:cxn ang="0">
                  <a:pos x="T6" y="T7"/>
                </a:cxn>
                <a:cxn ang="0">
                  <a:pos x="T8" y="T9"/>
                </a:cxn>
              </a:cxnLst>
              <a:rect l="0" t="0" r="r" b="b"/>
              <a:pathLst>
                <a:path w="104" h="53">
                  <a:moveTo>
                    <a:pt x="104" y="31"/>
                  </a:moveTo>
                  <a:cubicBezTo>
                    <a:pt x="102" y="39"/>
                    <a:pt x="99" y="46"/>
                    <a:pt x="97" y="53"/>
                  </a:cubicBezTo>
                  <a:cubicBezTo>
                    <a:pt x="64" y="43"/>
                    <a:pt x="32" y="32"/>
                    <a:pt x="0" y="22"/>
                  </a:cubicBezTo>
                  <a:cubicBezTo>
                    <a:pt x="2" y="14"/>
                    <a:pt x="4" y="6"/>
                    <a:pt x="7" y="0"/>
                  </a:cubicBezTo>
                  <a:cubicBezTo>
                    <a:pt x="39" y="10"/>
                    <a:pt x="72" y="20"/>
                    <a:pt x="10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 name="Freeform 24"/>
            <p:cNvSpPr/>
            <p:nvPr/>
          </p:nvSpPr>
          <p:spPr bwMode="auto">
            <a:xfrm>
              <a:off x="4047" y="1688"/>
              <a:ext cx="98" cy="77"/>
            </a:xfrm>
            <a:custGeom>
              <a:avLst/>
              <a:gdLst>
                <a:gd name="T0" fmla="*/ 49 w 106"/>
                <a:gd name="T1" fmla="*/ 7 h 83"/>
                <a:gd name="T2" fmla="*/ 40 w 106"/>
                <a:gd name="T3" fmla="*/ 27 h 83"/>
                <a:gd name="T4" fmla="*/ 21 w 106"/>
                <a:gd name="T5" fmla="*/ 30 h 83"/>
                <a:gd name="T6" fmla="*/ 40 w 106"/>
                <a:gd name="T7" fmla="*/ 34 h 83"/>
                <a:gd name="T8" fmla="*/ 50 w 106"/>
                <a:gd name="T9" fmla="*/ 29 h 83"/>
                <a:gd name="T10" fmla="*/ 72 w 106"/>
                <a:gd name="T11" fmla="*/ 20 h 83"/>
                <a:gd name="T12" fmla="*/ 105 w 106"/>
                <a:gd name="T13" fmla="*/ 44 h 83"/>
                <a:gd name="T14" fmla="*/ 77 w 106"/>
                <a:gd name="T15" fmla="*/ 82 h 83"/>
                <a:gd name="T16" fmla="*/ 55 w 106"/>
                <a:gd name="T17" fmla="*/ 76 h 83"/>
                <a:gd name="T18" fmla="*/ 64 w 106"/>
                <a:gd name="T19" fmla="*/ 55 h 83"/>
                <a:gd name="T20" fmla="*/ 85 w 106"/>
                <a:gd name="T21" fmla="*/ 52 h 83"/>
                <a:gd name="T22" fmla="*/ 77 w 106"/>
                <a:gd name="T23" fmla="*/ 44 h 83"/>
                <a:gd name="T24" fmla="*/ 57 w 106"/>
                <a:gd name="T25" fmla="*/ 51 h 83"/>
                <a:gd name="T26" fmla="*/ 35 w 106"/>
                <a:gd name="T27" fmla="*/ 61 h 83"/>
                <a:gd name="T28" fmla="*/ 2 w 106"/>
                <a:gd name="T29" fmla="*/ 32 h 83"/>
                <a:gd name="T30" fmla="*/ 27 w 106"/>
                <a:gd name="T31" fmla="*/ 1 h 83"/>
                <a:gd name="T32" fmla="*/ 49 w 106"/>
                <a:gd name="T33"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3">
                  <a:moveTo>
                    <a:pt x="49" y="7"/>
                  </a:moveTo>
                  <a:cubicBezTo>
                    <a:pt x="46" y="14"/>
                    <a:pt x="42" y="20"/>
                    <a:pt x="40" y="27"/>
                  </a:cubicBezTo>
                  <a:cubicBezTo>
                    <a:pt x="36" y="25"/>
                    <a:pt x="21" y="19"/>
                    <a:pt x="21" y="30"/>
                  </a:cubicBezTo>
                  <a:cubicBezTo>
                    <a:pt x="21" y="40"/>
                    <a:pt x="33" y="37"/>
                    <a:pt x="40" y="34"/>
                  </a:cubicBezTo>
                  <a:cubicBezTo>
                    <a:pt x="43" y="33"/>
                    <a:pt x="47" y="31"/>
                    <a:pt x="50" y="29"/>
                  </a:cubicBezTo>
                  <a:cubicBezTo>
                    <a:pt x="57" y="26"/>
                    <a:pt x="64" y="21"/>
                    <a:pt x="72" y="20"/>
                  </a:cubicBezTo>
                  <a:cubicBezTo>
                    <a:pt x="88" y="19"/>
                    <a:pt x="103" y="30"/>
                    <a:pt x="105" y="44"/>
                  </a:cubicBezTo>
                  <a:cubicBezTo>
                    <a:pt x="106" y="60"/>
                    <a:pt x="95" y="82"/>
                    <a:pt x="77" y="82"/>
                  </a:cubicBezTo>
                  <a:cubicBezTo>
                    <a:pt x="68" y="83"/>
                    <a:pt x="64" y="79"/>
                    <a:pt x="55" y="76"/>
                  </a:cubicBezTo>
                  <a:cubicBezTo>
                    <a:pt x="58" y="69"/>
                    <a:pt x="61" y="62"/>
                    <a:pt x="64" y="55"/>
                  </a:cubicBezTo>
                  <a:cubicBezTo>
                    <a:pt x="68" y="57"/>
                    <a:pt x="85" y="65"/>
                    <a:pt x="85" y="52"/>
                  </a:cubicBezTo>
                  <a:cubicBezTo>
                    <a:pt x="85" y="47"/>
                    <a:pt x="81" y="45"/>
                    <a:pt x="77" y="44"/>
                  </a:cubicBezTo>
                  <a:cubicBezTo>
                    <a:pt x="70" y="43"/>
                    <a:pt x="63" y="48"/>
                    <a:pt x="57" y="51"/>
                  </a:cubicBezTo>
                  <a:cubicBezTo>
                    <a:pt x="51" y="55"/>
                    <a:pt x="44" y="60"/>
                    <a:pt x="35" y="61"/>
                  </a:cubicBezTo>
                  <a:cubicBezTo>
                    <a:pt x="16" y="63"/>
                    <a:pt x="0" y="50"/>
                    <a:pt x="2" y="32"/>
                  </a:cubicBezTo>
                  <a:cubicBezTo>
                    <a:pt x="3" y="18"/>
                    <a:pt x="13" y="2"/>
                    <a:pt x="27" y="1"/>
                  </a:cubicBezTo>
                  <a:cubicBezTo>
                    <a:pt x="36" y="0"/>
                    <a:pt x="40" y="4"/>
                    <a:pt x="4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25"/>
            <p:cNvSpPr/>
            <p:nvPr/>
          </p:nvSpPr>
          <p:spPr bwMode="auto">
            <a:xfrm>
              <a:off x="3665" y="1711"/>
              <a:ext cx="43" cy="38"/>
            </a:xfrm>
            <a:custGeom>
              <a:avLst/>
              <a:gdLst>
                <a:gd name="T0" fmla="*/ 16 w 47"/>
                <a:gd name="T1" fmla="*/ 0 h 41"/>
                <a:gd name="T2" fmla="*/ 23 w 47"/>
                <a:gd name="T3" fmla="*/ 4 h 41"/>
                <a:gd name="T4" fmla="*/ 20 w 47"/>
                <a:gd name="T5" fmla="*/ 13 h 41"/>
                <a:gd name="T6" fmla="*/ 47 w 47"/>
                <a:gd name="T7" fmla="*/ 38 h 41"/>
                <a:gd name="T8" fmla="*/ 31 w 47"/>
                <a:gd name="T9" fmla="*/ 38 h 41"/>
                <a:gd name="T10" fmla="*/ 25 w 47"/>
                <a:gd name="T11" fmla="*/ 27 h 41"/>
                <a:gd name="T12" fmla="*/ 19 w 47"/>
                <a:gd name="T13" fmla="*/ 16 h 41"/>
                <a:gd name="T14" fmla="*/ 0 w 47"/>
                <a:gd name="T15" fmla="*/ 41 h 41"/>
                <a:gd name="T16" fmla="*/ 14 w 47"/>
                <a:gd name="T17" fmla="*/ 14 h 41"/>
                <a:gd name="T18" fmla="*/ 17 w 47"/>
                <a:gd name="T19" fmla="*/ 4 h 41"/>
                <a:gd name="T20" fmla="*/ 16 w 47"/>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41">
                  <a:moveTo>
                    <a:pt x="16" y="0"/>
                  </a:moveTo>
                  <a:cubicBezTo>
                    <a:pt x="19" y="0"/>
                    <a:pt x="22" y="2"/>
                    <a:pt x="23" y="4"/>
                  </a:cubicBezTo>
                  <a:cubicBezTo>
                    <a:pt x="23" y="7"/>
                    <a:pt x="21" y="10"/>
                    <a:pt x="20" y="13"/>
                  </a:cubicBezTo>
                  <a:cubicBezTo>
                    <a:pt x="27" y="23"/>
                    <a:pt x="37" y="32"/>
                    <a:pt x="47" y="38"/>
                  </a:cubicBezTo>
                  <a:cubicBezTo>
                    <a:pt x="43" y="39"/>
                    <a:pt x="33" y="40"/>
                    <a:pt x="31" y="38"/>
                  </a:cubicBezTo>
                  <a:cubicBezTo>
                    <a:pt x="28" y="36"/>
                    <a:pt x="27" y="30"/>
                    <a:pt x="25" y="27"/>
                  </a:cubicBezTo>
                  <a:cubicBezTo>
                    <a:pt x="23" y="23"/>
                    <a:pt x="20" y="19"/>
                    <a:pt x="19" y="16"/>
                  </a:cubicBezTo>
                  <a:cubicBezTo>
                    <a:pt x="14" y="26"/>
                    <a:pt x="10" y="37"/>
                    <a:pt x="0" y="41"/>
                  </a:cubicBezTo>
                  <a:cubicBezTo>
                    <a:pt x="6" y="35"/>
                    <a:pt x="11" y="25"/>
                    <a:pt x="14" y="14"/>
                  </a:cubicBezTo>
                  <a:cubicBezTo>
                    <a:pt x="15" y="11"/>
                    <a:pt x="17" y="7"/>
                    <a:pt x="17" y="4"/>
                  </a:cubicBezTo>
                  <a:cubicBezTo>
                    <a:pt x="16" y="2"/>
                    <a:pt x="15"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26"/>
            <p:cNvSpPr/>
            <p:nvPr/>
          </p:nvSpPr>
          <p:spPr bwMode="auto">
            <a:xfrm>
              <a:off x="3556" y="1711"/>
              <a:ext cx="43" cy="33"/>
            </a:xfrm>
            <a:custGeom>
              <a:avLst/>
              <a:gdLst>
                <a:gd name="T0" fmla="*/ 43 w 46"/>
                <a:gd name="T1" fmla="*/ 3 h 35"/>
                <a:gd name="T2" fmla="*/ 22 w 46"/>
                <a:gd name="T3" fmla="*/ 8 h 35"/>
                <a:gd name="T4" fmla="*/ 25 w 46"/>
                <a:gd name="T5" fmla="*/ 11 h 35"/>
                <a:gd name="T6" fmla="*/ 17 w 46"/>
                <a:gd name="T7" fmla="*/ 20 h 35"/>
                <a:gd name="T8" fmla="*/ 9 w 46"/>
                <a:gd name="T9" fmla="*/ 28 h 35"/>
                <a:gd name="T10" fmla="*/ 34 w 46"/>
                <a:gd name="T11" fmla="*/ 24 h 35"/>
                <a:gd name="T12" fmla="*/ 28 w 46"/>
                <a:gd name="T13" fmla="*/ 16 h 35"/>
                <a:gd name="T14" fmla="*/ 42 w 46"/>
                <a:gd name="T15" fmla="*/ 21 h 35"/>
                <a:gd name="T16" fmla="*/ 43 w 46"/>
                <a:gd name="T17" fmla="*/ 30 h 35"/>
                <a:gd name="T18" fmla="*/ 36 w 46"/>
                <a:gd name="T19" fmla="*/ 26 h 35"/>
                <a:gd name="T20" fmla="*/ 28 w 46"/>
                <a:gd name="T21" fmla="*/ 28 h 35"/>
                <a:gd name="T22" fmla="*/ 2 w 46"/>
                <a:gd name="T23" fmla="*/ 35 h 35"/>
                <a:gd name="T24" fmla="*/ 2 w 46"/>
                <a:gd name="T25" fmla="*/ 28 h 35"/>
                <a:gd name="T26" fmla="*/ 15 w 46"/>
                <a:gd name="T27" fmla="*/ 9 h 35"/>
                <a:gd name="T28" fmla="*/ 2 w 46"/>
                <a:gd name="T29" fmla="*/ 8 h 35"/>
                <a:gd name="T30" fmla="*/ 20 w 46"/>
                <a:gd name="T31" fmla="*/ 5 h 35"/>
                <a:gd name="T32" fmla="*/ 36 w 46"/>
                <a:gd name="T33" fmla="*/ 1 h 35"/>
                <a:gd name="T34" fmla="*/ 43 w 46"/>
                <a:gd name="T35"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5">
                  <a:moveTo>
                    <a:pt x="43" y="3"/>
                  </a:moveTo>
                  <a:cubicBezTo>
                    <a:pt x="39" y="7"/>
                    <a:pt x="29" y="6"/>
                    <a:pt x="22" y="8"/>
                  </a:cubicBezTo>
                  <a:cubicBezTo>
                    <a:pt x="22" y="9"/>
                    <a:pt x="25" y="9"/>
                    <a:pt x="25" y="11"/>
                  </a:cubicBezTo>
                  <a:cubicBezTo>
                    <a:pt x="25" y="13"/>
                    <a:pt x="19" y="18"/>
                    <a:pt x="17" y="20"/>
                  </a:cubicBezTo>
                  <a:cubicBezTo>
                    <a:pt x="14" y="23"/>
                    <a:pt x="11" y="26"/>
                    <a:pt x="9" y="28"/>
                  </a:cubicBezTo>
                  <a:cubicBezTo>
                    <a:pt x="18" y="27"/>
                    <a:pt x="25" y="25"/>
                    <a:pt x="34" y="24"/>
                  </a:cubicBezTo>
                  <a:cubicBezTo>
                    <a:pt x="33" y="21"/>
                    <a:pt x="29" y="19"/>
                    <a:pt x="28" y="16"/>
                  </a:cubicBezTo>
                  <a:cubicBezTo>
                    <a:pt x="32" y="15"/>
                    <a:pt x="39" y="17"/>
                    <a:pt x="42" y="21"/>
                  </a:cubicBezTo>
                  <a:cubicBezTo>
                    <a:pt x="44" y="23"/>
                    <a:pt x="46" y="28"/>
                    <a:pt x="43" y="30"/>
                  </a:cubicBezTo>
                  <a:cubicBezTo>
                    <a:pt x="40" y="31"/>
                    <a:pt x="39" y="26"/>
                    <a:pt x="36" y="26"/>
                  </a:cubicBezTo>
                  <a:cubicBezTo>
                    <a:pt x="34" y="25"/>
                    <a:pt x="30" y="27"/>
                    <a:pt x="28" y="28"/>
                  </a:cubicBezTo>
                  <a:cubicBezTo>
                    <a:pt x="20" y="30"/>
                    <a:pt x="10" y="33"/>
                    <a:pt x="2" y="35"/>
                  </a:cubicBezTo>
                  <a:cubicBezTo>
                    <a:pt x="1" y="34"/>
                    <a:pt x="0" y="30"/>
                    <a:pt x="2" y="28"/>
                  </a:cubicBezTo>
                  <a:cubicBezTo>
                    <a:pt x="9" y="25"/>
                    <a:pt x="16" y="19"/>
                    <a:pt x="15" y="9"/>
                  </a:cubicBezTo>
                  <a:cubicBezTo>
                    <a:pt x="12" y="9"/>
                    <a:pt x="5" y="10"/>
                    <a:pt x="2" y="8"/>
                  </a:cubicBezTo>
                  <a:cubicBezTo>
                    <a:pt x="7" y="6"/>
                    <a:pt x="14" y="6"/>
                    <a:pt x="20" y="5"/>
                  </a:cubicBezTo>
                  <a:cubicBezTo>
                    <a:pt x="26" y="4"/>
                    <a:pt x="32" y="3"/>
                    <a:pt x="36" y="1"/>
                  </a:cubicBezTo>
                  <a:cubicBezTo>
                    <a:pt x="39" y="1"/>
                    <a:pt x="43"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Freeform 27"/>
            <p:cNvSpPr/>
            <p:nvPr/>
          </p:nvSpPr>
          <p:spPr bwMode="auto">
            <a:xfrm>
              <a:off x="3653" y="1712"/>
              <a:ext cx="16" cy="11"/>
            </a:xfrm>
            <a:custGeom>
              <a:avLst/>
              <a:gdLst>
                <a:gd name="T0" fmla="*/ 9 w 17"/>
                <a:gd name="T1" fmla="*/ 11 h 11"/>
                <a:gd name="T2" fmla="*/ 0 w 17"/>
                <a:gd name="T3" fmla="*/ 2 h 11"/>
                <a:gd name="T4" fmla="*/ 9 w 17"/>
                <a:gd name="T5" fmla="*/ 11 h 11"/>
              </a:gdLst>
              <a:ahLst/>
              <a:cxnLst>
                <a:cxn ang="0">
                  <a:pos x="T0" y="T1"/>
                </a:cxn>
                <a:cxn ang="0">
                  <a:pos x="T2" y="T3"/>
                </a:cxn>
                <a:cxn ang="0">
                  <a:pos x="T4" y="T5"/>
                </a:cxn>
              </a:cxnLst>
              <a:rect l="0" t="0" r="r" b="b"/>
              <a:pathLst>
                <a:path w="17" h="11">
                  <a:moveTo>
                    <a:pt x="9" y="11"/>
                  </a:moveTo>
                  <a:cubicBezTo>
                    <a:pt x="5" y="9"/>
                    <a:pt x="1" y="6"/>
                    <a:pt x="0" y="2"/>
                  </a:cubicBezTo>
                  <a:cubicBezTo>
                    <a:pt x="6" y="0"/>
                    <a:pt x="17" y="7"/>
                    <a:pt x="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2" name="Freeform 28"/>
            <p:cNvSpPr/>
            <p:nvPr/>
          </p:nvSpPr>
          <p:spPr bwMode="auto">
            <a:xfrm>
              <a:off x="3490" y="1713"/>
              <a:ext cx="16" cy="16"/>
            </a:xfrm>
            <a:custGeom>
              <a:avLst/>
              <a:gdLst>
                <a:gd name="T0" fmla="*/ 17 w 17"/>
                <a:gd name="T1" fmla="*/ 7 h 17"/>
                <a:gd name="T2" fmla="*/ 0 w 17"/>
                <a:gd name="T3" fmla="*/ 17 h 17"/>
                <a:gd name="T4" fmla="*/ 7 w 17"/>
                <a:gd name="T5" fmla="*/ 8 h 17"/>
                <a:gd name="T6" fmla="*/ 17 w 17"/>
                <a:gd name="T7" fmla="*/ 7 h 17"/>
              </a:gdLst>
              <a:ahLst/>
              <a:cxnLst>
                <a:cxn ang="0">
                  <a:pos x="T0" y="T1"/>
                </a:cxn>
                <a:cxn ang="0">
                  <a:pos x="T2" y="T3"/>
                </a:cxn>
                <a:cxn ang="0">
                  <a:pos x="T4" y="T5"/>
                </a:cxn>
                <a:cxn ang="0">
                  <a:pos x="T6" y="T7"/>
                </a:cxn>
              </a:cxnLst>
              <a:rect l="0" t="0" r="r" b="b"/>
              <a:pathLst>
                <a:path w="17" h="17">
                  <a:moveTo>
                    <a:pt x="17" y="7"/>
                  </a:moveTo>
                  <a:cubicBezTo>
                    <a:pt x="12" y="11"/>
                    <a:pt x="6" y="14"/>
                    <a:pt x="0" y="17"/>
                  </a:cubicBezTo>
                  <a:cubicBezTo>
                    <a:pt x="2" y="14"/>
                    <a:pt x="5" y="12"/>
                    <a:pt x="7" y="8"/>
                  </a:cubicBezTo>
                  <a:cubicBezTo>
                    <a:pt x="5" y="0"/>
                    <a:pt x="15" y="5"/>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29"/>
            <p:cNvSpPr/>
            <p:nvPr/>
          </p:nvSpPr>
          <p:spPr bwMode="auto">
            <a:xfrm>
              <a:off x="3115" y="1721"/>
              <a:ext cx="94" cy="61"/>
            </a:xfrm>
            <a:custGeom>
              <a:avLst/>
              <a:gdLst>
                <a:gd name="T0" fmla="*/ 102 w 102"/>
                <a:gd name="T1" fmla="*/ 21 h 66"/>
                <a:gd name="T2" fmla="*/ 10 w 102"/>
                <a:gd name="T3" fmla="*/ 66 h 66"/>
                <a:gd name="T4" fmla="*/ 0 w 102"/>
                <a:gd name="T5" fmla="*/ 45 h 66"/>
                <a:gd name="T6" fmla="*/ 92 w 102"/>
                <a:gd name="T7" fmla="*/ 0 h 66"/>
                <a:gd name="T8" fmla="*/ 102 w 102"/>
                <a:gd name="T9" fmla="*/ 21 h 66"/>
              </a:gdLst>
              <a:ahLst/>
              <a:cxnLst>
                <a:cxn ang="0">
                  <a:pos x="T0" y="T1"/>
                </a:cxn>
                <a:cxn ang="0">
                  <a:pos x="T2" y="T3"/>
                </a:cxn>
                <a:cxn ang="0">
                  <a:pos x="T4" y="T5"/>
                </a:cxn>
                <a:cxn ang="0">
                  <a:pos x="T6" y="T7"/>
                </a:cxn>
                <a:cxn ang="0">
                  <a:pos x="T8" y="T9"/>
                </a:cxn>
              </a:cxnLst>
              <a:rect l="0" t="0" r="r" b="b"/>
              <a:pathLst>
                <a:path w="102" h="66">
                  <a:moveTo>
                    <a:pt x="102" y="21"/>
                  </a:moveTo>
                  <a:cubicBezTo>
                    <a:pt x="71" y="36"/>
                    <a:pt x="40" y="51"/>
                    <a:pt x="10" y="66"/>
                  </a:cubicBezTo>
                  <a:cubicBezTo>
                    <a:pt x="6" y="59"/>
                    <a:pt x="3" y="51"/>
                    <a:pt x="0" y="45"/>
                  </a:cubicBezTo>
                  <a:cubicBezTo>
                    <a:pt x="30" y="30"/>
                    <a:pt x="61" y="14"/>
                    <a:pt x="92" y="0"/>
                  </a:cubicBezTo>
                  <a:cubicBezTo>
                    <a:pt x="95" y="7"/>
                    <a:pt x="99" y="14"/>
                    <a:pt x="10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30"/>
            <p:cNvSpPr/>
            <p:nvPr/>
          </p:nvSpPr>
          <p:spPr bwMode="auto">
            <a:xfrm>
              <a:off x="3474" y="1720"/>
              <a:ext cx="11" cy="10"/>
            </a:xfrm>
            <a:custGeom>
              <a:avLst/>
              <a:gdLst>
                <a:gd name="T0" fmla="*/ 0 w 12"/>
                <a:gd name="T1" fmla="*/ 3 h 11"/>
                <a:gd name="T2" fmla="*/ 7 w 12"/>
                <a:gd name="T3" fmla="*/ 11 h 11"/>
                <a:gd name="T4" fmla="*/ 0 w 12"/>
                <a:gd name="T5" fmla="*/ 3 h 11"/>
              </a:gdLst>
              <a:ahLst/>
              <a:cxnLst>
                <a:cxn ang="0">
                  <a:pos x="T0" y="T1"/>
                </a:cxn>
                <a:cxn ang="0">
                  <a:pos x="T2" y="T3"/>
                </a:cxn>
                <a:cxn ang="0">
                  <a:pos x="T4" y="T5"/>
                </a:cxn>
              </a:cxnLst>
              <a:rect l="0" t="0" r="r" b="b"/>
              <a:pathLst>
                <a:path w="12" h="11">
                  <a:moveTo>
                    <a:pt x="0" y="3"/>
                  </a:moveTo>
                  <a:cubicBezTo>
                    <a:pt x="6" y="0"/>
                    <a:pt x="12" y="10"/>
                    <a:pt x="7" y="11"/>
                  </a:cubicBezTo>
                  <a:cubicBezTo>
                    <a:pt x="4" y="11"/>
                    <a:pt x="1" y="6"/>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31"/>
            <p:cNvSpPr/>
            <p:nvPr/>
          </p:nvSpPr>
          <p:spPr bwMode="auto">
            <a:xfrm>
              <a:off x="3717" y="1723"/>
              <a:ext cx="69" cy="59"/>
            </a:xfrm>
            <a:custGeom>
              <a:avLst/>
              <a:gdLst>
                <a:gd name="T0" fmla="*/ 50 w 75"/>
                <a:gd name="T1" fmla="*/ 5 h 64"/>
                <a:gd name="T2" fmla="*/ 45 w 75"/>
                <a:gd name="T3" fmla="*/ 27 h 64"/>
                <a:gd name="T4" fmla="*/ 65 w 75"/>
                <a:gd name="T5" fmla="*/ 30 h 64"/>
                <a:gd name="T6" fmla="*/ 51 w 75"/>
                <a:gd name="T7" fmla="*/ 31 h 64"/>
                <a:gd name="T8" fmla="*/ 45 w 75"/>
                <a:gd name="T9" fmla="*/ 31 h 64"/>
                <a:gd name="T10" fmla="*/ 41 w 75"/>
                <a:gd name="T11" fmla="*/ 56 h 64"/>
                <a:gd name="T12" fmla="*/ 75 w 75"/>
                <a:gd name="T13" fmla="*/ 63 h 64"/>
                <a:gd name="T14" fmla="*/ 56 w 75"/>
                <a:gd name="T15" fmla="*/ 61 h 64"/>
                <a:gd name="T16" fmla="*/ 28 w 75"/>
                <a:gd name="T17" fmla="*/ 59 h 64"/>
                <a:gd name="T18" fmla="*/ 0 w 75"/>
                <a:gd name="T19" fmla="*/ 55 h 64"/>
                <a:gd name="T20" fmla="*/ 18 w 75"/>
                <a:gd name="T21" fmla="*/ 55 h 64"/>
                <a:gd name="T22" fmla="*/ 19 w 75"/>
                <a:gd name="T23" fmla="*/ 30 h 64"/>
                <a:gd name="T24" fmla="*/ 17 w 75"/>
                <a:gd name="T25" fmla="*/ 22 h 64"/>
                <a:gd name="T26" fmla="*/ 26 w 75"/>
                <a:gd name="T27" fmla="*/ 27 h 64"/>
                <a:gd name="T28" fmla="*/ 24 w 75"/>
                <a:gd name="T29" fmla="*/ 56 h 64"/>
                <a:gd name="T30" fmla="*/ 36 w 75"/>
                <a:gd name="T31" fmla="*/ 56 h 64"/>
                <a:gd name="T32" fmla="*/ 39 w 75"/>
                <a:gd name="T33" fmla="*/ 33 h 64"/>
                <a:gd name="T34" fmla="*/ 41 w 75"/>
                <a:gd name="T35" fmla="*/ 8 h 64"/>
                <a:gd name="T36" fmla="*/ 39 w 75"/>
                <a:gd name="T37" fmla="*/ 1 h 64"/>
                <a:gd name="T38" fmla="*/ 40 w 75"/>
                <a:gd name="T39" fmla="*/ 0 h 64"/>
                <a:gd name="T40" fmla="*/ 50 w 75"/>
                <a:gd name="T41"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64">
                  <a:moveTo>
                    <a:pt x="50" y="5"/>
                  </a:moveTo>
                  <a:cubicBezTo>
                    <a:pt x="48" y="12"/>
                    <a:pt x="46" y="19"/>
                    <a:pt x="45" y="27"/>
                  </a:cubicBezTo>
                  <a:cubicBezTo>
                    <a:pt x="51" y="28"/>
                    <a:pt x="64" y="23"/>
                    <a:pt x="65" y="30"/>
                  </a:cubicBezTo>
                  <a:cubicBezTo>
                    <a:pt x="63" y="33"/>
                    <a:pt x="56" y="32"/>
                    <a:pt x="51" y="31"/>
                  </a:cubicBezTo>
                  <a:cubicBezTo>
                    <a:pt x="49" y="31"/>
                    <a:pt x="47" y="31"/>
                    <a:pt x="45" y="31"/>
                  </a:cubicBezTo>
                  <a:cubicBezTo>
                    <a:pt x="44" y="39"/>
                    <a:pt x="43" y="48"/>
                    <a:pt x="41" y="56"/>
                  </a:cubicBezTo>
                  <a:cubicBezTo>
                    <a:pt x="53" y="58"/>
                    <a:pt x="73" y="51"/>
                    <a:pt x="75" y="63"/>
                  </a:cubicBezTo>
                  <a:cubicBezTo>
                    <a:pt x="69" y="64"/>
                    <a:pt x="62" y="62"/>
                    <a:pt x="56" y="61"/>
                  </a:cubicBezTo>
                  <a:cubicBezTo>
                    <a:pt x="47" y="60"/>
                    <a:pt x="38" y="59"/>
                    <a:pt x="28" y="59"/>
                  </a:cubicBezTo>
                  <a:cubicBezTo>
                    <a:pt x="18" y="58"/>
                    <a:pt x="6" y="60"/>
                    <a:pt x="0" y="55"/>
                  </a:cubicBezTo>
                  <a:cubicBezTo>
                    <a:pt x="5" y="55"/>
                    <a:pt x="12" y="56"/>
                    <a:pt x="18" y="55"/>
                  </a:cubicBezTo>
                  <a:cubicBezTo>
                    <a:pt x="19" y="47"/>
                    <a:pt x="20" y="37"/>
                    <a:pt x="19" y="30"/>
                  </a:cubicBezTo>
                  <a:cubicBezTo>
                    <a:pt x="19" y="27"/>
                    <a:pt x="16" y="25"/>
                    <a:pt x="17" y="22"/>
                  </a:cubicBezTo>
                  <a:cubicBezTo>
                    <a:pt x="20" y="22"/>
                    <a:pt x="24" y="24"/>
                    <a:pt x="26" y="27"/>
                  </a:cubicBezTo>
                  <a:cubicBezTo>
                    <a:pt x="24" y="35"/>
                    <a:pt x="24" y="46"/>
                    <a:pt x="24" y="56"/>
                  </a:cubicBezTo>
                  <a:cubicBezTo>
                    <a:pt x="28" y="56"/>
                    <a:pt x="32" y="56"/>
                    <a:pt x="36" y="56"/>
                  </a:cubicBezTo>
                  <a:cubicBezTo>
                    <a:pt x="37" y="49"/>
                    <a:pt x="38" y="41"/>
                    <a:pt x="39" y="33"/>
                  </a:cubicBezTo>
                  <a:cubicBezTo>
                    <a:pt x="40" y="24"/>
                    <a:pt x="42" y="16"/>
                    <a:pt x="41" y="8"/>
                  </a:cubicBezTo>
                  <a:cubicBezTo>
                    <a:pt x="41" y="6"/>
                    <a:pt x="39" y="3"/>
                    <a:pt x="39" y="1"/>
                  </a:cubicBezTo>
                  <a:cubicBezTo>
                    <a:pt x="39" y="1"/>
                    <a:pt x="39" y="1"/>
                    <a:pt x="40" y="0"/>
                  </a:cubicBezTo>
                  <a:cubicBezTo>
                    <a:pt x="44" y="1"/>
                    <a:pt x="48" y="2"/>
                    <a:pt x="5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32"/>
            <p:cNvSpPr/>
            <p:nvPr/>
          </p:nvSpPr>
          <p:spPr bwMode="auto">
            <a:xfrm>
              <a:off x="3458" y="1727"/>
              <a:ext cx="66" cy="44"/>
            </a:xfrm>
            <a:custGeom>
              <a:avLst/>
              <a:gdLst>
                <a:gd name="T0" fmla="*/ 52 w 72"/>
                <a:gd name="T1" fmla="*/ 2 h 48"/>
                <a:gd name="T2" fmla="*/ 36 w 72"/>
                <a:gd name="T3" fmla="*/ 7 h 48"/>
                <a:gd name="T4" fmla="*/ 37 w 72"/>
                <a:gd name="T5" fmla="*/ 13 h 48"/>
                <a:gd name="T6" fmla="*/ 48 w 72"/>
                <a:gd name="T7" fmla="*/ 12 h 48"/>
                <a:gd name="T8" fmla="*/ 37 w 72"/>
                <a:gd name="T9" fmla="*/ 15 h 48"/>
                <a:gd name="T10" fmla="*/ 37 w 72"/>
                <a:gd name="T11" fmla="*/ 21 h 48"/>
                <a:gd name="T12" fmla="*/ 56 w 72"/>
                <a:gd name="T13" fmla="*/ 20 h 48"/>
                <a:gd name="T14" fmla="*/ 37 w 72"/>
                <a:gd name="T15" fmla="*/ 24 h 48"/>
                <a:gd name="T16" fmla="*/ 37 w 72"/>
                <a:gd name="T17" fmla="*/ 35 h 48"/>
                <a:gd name="T18" fmla="*/ 46 w 72"/>
                <a:gd name="T19" fmla="*/ 24 h 48"/>
                <a:gd name="T20" fmla="*/ 54 w 72"/>
                <a:gd name="T21" fmla="*/ 26 h 48"/>
                <a:gd name="T22" fmla="*/ 48 w 72"/>
                <a:gd name="T23" fmla="*/ 33 h 48"/>
                <a:gd name="T24" fmla="*/ 72 w 72"/>
                <a:gd name="T25" fmla="*/ 35 h 48"/>
                <a:gd name="T26" fmla="*/ 54 w 72"/>
                <a:gd name="T27" fmla="*/ 36 h 48"/>
                <a:gd name="T28" fmla="*/ 17 w 72"/>
                <a:gd name="T29" fmla="*/ 41 h 48"/>
                <a:gd name="T30" fmla="*/ 0 w 72"/>
                <a:gd name="T31" fmla="*/ 40 h 48"/>
                <a:gd name="T32" fmla="*/ 33 w 72"/>
                <a:gd name="T33" fmla="*/ 36 h 48"/>
                <a:gd name="T34" fmla="*/ 32 w 72"/>
                <a:gd name="T35" fmla="*/ 25 h 48"/>
                <a:gd name="T36" fmla="*/ 15 w 72"/>
                <a:gd name="T37" fmla="*/ 25 h 48"/>
                <a:gd name="T38" fmla="*/ 32 w 72"/>
                <a:gd name="T39" fmla="*/ 22 h 48"/>
                <a:gd name="T40" fmla="*/ 31 w 72"/>
                <a:gd name="T41" fmla="*/ 17 h 48"/>
                <a:gd name="T42" fmla="*/ 21 w 72"/>
                <a:gd name="T43" fmla="*/ 16 h 48"/>
                <a:gd name="T44" fmla="*/ 31 w 72"/>
                <a:gd name="T45" fmla="*/ 14 h 48"/>
                <a:gd name="T46" fmla="*/ 28 w 72"/>
                <a:gd name="T47" fmla="*/ 8 h 48"/>
                <a:gd name="T48" fmla="*/ 16 w 72"/>
                <a:gd name="T49" fmla="*/ 8 h 48"/>
                <a:gd name="T50" fmla="*/ 43 w 72"/>
                <a:gd name="T51" fmla="*/ 2 h 48"/>
                <a:gd name="T52" fmla="*/ 52 w 72"/>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2" h="48">
                  <a:moveTo>
                    <a:pt x="52" y="2"/>
                  </a:moveTo>
                  <a:cubicBezTo>
                    <a:pt x="49" y="6"/>
                    <a:pt x="41" y="5"/>
                    <a:pt x="36" y="7"/>
                  </a:cubicBezTo>
                  <a:cubicBezTo>
                    <a:pt x="37" y="8"/>
                    <a:pt x="38" y="11"/>
                    <a:pt x="37" y="13"/>
                  </a:cubicBezTo>
                  <a:cubicBezTo>
                    <a:pt x="40" y="12"/>
                    <a:pt x="45" y="10"/>
                    <a:pt x="48" y="12"/>
                  </a:cubicBezTo>
                  <a:cubicBezTo>
                    <a:pt x="46" y="15"/>
                    <a:pt x="41" y="15"/>
                    <a:pt x="37" y="15"/>
                  </a:cubicBezTo>
                  <a:cubicBezTo>
                    <a:pt x="37" y="17"/>
                    <a:pt x="37" y="19"/>
                    <a:pt x="37" y="21"/>
                  </a:cubicBezTo>
                  <a:cubicBezTo>
                    <a:pt x="43" y="20"/>
                    <a:pt x="51" y="16"/>
                    <a:pt x="56" y="20"/>
                  </a:cubicBezTo>
                  <a:cubicBezTo>
                    <a:pt x="51" y="23"/>
                    <a:pt x="43" y="23"/>
                    <a:pt x="37" y="24"/>
                  </a:cubicBezTo>
                  <a:cubicBezTo>
                    <a:pt x="37" y="28"/>
                    <a:pt x="38" y="31"/>
                    <a:pt x="37" y="35"/>
                  </a:cubicBezTo>
                  <a:cubicBezTo>
                    <a:pt x="45" y="36"/>
                    <a:pt x="48" y="31"/>
                    <a:pt x="46" y="24"/>
                  </a:cubicBezTo>
                  <a:cubicBezTo>
                    <a:pt x="49" y="24"/>
                    <a:pt x="53" y="24"/>
                    <a:pt x="54" y="26"/>
                  </a:cubicBezTo>
                  <a:cubicBezTo>
                    <a:pt x="53" y="29"/>
                    <a:pt x="50" y="31"/>
                    <a:pt x="48" y="33"/>
                  </a:cubicBezTo>
                  <a:cubicBezTo>
                    <a:pt x="56" y="32"/>
                    <a:pt x="69" y="26"/>
                    <a:pt x="72" y="35"/>
                  </a:cubicBezTo>
                  <a:cubicBezTo>
                    <a:pt x="66" y="37"/>
                    <a:pt x="60" y="36"/>
                    <a:pt x="54" y="36"/>
                  </a:cubicBezTo>
                  <a:cubicBezTo>
                    <a:pt x="41" y="37"/>
                    <a:pt x="28" y="39"/>
                    <a:pt x="17" y="41"/>
                  </a:cubicBezTo>
                  <a:cubicBezTo>
                    <a:pt x="10" y="43"/>
                    <a:pt x="4" y="48"/>
                    <a:pt x="0" y="40"/>
                  </a:cubicBezTo>
                  <a:cubicBezTo>
                    <a:pt x="11" y="39"/>
                    <a:pt x="22" y="38"/>
                    <a:pt x="33" y="36"/>
                  </a:cubicBezTo>
                  <a:cubicBezTo>
                    <a:pt x="33" y="32"/>
                    <a:pt x="32" y="28"/>
                    <a:pt x="32" y="25"/>
                  </a:cubicBezTo>
                  <a:cubicBezTo>
                    <a:pt x="27" y="25"/>
                    <a:pt x="19" y="28"/>
                    <a:pt x="15" y="25"/>
                  </a:cubicBezTo>
                  <a:cubicBezTo>
                    <a:pt x="19" y="23"/>
                    <a:pt x="27" y="23"/>
                    <a:pt x="32" y="22"/>
                  </a:cubicBezTo>
                  <a:cubicBezTo>
                    <a:pt x="32" y="21"/>
                    <a:pt x="32" y="18"/>
                    <a:pt x="31" y="17"/>
                  </a:cubicBezTo>
                  <a:cubicBezTo>
                    <a:pt x="28" y="17"/>
                    <a:pt x="23" y="19"/>
                    <a:pt x="21" y="16"/>
                  </a:cubicBezTo>
                  <a:cubicBezTo>
                    <a:pt x="23" y="14"/>
                    <a:pt x="27" y="15"/>
                    <a:pt x="31" y="14"/>
                  </a:cubicBezTo>
                  <a:cubicBezTo>
                    <a:pt x="31" y="11"/>
                    <a:pt x="29" y="10"/>
                    <a:pt x="28" y="8"/>
                  </a:cubicBezTo>
                  <a:cubicBezTo>
                    <a:pt x="25" y="9"/>
                    <a:pt x="18" y="11"/>
                    <a:pt x="16" y="8"/>
                  </a:cubicBezTo>
                  <a:cubicBezTo>
                    <a:pt x="24" y="6"/>
                    <a:pt x="34" y="4"/>
                    <a:pt x="43" y="2"/>
                  </a:cubicBezTo>
                  <a:cubicBezTo>
                    <a:pt x="46" y="1"/>
                    <a:pt x="49" y="0"/>
                    <a:pt x="5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Freeform 33"/>
            <p:cNvSpPr/>
            <p:nvPr/>
          </p:nvSpPr>
          <p:spPr bwMode="auto">
            <a:xfrm>
              <a:off x="3631" y="1725"/>
              <a:ext cx="38" cy="44"/>
            </a:xfrm>
            <a:custGeom>
              <a:avLst/>
              <a:gdLst>
                <a:gd name="T0" fmla="*/ 41 w 41"/>
                <a:gd name="T1" fmla="*/ 6 h 47"/>
                <a:gd name="T2" fmla="*/ 24 w 41"/>
                <a:gd name="T3" fmla="*/ 9 h 47"/>
                <a:gd name="T4" fmla="*/ 28 w 41"/>
                <a:gd name="T5" fmla="*/ 13 h 47"/>
                <a:gd name="T6" fmla="*/ 25 w 41"/>
                <a:gd name="T7" fmla="*/ 17 h 47"/>
                <a:gd name="T8" fmla="*/ 36 w 41"/>
                <a:gd name="T9" fmla="*/ 22 h 47"/>
                <a:gd name="T10" fmla="*/ 34 w 41"/>
                <a:gd name="T11" fmla="*/ 28 h 47"/>
                <a:gd name="T12" fmla="*/ 20 w 41"/>
                <a:gd name="T13" fmla="*/ 47 h 47"/>
                <a:gd name="T14" fmla="*/ 16 w 41"/>
                <a:gd name="T15" fmla="*/ 38 h 47"/>
                <a:gd name="T16" fmla="*/ 23 w 41"/>
                <a:gd name="T17" fmla="*/ 40 h 47"/>
                <a:gd name="T18" fmla="*/ 24 w 41"/>
                <a:gd name="T19" fmla="*/ 20 h 47"/>
                <a:gd name="T20" fmla="*/ 0 w 41"/>
                <a:gd name="T21" fmla="*/ 42 h 47"/>
                <a:gd name="T22" fmla="*/ 21 w 41"/>
                <a:gd name="T23" fmla="*/ 9 h 47"/>
                <a:gd name="T24" fmla="*/ 3 w 41"/>
                <a:gd name="T25" fmla="*/ 7 h 47"/>
                <a:gd name="T26" fmla="*/ 24 w 41"/>
                <a:gd name="T27" fmla="*/ 5 h 47"/>
                <a:gd name="T28" fmla="*/ 41 w 41"/>
                <a:gd name="T2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7">
                  <a:moveTo>
                    <a:pt x="41" y="6"/>
                  </a:moveTo>
                  <a:cubicBezTo>
                    <a:pt x="37" y="9"/>
                    <a:pt x="29" y="7"/>
                    <a:pt x="24" y="9"/>
                  </a:cubicBezTo>
                  <a:cubicBezTo>
                    <a:pt x="24" y="10"/>
                    <a:pt x="27" y="11"/>
                    <a:pt x="28" y="13"/>
                  </a:cubicBezTo>
                  <a:cubicBezTo>
                    <a:pt x="27" y="14"/>
                    <a:pt x="26" y="15"/>
                    <a:pt x="25" y="17"/>
                  </a:cubicBezTo>
                  <a:cubicBezTo>
                    <a:pt x="30" y="17"/>
                    <a:pt x="36" y="18"/>
                    <a:pt x="36" y="22"/>
                  </a:cubicBezTo>
                  <a:cubicBezTo>
                    <a:pt x="36" y="23"/>
                    <a:pt x="34" y="26"/>
                    <a:pt x="34" y="28"/>
                  </a:cubicBezTo>
                  <a:cubicBezTo>
                    <a:pt x="31" y="35"/>
                    <a:pt x="29" y="47"/>
                    <a:pt x="20" y="47"/>
                  </a:cubicBezTo>
                  <a:cubicBezTo>
                    <a:pt x="19" y="43"/>
                    <a:pt x="17" y="41"/>
                    <a:pt x="16" y="38"/>
                  </a:cubicBezTo>
                  <a:cubicBezTo>
                    <a:pt x="18" y="38"/>
                    <a:pt x="20" y="39"/>
                    <a:pt x="23" y="40"/>
                  </a:cubicBezTo>
                  <a:cubicBezTo>
                    <a:pt x="26" y="36"/>
                    <a:pt x="35" y="21"/>
                    <a:pt x="24" y="20"/>
                  </a:cubicBezTo>
                  <a:cubicBezTo>
                    <a:pt x="19" y="30"/>
                    <a:pt x="12" y="38"/>
                    <a:pt x="0" y="42"/>
                  </a:cubicBezTo>
                  <a:cubicBezTo>
                    <a:pt x="8" y="32"/>
                    <a:pt x="20" y="26"/>
                    <a:pt x="21" y="9"/>
                  </a:cubicBezTo>
                  <a:cubicBezTo>
                    <a:pt x="14" y="11"/>
                    <a:pt x="5" y="14"/>
                    <a:pt x="3" y="7"/>
                  </a:cubicBezTo>
                  <a:cubicBezTo>
                    <a:pt x="10" y="7"/>
                    <a:pt x="17" y="6"/>
                    <a:pt x="24" y="5"/>
                  </a:cubicBezTo>
                  <a:cubicBezTo>
                    <a:pt x="31" y="4"/>
                    <a:pt x="39" y="0"/>
                    <a:pt x="4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 name="Freeform 34"/>
            <p:cNvSpPr/>
            <p:nvPr/>
          </p:nvSpPr>
          <p:spPr bwMode="auto">
            <a:xfrm>
              <a:off x="3548" y="1740"/>
              <a:ext cx="66" cy="32"/>
            </a:xfrm>
            <a:custGeom>
              <a:avLst/>
              <a:gdLst>
                <a:gd name="T0" fmla="*/ 28 w 71"/>
                <a:gd name="T1" fmla="*/ 1 h 35"/>
                <a:gd name="T2" fmla="*/ 38 w 71"/>
                <a:gd name="T3" fmla="*/ 4 h 35"/>
                <a:gd name="T4" fmla="*/ 37 w 71"/>
                <a:gd name="T5" fmla="*/ 10 h 35"/>
                <a:gd name="T6" fmla="*/ 52 w 71"/>
                <a:gd name="T7" fmla="*/ 10 h 35"/>
                <a:gd name="T8" fmla="*/ 37 w 71"/>
                <a:gd name="T9" fmla="*/ 15 h 35"/>
                <a:gd name="T10" fmla="*/ 38 w 71"/>
                <a:gd name="T11" fmla="*/ 25 h 35"/>
                <a:gd name="T12" fmla="*/ 71 w 71"/>
                <a:gd name="T13" fmla="*/ 27 h 35"/>
                <a:gd name="T14" fmla="*/ 56 w 71"/>
                <a:gd name="T15" fmla="*/ 29 h 35"/>
                <a:gd name="T16" fmla="*/ 26 w 71"/>
                <a:gd name="T17" fmla="*/ 31 h 35"/>
                <a:gd name="T18" fmla="*/ 16 w 71"/>
                <a:gd name="T19" fmla="*/ 32 h 35"/>
                <a:gd name="T20" fmla="*/ 0 w 71"/>
                <a:gd name="T21" fmla="*/ 32 h 35"/>
                <a:gd name="T22" fmla="*/ 16 w 71"/>
                <a:gd name="T23" fmla="*/ 29 h 35"/>
                <a:gd name="T24" fmla="*/ 32 w 71"/>
                <a:gd name="T25" fmla="*/ 27 h 35"/>
                <a:gd name="T26" fmla="*/ 32 w 71"/>
                <a:gd name="T27" fmla="*/ 16 h 35"/>
                <a:gd name="T28" fmla="*/ 15 w 71"/>
                <a:gd name="T29" fmla="*/ 15 h 35"/>
                <a:gd name="T30" fmla="*/ 31 w 71"/>
                <a:gd name="T31" fmla="*/ 12 h 35"/>
                <a:gd name="T32" fmla="*/ 28 w 71"/>
                <a:gd name="T3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35">
                  <a:moveTo>
                    <a:pt x="28" y="1"/>
                  </a:moveTo>
                  <a:cubicBezTo>
                    <a:pt x="33" y="0"/>
                    <a:pt x="35" y="2"/>
                    <a:pt x="38" y="4"/>
                  </a:cubicBezTo>
                  <a:cubicBezTo>
                    <a:pt x="38" y="6"/>
                    <a:pt x="37" y="7"/>
                    <a:pt x="37" y="10"/>
                  </a:cubicBezTo>
                  <a:cubicBezTo>
                    <a:pt x="41" y="10"/>
                    <a:pt x="49" y="6"/>
                    <a:pt x="52" y="10"/>
                  </a:cubicBezTo>
                  <a:cubicBezTo>
                    <a:pt x="50" y="14"/>
                    <a:pt x="42" y="13"/>
                    <a:pt x="37" y="15"/>
                  </a:cubicBezTo>
                  <a:cubicBezTo>
                    <a:pt x="37" y="18"/>
                    <a:pt x="37" y="22"/>
                    <a:pt x="38" y="25"/>
                  </a:cubicBezTo>
                  <a:cubicBezTo>
                    <a:pt x="48" y="26"/>
                    <a:pt x="65" y="16"/>
                    <a:pt x="71" y="27"/>
                  </a:cubicBezTo>
                  <a:cubicBezTo>
                    <a:pt x="67" y="30"/>
                    <a:pt x="61" y="28"/>
                    <a:pt x="56" y="29"/>
                  </a:cubicBezTo>
                  <a:cubicBezTo>
                    <a:pt x="45" y="29"/>
                    <a:pt x="35" y="29"/>
                    <a:pt x="26" y="31"/>
                  </a:cubicBezTo>
                  <a:cubicBezTo>
                    <a:pt x="23" y="31"/>
                    <a:pt x="19" y="31"/>
                    <a:pt x="16" y="32"/>
                  </a:cubicBezTo>
                  <a:cubicBezTo>
                    <a:pt x="10" y="33"/>
                    <a:pt x="5" y="35"/>
                    <a:pt x="0" y="32"/>
                  </a:cubicBezTo>
                  <a:cubicBezTo>
                    <a:pt x="4" y="30"/>
                    <a:pt x="10" y="30"/>
                    <a:pt x="16" y="29"/>
                  </a:cubicBezTo>
                  <a:cubicBezTo>
                    <a:pt x="21" y="28"/>
                    <a:pt x="27" y="27"/>
                    <a:pt x="32" y="27"/>
                  </a:cubicBezTo>
                  <a:cubicBezTo>
                    <a:pt x="32" y="23"/>
                    <a:pt x="31" y="20"/>
                    <a:pt x="32" y="16"/>
                  </a:cubicBezTo>
                  <a:cubicBezTo>
                    <a:pt x="27" y="16"/>
                    <a:pt x="19" y="18"/>
                    <a:pt x="15" y="15"/>
                  </a:cubicBezTo>
                  <a:cubicBezTo>
                    <a:pt x="19" y="13"/>
                    <a:pt x="26" y="13"/>
                    <a:pt x="31" y="12"/>
                  </a:cubicBezTo>
                  <a:cubicBezTo>
                    <a:pt x="31" y="7"/>
                    <a:pt x="29" y="5"/>
                    <a:pt x="2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 name="Freeform 35"/>
            <p:cNvSpPr/>
            <p:nvPr/>
          </p:nvSpPr>
          <p:spPr bwMode="auto">
            <a:xfrm>
              <a:off x="3676" y="1746"/>
              <a:ext cx="12" cy="10"/>
            </a:xfrm>
            <a:custGeom>
              <a:avLst/>
              <a:gdLst>
                <a:gd name="T0" fmla="*/ 11 w 13"/>
                <a:gd name="T1" fmla="*/ 4 h 11"/>
                <a:gd name="T2" fmla="*/ 9 w 13"/>
                <a:gd name="T3" fmla="*/ 11 h 11"/>
                <a:gd name="T4" fmla="*/ 0 w 13"/>
                <a:gd name="T5" fmla="*/ 2 h 11"/>
                <a:gd name="T6" fmla="*/ 11 w 13"/>
                <a:gd name="T7" fmla="*/ 4 h 11"/>
              </a:gdLst>
              <a:ahLst/>
              <a:cxnLst>
                <a:cxn ang="0">
                  <a:pos x="T0" y="T1"/>
                </a:cxn>
                <a:cxn ang="0">
                  <a:pos x="T2" y="T3"/>
                </a:cxn>
                <a:cxn ang="0">
                  <a:pos x="T4" y="T5"/>
                </a:cxn>
                <a:cxn ang="0">
                  <a:pos x="T6" y="T7"/>
                </a:cxn>
              </a:cxnLst>
              <a:rect l="0" t="0" r="r" b="b"/>
              <a:pathLst>
                <a:path w="13" h="11">
                  <a:moveTo>
                    <a:pt x="11" y="4"/>
                  </a:moveTo>
                  <a:cubicBezTo>
                    <a:pt x="13" y="7"/>
                    <a:pt x="11" y="10"/>
                    <a:pt x="9" y="11"/>
                  </a:cubicBezTo>
                  <a:cubicBezTo>
                    <a:pt x="5" y="9"/>
                    <a:pt x="2" y="6"/>
                    <a:pt x="0" y="2"/>
                  </a:cubicBezTo>
                  <a:cubicBezTo>
                    <a:pt x="4" y="0"/>
                    <a:pt x="8" y="4"/>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 name="Freeform 36"/>
            <p:cNvSpPr/>
            <p:nvPr/>
          </p:nvSpPr>
          <p:spPr bwMode="auto">
            <a:xfrm>
              <a:off x="3475" y="1752"/>
              <a:ext cx="10" cy="8"/>
            </a:xfrm>
            <a:custGeom>
              <a:avLst/>
              <a:gdLst>
                <a:gd name="T0" fmla="*/ 5 w 11"/>
                <a:gd name="T1" fmla="*/ 9 h 9"/>
                <a:gd name="T2" fmla="*/ 0 w 11"/>
                <a:gd name="T3" fmla="*/ 2 h 9"/>
                <a:gd name="T4" fmla="*/ 5 w 11"/>
                <a:gd name="T5" fmla="*/ 9 h 9"/>
              </a:gdLst>
              <a:ahLst/>
              <a:cxnLst>
                <a:cxn ang="0">
                  <a:pos x="T0" y="T1"/>
                </a:cxn>
                <a:cxn ang="0">
                  <a:pos x="T2" y="T3"/>
                </a:cxn>
                <a:cxn ang="0">
                  <a:pos x="T4" y="T5"/>
                </a:cxn>
              </a:cxnLst>
              <a:rect l="0" t="0" r="r" b="b"/>
              <a:pathLst>
                <a:path w="11" h="9">
                  <a:moveTo>
                    <a:pt x="5" y="9"/>
                  </a:moveTo>
                  <a:cubicBezTo>
                    <a:pt x="2" y="8"/>
                    <a:pt x="1" y="5"/>
                    <a:pt x="0" y="2"/>
                  </a:cubicBezTo>
                  <a:cubicBezTo>
                    <a:pt x="5" y="0"/>
                    <a:pt x="11" y="6"/>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37"/>
            <p:cNvSpPr/>
            <p:nvPr/>
          </p:nvSpPr>
          <p:spPr bwMode="auto">
            <a:xfrm>
              <a:off x="3149" y="1757"/>
              <a:ext cx="102" cy="87"/>
            </a:xfrm>
            <a:custGeom>
              <a:avLst/>
              <a:gdLst>
                <a:gd name="T0" fmla="*/ 32 w 110"/>
                <a:gd name="T1" fmla="*/ 66 h 95"/>
                <a:gd name="T2" fmla="*/ 35 w 110"/>
                <a:gd name="T3" fmla="*/ 64 h 95"/>
                <a:gd name="T4" fmla="*/ 97 w 110"/>
                <a:gd name="T5" fmla="*/ 31 h 95"/>
                <a:gd name="T6" fmla="*/ 110 w 110"/>
                <a:gd name="T7" fmla="*/ 52 h 95"/>
                <a:gd name="T8" fmla="*/ 17 w 110"/>
                <a:gd name="T9" fmla="*/ 95 h 95"/>
                <a:gd name="T10" fmla="*/ 0 w 110"/>
                <a:gd name="T11" fmla="*/ 71 h 95"/>
                <a:gd name="T12" fmla="*/ 76 w 110"/>
                <a:gd name="T13" fmla="*/ 0 h 95"/>
                <a:gd name="T14" fmla="*/ 89 w 110"/>
                <a:gd name="T15" fmla="*/ 20 h 95"/>
                <a:gd name="T16" fmla="*/ 32 w 110"/>
                <a:gd name="T17" fmla="*/ 6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32" y="66"/>
                  </a:moveTo>
                  <a:cubicBezTo>
                    <a:pt x="32" y="67"/>
                    <a:pt x="34" y="65"/>
                    <a:pt x="35" y="64"/>
                  </a:cubicBezTo>
                  <a:cubicBezTo>
                    <a:pt x="55" y="53"/>
                    <a:pt x="77" y="42"/>
                    <a:pt x="97" y="31"/>
                  </a:cubicBezTo>
                  <a:cubicBezTo>
                    <a:pt x="101" y="39"/>
                    <a:pt x="106" y="44"/>
                    <a:pt x="110" y="52"/>
                  </a:cubicBezTo>
                  <a:cubicBezTo>
                    <a:pt x="79" y="66"/>
                    <a:pt x="48" y="80"/>
                    <a:pt x="17" y="95"/>
                  </a:cubicBezTo>
                  <a:cubicBezTo>
                    <a:pt x="11" y="87"/>
                    <a:pt x="6" y="79"/>
                    <a:pt x="0" y="71"/>
                  </a:cubicBezTo>
                  <a:cubicBezTo>
                    <a:pt x="25" y="47"/>
                    <a:pt x="51" y="24"/>
                    <a:pt x="76" y="0"/>
                  </a:cubicBezTo>
                  <a:cubicBezTo>
                    <a:pt x="80" y="7"/>
                    <a:pt x="85" y="13"/>
                    <a:pt x="89" y="20"/>
                  </a:cubicBezTo>
                  <a:cubicBezTo>
                    <a:pt x="70" y="36"/>
                    <a:pt x="52" y="52"/>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 name="Freeform 38"/>
            <p:cNvSpPr/>
            <p:nvPr/>
          </p:nvSpPr>
          <p:spPr bwMode="auto">
            <a:xfrm>
              <a:off x="3673" y="1760"/>
              <a:ext cx="19" cy="12"/>
            </a:xfrm>
            <a:custGeom>
              <a:avLst/>
              <a:gdLst>
                <a:gd name="T0" fmla="*/ 0 w 21"/>
                <a:gd name="T1" fmla="*/ 0 h 13"/>
                <a:gd name="T2" fmla="*/ 13 w 21"/>
                <a:gd name="T3" fmla="*/ 13 h 13"/>
                <a:gd name="T4" fmla="*/ 0 w 21"/>
                <a:gd name="T5" fmla="*/ 0 h 13"/>
              </a:gdLst>
              <a:ahLst/>
              <a:cxnLst>
                <a:cxn ang="0">
                  <a:pos x="T0" y="T1"/>
                </a:cxn>
                <a:cxn ang="0">
                  <a:pos x="T2" y="T3"/>
                </a:cxn>
                <a:cxn ang="0">
                  <a:pos x="T4" y="T5"/>
                </a:cxn>
              </a:cxnLst>
              <a:rect l="0" t="0" r="r" b="b"/>
              <a:pathLst>
                <a:path w="21" h="13">
                  <a:moveTo>
                    <a:pt x="0" y="0"/>
                  </a:moveTo>
                  <a:cubicBezTo>
                    <a:pt x="8" y="0"/>
                    <a:pt x="21" y="8"/>
                    <a:pt x="13" y="13"/>
                  </a:cubicBezTo>
                  <a:cubicBezTo>
                    <a:pt x="7" y="10"/>
                    <a:pt x="3" y="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 name="Freeform 39"/>
            <p:cNvSpPr>
              <a:spLocks noEditPoints="1"/>
            </p:cNvSpPr>
            <p:nvPr/>
          </p:nvSpPr>
          <p:spPr bwMode="auto">
            <a:xfrm>
              <a:off x="3476" y="1760"/>
              <a:ext cx="35" cy="25"/>
            </a:xfrm>
            <a:custGeom>
              <a:avLst/>
              <a:gdLst>
                <a:gd name="T0" fmla="*/ 38 w 38"/>
                <a:gd name="T1" fmla="*/ 10 h 27"/>
                <a:gd name="T2" fmla="*/ 32 w 38"/>
                <a:gd name="T3" fmla="*/ 17 h 27"/>
                <a:gd name="T4" fmla="*/ 35 w 38"/>
                <a:gd name="T5" fmla="*/ 20 h 27"/>
                <a:gd name="T6" fmla="*/ 9 w 38"/>
                <a:gd name="T7" fmla="*/ 24 h 27"/>
                <a:gd name="T8" fmla="*/ 8 w 38"/>
                <a:gd name="T9" fmla="*/ 27 h 27"/>
                <a:gd name="T10" fmla="*/ 3 w 38"/>
                <a:gd name="T11" fmla="*/ 19 h 27"/>
                <a:gd name="T12" fmla="*/ 0 w 38"/>
                <a:gd name="T13" fmla="*/ 10 h 27"/>
                <a:gd name="T14" fmla="*/ 5 w 38"/>
                <a:gd name="T15" fmla="*/ 11 h 27"/>
                <a:gd name="T16" fmla="*/ 38 w 38"/>
                <a:gd name="T17" fmla="*/ 10 h 27"/>
                <a:gd name="T18" fmla="*/ 6 w 38"/>
                <a:gd name="T19" fmla="*/ 13 h 27"/>
                <a:gd name="T20" fmla="*/ 8 w 38"/>
                <a:gd name="T21" fmla="*/ 22 h 27"/>
                <a:gd name="T22" fmla="*/ 26 w 38"/>
                <a:gd name="T23" fmla="*/ 18 h 27"/>
                <a:gd name="T24" fmla="*/ 27 w 38"/>
                <a:gd name="T25" fmla="*/ 10 h 27"/>
                <a:gd name="T26" fmla="*/ 6 w 38"/>
                <a:gd name="T2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7">
                  <a:moveTo>
                    <a:pt x="38" y="10"/>
                  </a:moveTo>
                  <a:cubicBezTo>
                    <a:pt x="35" y="12"/>
                    <a:pt x="33" y="14"/>
                    <a:pt x="32" y="17"/>
                  </a:cubicBezTo>
                  <a:cubicBezTo>
                    <a:pt x="33" y="18"/>
                    <a:pt x="35" y="18"/>
                    <a:pt x="35" y="20"/>
                  </a:cubicBezTo>
                  <a:cubicBezTo>
                    <a:pt x="27" y="22"/>
                    <a:pt x="18" y="23"/>
                    <a:pt x="9" y="24"/>
                  </a:cubicBezTo>
                  <a:cubicBezTo>
                    <a:pt x="8" y="25"/>
                    <a:pt x="9" y="27"/>
                    <a:pt x="8" y="27"/>
                  </a:cubicBezTo>
                  <a:cubicBezTo>
                    <a:pt x="4" y="27"/>
                    <a:pt x="4" y="22"/>
                    <a:pt x="3" y="19"/>
                  </a:cubicBezTo>
                  <a:cubicBezTo>
                    <a:pt x="2" y="16"/>
                    <a:pt x="1" y="13"/>
                    <a:pt x="0" y="10"/>
                  </a:cubicBezTo>
                  <a:cubicBezTo>
                    <a:pt x="1" y="9"/>
                    <a:pt x="4" y="10"/>
                    <a:pt x="5" y="11"/>
                  </a:cubicBezTo>
                  <a:cubicBezTo>
                    <a:pt x="16" y="10"/>
                    <a:pt x="31" y="0"/>
                    <a:pt x="38" y="10"/>
                  </a:cubicBezTo>
                  <a:close/>
                  <a:moveTo>
                    <a:pt x="6" y="13"/>
                  </a:moveTo>
                  <a:cubicBezTo>
                    <a:pt x="6" y="16"/>
                    <a:pt x="7" y="19"/>
                    <a:pt x="8" y="22"/>
                  </a:cubicBezTo>
                  <a:cubicBezTo>
                    <a:pt x="14" y="21"/>
                    <a:pt x="20" y="19"/>
                    <a:pt x="26" y="18"/>
                  </a:cubicBezTo>
                  <a:cubicBezTo>
                    <a:pt x="27" y="16"/>
                    <a:pt x="28" y="13"/>
                    <a:pt x="27" y="10"/>
                  </a:cubicBezTo>
                  <a:cubicBezTo>
                    <a:pt x="19" y="10"/>
                    <a:pt x="13" y="12"/>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 name="Freeform 40"/>
            <p:cNvSpPr/>
            <p:nvPr/>
          </p:nvSpPr>
          <p:spPr bwMode="auto">
            <a:xfrm>
              <a:off x="3956" y="1810"/>
              <a:ext cx="102" cy="101"/>
            </a:xfrm>
            <a:custGeom>
              <a:avLst/>
              <a:gdLst>
                <a:gd name="T0" fmla="*/ 30 w 110"/>
                <a:gd name="T1" fmla="*/ 34 h 109"/>
                <a:gd name="T2" fmla="*/ 45 w 110"/>
                <a:gd name="T3" fmla="*/ 48 h 109"/>
                <a:gd name="T4" fmla="*/ 62 w 110"/>
                <a:gd name="T5" fmla="*/ 30 h 109"/>
                <a:gd name="T6" fmla="*/ 76 w 110"/>
                <a:gd name="T7" fmla="*/ 44 h 109"/>
                <a:gd name="T8" fmla="*/ 59 w 110"/>
                <a:gd name="T9" fmla="*/ 62 h 109"/>
                <a:gd name="T10" fmla="*/ 75 w 110"/>
                <a:gd name="T11" fmla="*/ 78 h 109"/>
                <a:gd name="T12" fmla="*/ 95 w 110"/>
                <a:gd name="T13" fmla="*/ 57 h 109"/>
                <a:gd name="T14" fmla="*/ 107 w 110"/>
                <a:gd name="T15" fmla="*/ 67 h 109"/>
                <a:gd name="T16" fmla="*/ 110 w 110"/>
                <a:gd name="T17" fmla="*/ 70 h 109"/>
                <a:gd name="T18" fmla="*/ 101 w 110"/>
                <a:gd name="T19" fmla="*/ 80 h 109"/>
                <a:gd name="T20" fmla="*/ 74 w 110"/>
                <a:gd name="T21" fmla="*/ 109 h 109"/>
                <a:gd name="T22" fmla="*/ 4 w 110"/>
                <a:gd name="T23" fmla="*/ 42 h 109"/>
                <a:gd name="T24" fmla="*/ 0 w 110"/>
                <a:gd name="T25" fmla="*/ 37 h 109"/>
                <a:gd name="T26" fmla="*/ 9 w 110"/>
                <a:gd name="T27" fmla="*/ 28 h 109"/>
                <a:gd name="T28" fmla="*/ 36 w 110"/>
                <a:gd name="T29" fmla="*/ 0 h 109"/>
                <a:gd name="T30" fmla="*/ 47 w 110"/>
                <a:gd name="T31" fmla="*/ 10 h 109"/>
                <a:gd name="T32" fmla="*/ 50 w 110"/>
                <a:gd name="T33" fmla="*/ 14 h 109"/>
                <a:gd name="T34" fmla="*/ 45 w 110"/>
                <a:gd name="T35" fmla="*/ 19 h 109"/>
                <a:gd name="T36" fmla="*/ 30 w 110"/>
                <a:gd name="T37" fmla="*/ 3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09">
                  <a:moveTo>
                    <a:pt x="30" y="34"/>
                  </a:moveTo>
                  <a:cubicBezTo>
                    <a:pt x="35" y="39"/>
                    <a:pt x="40" y="44"/>
                    <a:pt x="45" y="48"/>
                  </a:cubicBezTo>
                  <a:cubicBezTo>
                    <a:pt x="51" y="42"/>
                    <a:pt x="57" y="36"/>
                    <a:pt x="62" y="30"/>
                  </a:cubicBezTo>
                  <a:cubicBezTo>
                    <a:pt x="67" y="34"/>
                    <a:pt x="71" y="39"/>
                    <a:pt x="76" y="44"/>
                  </a:cubicBezTo>
                  <a:cubicBezTo>
                    <a:pt x="71" y="50"/>
                    <a:pt x="65" y="56"/>
                    <a:pt x="59" y="62"/>
                  </a:cubicBezTo>
                  <a:cubicBezTo>
                    <a:pt x="64" y="67"/>
                    <a:pt x="70" y="72"/>
                    <a:pt x="75" y="78"/>
                  </a:cubicBezTo>
                  <a:cubicBezTo>
                    <a:pt x="82" y="71"/>
                    <a:pt x="89" y="64"/>
                    <a:pt x="95" y="57"/>
                  </a:cubicBezTo>
                  <a:cubicBezTo>
                    <a:pt x="99" y="60"/>
                    <a:pt x="103" y="63"/>
                    <a:pt x="107" y="67"/>
                  </a:cubicBezTo>
                  <a:cubicBezTo>
                    <a:pt x="107" y="67"/>
                    <a:pt x="110" y="70"/>
                    <a:pt x="110" y="70"/>
                  </a:cubicBezTo>
                  <a:cubicBezTo>
                    <a:pt x="110" y="72"/>
                    <a:pt x="102" y="79"/>
                    <a:pt x="101" y="80"/>
                  </a:cubicBezTo>
                  <a:cubicBezTo>
                    <a:pt x="92" y="90"/>
                    <a:pt x="81" y="100"/>
                    <a:pt x="74" y="109"/>
                  </a:cubicBezTo>
                  <a:cubicBezTo>
                    <a:pt x="51" y="88"/>
                    <a:pt x="28" y="64"/>
                    <a:pt x="4" y="42"/>
                  </a:cubicBezTo>
                  <a:cubicBezTo>
                    <a:pt x="3" y="41"/>
                    <a:pt x="0" y="37"/>
                    <a:pt x="0" y="37"/>
                  </a:cubicBezTo>
                  <a:cubicBezTo>
                    <a:pt x="0" y="36"/>
                    <a:pt x="7" y="30"/>
                    <a:pt x="9" y="28"/>
                  </a:cubicBezTo>
                  <a:cubicBezTo>
                    <a:pt x="18" y="19"/>
                    <a:pt x="28" y="9"/>
                    <a:pt x="36" y="0"/>
                  </a:cubicBezTo>
                  <a:cubicBezTo>
                    <a:pt x="38" y="3"/>
                    <a:pt x="43" y="7"/>
                    <a:pt x="47" y="10"/>
                  </a:cubicBezTo>
                  <a:cubicBezTo>
                    <a:pt x="47" y="11"/>
                    <a:pt x="50" y="14"/>
                    <a:pt x="50" y="14"/>
                  </a:cubicBezTo>
                  <a:cubicBezTo>
                    <a:pt x="50" y="15"/>
                    <a:pt x="46" y="18"/>
                    <a:pt x="45" y="19"/>
                  </a:cubicBezTo>
                  <a:cubicBezTo>
                    <a:pt x="40" y="24"/>
                    <a:pt x="35" y="30"/>
                    <a:pt x="3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 name="Freeform 41"/>
            <p:cNvSpPr/>
            <p:nvPr/>
          </p:nvSpPr>
          <p:spPr bwMode="auto">
            <a:xfrm>
              <a:off x="3194" y="1818"/>
              <a:ext cx="101" cy="100"/>
            </a:xfrm>
            <a:custGeom>
              <a:avLst/>
              <a:gdLst>
                <a:gd name="T0" fmla="*/ 110 w 110"/>
                <a:gd name="T1" fmla="*/ 38 h 109"/>
                <a:gd name="T2" fmla="*/ 99 w 110"/>
                <a:gd name="T3" fmla="*/ 48 h 109"/>
                <a:gd name="T4" fmla="*/ 96 w 110"/>
                <a:gd name="T5" fmla="*/ 52 h 109"/>
                <a:gd name="T6" fmla="*/ 91 w 110"/>
                <a:gd name="T7" fmla="*/ 47 h 109"/>
                <a:gd name="T8" fmla="*/ 76 w 110"/>
                <a:gd name="T9" fmla="*/ 31 h 109"/>
                <a:gd name="T10" fmla="*/ 62 w 110"/>
                <a:gd name="T11" fmla="*/ 45 h 109"/>
                <a:gd name="T12" fmla="*/ 79 w 110"/>
                <a:gd name="T13" fmla="*/ 63 h 109"/>
                <a:gd name="T14" fmla="*/ 65 w 110"/>
                <a:gd name="T15" fmla="*/ 77 h 109"/>
                <a:gd name="T16" fmla="*/ 47 w 110"/>
                <a:gd name="T17" fmla="*/ 59 h 109"/>
                <a:gd name="T18" fmla="*/ 31 w 110"/>
                <a:gd name="T19" fmla="*/ 74 h 109"/>
                <a:gd name="T20" fmla="*/ 51 w 110"/>
                <a:gd name="T21" fmla="*/ 95 h 109"/>
                <a:gd name="T22" fmla="*/ 40 w 110"/>
                <a:gd name="T23" fmla="*/ 106 h 109"/>
                <a:gd name="T24" fmla="*/ 37 w 110"/>
                <a:gd name="T25" fmla="*/ 109 h 109"/>
                <a:gd name="T26" fmla="*/ 28 w 110"/>
                <a:gd name="T27" fmla="*/ 99 h 109"/>
                <a:gd name="T28" fmla="*/ 0 w 110"/>
                <a:gd name="T29" fmla="*/ 71 h 109"/>
                <a:gd name="T30" fmla="*/ 74 w 110"/>
                <a:gd name="T31" fmla="*/ 0 h 109"/>
                <a:gd name="T32" fmla="*/ 110 w 110"/>
                <a:gd name="T33" fmla="*/ 3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9">
                  <a:moveTo>
                    <a:pt x="110" y="38"/>
                  </a:moveTo>
                  <a:cubicBezTo>
                    <a:pt x="106" y="41"/>
                    <a:pt x="103" y="45"/>
                    <a:pt x="99" y="48"/>
                  </a:cubicBezTo>
                  <a:cubicBezTo>
                    <a:pt x="99" y="49"/>
                    <a:pt x="96" y="52"/>
                    <a:pt x="96" y="52"/>
                  </a:cubicBezTo>
                  <a:cubicBezTo>
                    <a:pt x="95" y="52"/>
                    <a:pt x="92" y="48"/>
                    <a:pt x="91" y="47"/>
                  </a:cubicBezTo>
                  <a:cubicBezTo>
                    <a:pt x="86" y="41"/>
                    <a:pt x="81" y="36"/>
                    <a:pt x="76" y="31"/>
                  </a:cubicBezTo>
                  <a:cubicBezTo>
                    <a:pt x="71" y="35"/>
                    <a:pt x="67" y="40"/>
                    <a:pt x="62" y="45"/>
                  </a:cubicBezTo>
                  <a:cubicBezTo>
                    <a:pt x="67" y="51"/>
                    <a:pt x="74" y="57"/>
                    <a:pt x="79" y="63"/>
                  </a:cubicBezTo>
                  <a:cubicBezTo>
                    <a:pt x="74" y="68"/>
                    <a:pt x="69" y="72"/>
                    <a:pt x="65" y="77"/>
                  </a:cubicBezTo>
                  <a:cubicBezTo>
                    <a:pt x="59" y="71"/>
                    <a:pt x="53" y="65"/>
                    <a:pt x="47" y="59"/>
                  </a:cubicBezTo>
                  <a:cubicBezTo>
                    <a:pt x="42" y="63"/>
                    <a:pt x="36" y="69"/>
                    <a:pt x="31" y="74"/>
                  </a:cubicBezTo>
                  <a:cubicBezTo>
                    <a:pt x="38" y="81"/>
                    <a:pt x="44" y="88"/>
                    <a:pt x="51" y="95"/>
                  </a:cubicBezTo>
                  <a:cubicBezTo>
                    <a:pt x="48" y="98"/>
                    <a:pt x="44" y="102"/>
                    <a:pt x="40" y="106"/>
                  </a:cubicBezTo>
                  <a:cubicBezTo>
                    <a:pt x="40" y="106"/>
                    <a:pt x="37" y="109"/>
                    <a:pt x="37" y="109"/>
                  </a:cubicBezTo>
                  <a:cubicBezTo>
                    <a:pt x="36" y="109"/>
                    <a:pt x="29" y="101"/>
                    <a:pt x="28" y="99"/>
                  </a:cubicBezTo>
                  <a:cubicBezTo>
                    <a:pt x="19" y="90"/>
                    <a:pt x="8" y="79"/>
                    <a:pt x="0" y="71"/>
                  </a:cubicBezTo>
                  <a:cubicBezTo>
                    <a:pt x="25" y="47"/>
                    <a:pt x="50" y="24"/>
                    <a:pt x="74" y="0"/>
                  </a:cubicBezTo>
                  <a:cubicBezTo>
                    <a:pt x="86" y="13"/>
                    <a:pt x="99" y="25"/>
                    <a:pt x="11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6" name="Freeform 42"/>
            <p:cNvSpPr/>
            <p:nvPr/>
          </p:nvSpPr>
          <p:spPr bwMode="auto">
            <a:xfrm>
              <a:off x="3921" y="1862"/>
              <a:ext cx="80" cy="85"/>
            </a:xfrm>
            <a:custGeom>
              <a:avLst/>
              <a:gdLst>
                <a:gd name="T0" fmla="*/ 86 w 86"/>
                <a:gd name="T1" fmla="*/ 76 h 92"/>
                <a:gd name="T2" fmla="*/ 73 w 86"/>
                <a:gd name="T3" fmla="*/ 88 h 92"/>
                <a:gd name="T4" fmla="*/ 68 w 86"/>
                <a:gd name="T5" fmla="*/ 92 h 92"/>
                <a:gd name="T6" fmla="*/ 60 w 86"/>
                <a:gd name="T7" fmla="*/ 82 h 92"/>
                <a:gd name="T8" fmla="*/ 0 w 86"/>
                <a:gd name="T9" fmla="*/ 16 h 92"/>
                <a:gd name="T10" fmla="*/ 17 w 86"/>
                <a:gd name="T11" fmla="*/ 0 h 92"/>
                <a:gd name="T12" fmla="*/ 86 w 86"/>
                <a:gd name="T13" fmla="*/ 76 h 92"/>
              </a:gdLst>
              <a:ahLst/>
              <a:cxnLst>
                <a:cxn ang="0">
                  <a:pos x="T0" y="T1"/>
                </a:cxn>
                <a:cxn ang="0">
                  <a:pos x="T2" y="T3"/>
                </a:cxn>
                <a:cxn ang="0">
                  <a:pos x="T4" y="T5"/>
                </a:cxn>
                <a:cxn ang="0">
                  <a:pos x="T6" y="T7"/>
                </a:cxn>
                <a:cxn ang="0">
                  <a:pos x="T8" y="T9"/>
                </a:cxn>
                <a:cxn ang="0">
                  <a:pos x="T10" y="T11"/>
                </a:cxn>
                <a:cxn ang="0">
                  <a:pos x="T12" y="T13"/>
                </a:cxn>
              </a:cxnLst>
              <a:rect l="0" t="0" r="r" b="b"/>
              <a:pathLst>
                <a:path w="86" h="92">
                  <a:moveTo>
                    <a:pt x="86" y="76"/>
                  </a:moveTo>
                  <a:cubicBezTo>
                    <a:pt x="81" y="80"/>
                    <a:pt x="77" y="83"/>
                    <a:pt x="73" y="88"/>
                  </a:cubicBezTo>
                  <a:cubicBezTo>
                    <a:pt x="72" y="88"/>
                    <a:pt x="69" y="92"/>
                    <a:pt x="68" y="92"/>
                  </a:cubicBezTo>
                  <a:cubicBezTo>
                    <a:pt x="67" y="92"/>
                    <a:pt x="61" y="83"/>
                    <a:pt x="60" y="82"/>
                  </a:cubicBezTo>
                  <a:cubicBezTo>
                    <a:pt x="40" y="60"/>
                    <a:pt x="19" y="36"/>
                    <a:pt x="0" y="16"/>
                  </a:cubicBezTo>
                  <a:cubicBezTo>
                    <a:pt x="5" y="10"/>
                    <a:pt x="11" y="5"/>
                    <a:pt x="17" y="0"/>
                  </a:cubicBezTo>
                  <a:cubicBezTo>
                    <a:pt x="40" y="25"/>
                    <a:pt x="62" y="51"/>
                    <a:pt x="8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 name="Freeform 43"/>
            <p:cNvSpPr>
              <a:spLocks noEditPoints="1"/>
            </p:cNvSpPr>
            <p:nvPr/>
          </p:nvSpPr>
          <p:spPr bwMode="auto">
            <a:xfrm>
              <a:off x="3251" y="1867"/>
              <a:ext cx="100" cy="108"/>
            </a:xfrm>
            <a:custGeom>
              <a:avLst/>
              <a:gdLst>
                <a:gd name="T0" fmla="*/ 70 w 108"/>
                <a:gd name="T1" fmla="*/ 67 h 118"/>
                <a:gd name="T2" fmla="*/ 73 w 108"/>
                <a:gd name="T3" fmla="*/ 80 h 118"/>
                <a:gd name="T4" fmla="*/ 49 w 108"/>
                <a:gd name="T5" fmla="*/ 113 h 118"/>
                <a:gd name="T6" fmla="*/ 48 w 108"/>
                <a:gd name="T7" fmla="*/ 118 h 118"/>
                <a:gd name="T8" fmla="*/ 29 w 108"/>
                <a:gd name="T9" fmla="*/ 103 h 118"/>
                <a:gd name="T10" fmla="*/ 41 w 108"/>
                <a:gd name="T11" fmla="*/ 86 h 118"/>
                <a:gd name="T12" fmla="*/ 52 w 108"/>
                <a:gd name="T13" fmla="*/ 67 h 118"/>
                <a:gd name="T14" fmla="*/ 46 w 108"/>
                <a:gd name="T15" fmla="*/ 60 h 118"/>
                <a:gd name="T16" fmla="*/ 18 w 108"/>
                <a:gd name="T17" fmla="*/ 94 h 118"/>
                <a:gd name="T18" fmla="*/ 0 w 108"/>
                <a:gd name="T19" fmla="*/ 80 h 118"/>
                <a:gd name="T20" fmla="*/ 64 w 108"/>
                <a:gd name="T21" fmla="*/ 0 h 118"/>
                <a:gd name="T22" fmla="*/ 65 w 108"/>
                <a:gd name="T23" fmla="*/ 0 h 118"/>
                <a:gd name="T24" fmla="*/ 86 w 108"/>
                <a:gd name="T25" fmla="*/ 18 h 118"/>
                <a:gd name="T26" fmla="*/ 97 w 108"/>
                <a:gd name="T27" fmla="*/ 54 h 118"/>
                <a:gd name="T28" fmla="*/ 70 w 108"/>
                <a:gd name="T29" fmla="*/ 67 h 118"/>
                <a:gd name="T30" fmla="*/ 64 w 108"/>
                <a:gd name="T31" fmla="*/ 38 h 118"/>
                <a:gd name="T32" fmla="*/ 56 w 108"/>
                <a:gd name="T33" fmla="*/ 46 h 118"/>
                <a:gd name="T34" fmla="*/ 61 w 108"/>
                <a:gd name="T35" fmla="*/ 49 h 118"/>
                <a:gd name="T36" fmla="*/ 66 w 108"/>
                <a:gd name="T37" fmla="*/ 51 h 118"/>
                <a:gd name="T38" fmla="*/ 78 w 108"/>
                <a:gd name="T39" fmla="*/ 36 h 118"/>
                <a:gd name="T40" fmla="*/ 71 w 108"/>
                <a:gd name="T41" fmla="*/ 28 h 118"/>
                <a:gd name="T42" fmla="*/ 64 w 108"/>
                <a:gd name="T43" fmla="*/ 3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8">
                  <a:moveTo>
                    <a:pt x="70" y="67"/>
                  </a:moveTo>
                  <a:cubicBezTo>
                    <a:pt x="72" y="71"/>
                    <a:pt x="74" y="75"/>
                    <a:pt x="73" y="80"/>
                  </a:cubicBezTo>
                  <a:cubicBezTo>
                    <a:pt x="70" y="92"/>
                    <a:pt x="53" y="103"/>
                    <a:pt x="49" y="113"/>
                  </a:cubicBezTo>
                  <a:cubicBezTo>
                    <a:pt x="48" y="115"/>
                    <a:pt x="48" y="117"/>
                    <a:pt x="48" y="118"/>
                  </a:cubicBezTo>
                  <a:cubicBezTo>
                    <a:pt x="41" y="113"/>
                    <a:pt x="35" y="108"/>
                    <a:pt x="29" y="103"/>
                  </a:cubicBezTo>
                  <a:cubicBezTo>
                    <a:pt x="31" y="97"/>
                    <a:pt x="36" y="92"/>
                    <a:pt x="41" y="86"/>
                  </a:cubicBezTo>
                  <a:cubicBezTo>
                    <a:pt x="45" y="81"/>
                    <a:pt x="53" y="74"/>
                    <a:pt x="52" y="67"/>
                  </a:cubicBezTo>
                  <a:cubicBezTo>
                    <a:pt x="52" y="64"/>
                    <a:pt x="49" y="62"/>
                    <a:pt x="46" y="60"/>
                  </a:cubicBezTo>
                  <a:cubicBezTo>
                    <a:pt x="36" y="71"/>
                    <a:pt x="27" y="82"/>
                    <a:pt x="18" y="94"/>
                  </a:cubicBezTo>
                  <a:cubicBezTo>
                    <a:pt x="11" y="90"/>
                    <a:pt x="6" y="84"/>
                    <a:pt x="0" y="80"/>
                  </a:cubicBezTo>
                  <a:cubicBezTo>
                    <a:pt x="21" y="53"/>
                    <a:pt x="43" y="27"/>
                    <a:pt x="64" y="0"/>
                  </a:cubicBezTo>
                  <a:cubicBezTo>
                    <a:pt x="64" y="0"/>
                    <a:pt x="64" y="0"/>
                    <a:pt x="65" y="0"/>
                  </a:cubicBezTo>
                  <a:cubicBezTo>
                    <a:pt x="71" y="6"/>
                    <a:pt x="78" y="11"/>
                    <a:pt x="86" y="18"/>
                  </a:cubicBezTo>
                  <a:cubicBezTo>
                    <a:pt x="97" y="26"/>
                    <a:pt x="108" y="38"/>
                    <a:pt x="97" y="54"/>
                  </a:cubicBezTo>
                  <a:cubicBezTo>
                    <a:pt x="91" y="61"/>
                    <a:pt x="84" y="72"/>
                    <a:pt x="70" y="67"/>
                  </a:cubicBezTo>
                  <a:close/>
                  <a:moveTo>
                    <a:pt x="64" y="38"/>
                  </a:moveTo>
                  <a:cubicBezTo>
                    <a:pt x="63" y="39"/>
                    <a:pt x="56" y="45"/>
                    <a:pt x="56" y="46"/>
                  </a:cubicBezTo>
                  <a:cubicBezTo>
                    <a:pt x="56" y="48"/>
                    <a:pt x="59" y="49"/>
                    <a:pt x="61" y="49"/>
                  </a:cubicBezTo>
                  <a:cubicBezTo>
                    <a:pt x="63" y="50"/>
                    <a:pt x="65" y="51"/>
                    <a:pt x="66" y="51"/>
                  </a:cubicBezTo>
                  <a:cubicBezTo>
                    <a:pt x="71" y="51"/>
                    <a:pt x="79" y="41"/>
                    <a:pt x="78" y="36"/>
                  </a:cubicBezTo>
                  <a:cubicBezTo>
                    <a:pt x="77" y="33"/>
                    <a:pt x="74" y="31"/>
                    <a:pt x="71" y="28"/>
                  </a:cubicBezTo>
                  <a:cubicBezTo>
                    <a:pt x="68" y="31"/>
                    <a:pt x="67" y="34"/>
                    <a:pt x="6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 name="Freeform 44"/>
            <p:cNvSpPr>
              <a:spLocks noEditPoints="1"/>
            </p:cNvSpPr>
            <p:nvPr/>
          </p:nvSpPr>
          <p:spPr bwMode="auto">
            <a:xfrm>
              <a:off x="3863" y="1897"/>
              <a:ext cx="88" cy="99"/>
            </a:xfrm>
            <a:custGeom>
              <a:avLst/>
              <a:gdLst>
                <a:gd name="T0" fmla="*/ 34 w 95"/>
                <a:gd name="T1" fmla="*/ 1 h 107"/>
                <a:gd name="T2" fmla="*/ 70 w 95"/>
                <a:gd name="T3" fmla="*/ 31 h 107"/>
                <a:gd name="T4" fmla="*/ 81 w 95"/>
                <a:gd name="T5" fmla="*/ 48 h 107"/>
                <a:gd name="T6" fmla="*/ 90 w 95"/>
                <a:gd name="T7" fmla="*/ 80 h 107"/>
                <a:gd name="T8" fmla="*/ 50 w 95"/>
                <a:gd name="T9" fmla="*/ 101 h 107"/>
                <a:gd name="T10" fmla="*/ 21 w 95"/>
                <a:gd name="T11" fmla="*/ 68 h 107"/>
                <a:gd name="T12" fmla="*/ 11 w 95"/>
                <a:gd name="T13" fmla="*/ 54 h 107"/>
                <a:gd name="T14" fmla="*/ 4 w 95"/>
                <a:gd name="T15" fmla="*/ 24 h 107"/>
                <a:gd name="T16" fmla="*/ 25 w 95"/>
                <a:gd name="T17" fmla="*/ 4 h 107"/>
                <a:gd name="T18" fmla="*/ 34 w 95"/>
                <a:gd name="T19" fmla="*/ 1 h 107"/>
                <a:gd name="T20" fmla="*/ 28 w 95"/>
                <a:gd name="T21" fmla="*/ 36 h 107"/>
                <a:gd name="T22" fmla="*/ 51 w 95"/>
                <a:gd name="T23" fmla="*/ 70 h 107"/>
                <a:gd name="T24" fmla="*/ 62 w 95"/>
                <a:gd name="T25" fmla="*/ 81 h 107"/>
                <a:gd name="T26" fmla="*/ 69 w 95"/>
                <a:gd name="T27" fmla="*/ 76 h 107"/>
                <a:gd name="T28" fmla="*/ 62 w 95"/>
                <a:gd name="T29" fmla="*/ 61 h 107"/>
                <a:gd name="T30" fmla="*/ 43 w 95"/>
                <a:gd name="T31" fmla="*/ 33 h 107"/>
                <a:gd name="T32" fmla="*/ 30 w 95"/>
                <a:gd name="T33" fmla="*/ 22 h 107"/>
                <a:gd name="T34" fmla="*/ 28 w 95"/>
                <a:gd name="T35" fmla="*/ 3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107">
                  <a:moveTo>
                    <a:pt x="34" y="1"/>
                  </a:moveTo>
                  <a:cubicBezTo>
                    <a:pt x="54" y="0"/>
                    <a:pt x="62" y="19"/>
                    <a:pt x="70" y="31"/>
                  </a:cubicBezTo>
                  <a:cubicBezTo>
                    <a:pt x="74" y="37"/>
                    <a:pt x="77" y="42"/>
                    <a:pt x="81" y="48"/>
                  </a:cubicBezTo>
                  <a:cubicBezTo>
                    <a:pt x="86" y="55"/>
                    <a:pt x="95" y="66"/>
                    <a:pt x="90" y="80"/>
                  </a:cubicBezTo>
                  <a:cubicBezTo>
                    <a:pt x="86" y="91"/>
                    <a:pt x="67" y="107"/>
                    <a:pt x="50" y="101"/>
                  </a:cubicBezTo>
                  <a:cubicBezTo>
                    <a:pt x="37" y="96"/>
                    <a:pt x="29" y="80"/>
                    <a:pt x="21" y="68"/>
                  </a:cubicBezTo>
                  <a:cubicBezTo>
                    <a:pt x="18" y="63"/>
                    <a:pt x="15" y="58"/>
                    <a:pt x="11" y="54"/>
                  </a:cubicBezTo>
                  <a:cubicBezTo>
                    <a:pt x="7" y="47"/>
                    <a:pt x="0" y="35"/>
                    <a:pt x="4" y="24"/>
                  </a:cubicBezTo>
                  <a:cubicBezTo>
                    <a:pt x="7" y="15"/>
                    <a:pt x="16" y="8"/>
                    <a:pt x="25" y="4"/>
                  </a:cubicBezTo>
                  <a:cubicBezTo>
                    <a:pt x="28" y="3"/>
                    <a:pt x="31" y="2"/>
                    <a:pt x="34" y="1"/>
                  </a:cubicBezTo>
                  <a:close/>
                  <a:moveTo>
                    <a:pt x="28" y="36"/>
                  </a:moveTo>
                  <a:cubicBezTo>
                    <a:pt x="35" y="47"/>
                    <a:pt x="44" y="59"/>
                    <a:pt x="51" y="70"/>
                  </a:cubicBezTo>
                  <a:cubicBezTo>
                    <a:pt x="53" y="73"/>
                    <a:pt x="57" y="81"/>
                    <a:pt x="62" y="81"/>
                  </a:cubicBezTo>
                  <a:cubicBezTo>
                    <a:pt x="65" y="81"/>
                    <a:pt x="69" y="79"/>
                    <a:pt x="69" y="76"/>
                  </a:cubicBezTo>
                  <a:cubicBezTo>
                    <a:pt x="70" y="71"/>
                    <a:pt x="64" y="64"/>
                    <a:pt x="62" y="61"/>
                  </a:cubicBezTo>
                  <a:cubicBezTo>
                    <a:pt x="55" y="50"/>
                    <a:pt x="50" y="43"/>
                    <a:pt x="43" y="33"/>
                  </a:cubicBezTo>
                  <a:cubicBezTo>
                    <a:pt x="40" y="29"/>
                    <a:pt x="36" y="21"/>
                    <a:pt x="30" y="22"/>
                  </a:cubicBezTo>
                  <a:cubicBezTo>
                    <a:pt x="23" y="24"/>
                    <a:pt x="25" y="31"/>
                    <a:pt x="2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 name="Freeform 45"/>
            <p:cNvSpPr/>
            <p:nvPr/>
          </p:nvSpPr>
          <p:spPr bwMode="auto">
            <a:xfrm>
              <a:off x="3328" y="1915"/>
              <a:ext cx="85" cy="97"/>
            </a:xfrm>
            <a:custGeom>
              <a:avLst/>
              <a:gdLst>
                <a:gd name="T0" fmla="*/ 79 w 92"/>
                <a:gd name="T1" fmla="*/ 55 h 106"/>
                <a:gd name="T2" fmla="*/ 61 w 92"/>
                <a:gd name="T3" fmla="*/ 44 h 106"/>
                <a:gd name="T4" fmla="*/ 66 w 92"/>
                <a:gd name="T5" fmla="*/ 30 h 106"/>
                <a:gd name="T6" fmla="*/ 53 w 92"/>
                <a:gd name="T7" fmla="*/ 29 h 106"/>
                <a:gd name="T8" fmla="*/ 58 w 92"/>
                <a:gd name="T9" fmla="*/ 53 h 106"/>
                <a:gd name="T10" fmla="*/ 63 w 92"/>
                <a:gd name="T11" fmla="*/ 77 h 106"/>
                <a:gd name="T12" fmla="*/ 36 w 92"/>
                <a:gd name="T13" fmla="*/ 105 h 106"/>
                <a:gd name="T14" fmla="*/ 1 w 92"/>
                <a:gd name="T15" fmla="*/ 77 h 106"/>
                <a:gd name="T16" fmla="*/ 10 w 92"/>
                <a:gd name="T17" fmla="*/ 52 h 106"/>
                <a:gd name="T18" fmla="*/ 30 w 92"/>
                <a:gd name="T19" fmla="*/ 64 h 106"/>
                <a:gd name="T20" fmla="*/ 31 w 92"/>
                <a:gd name="T21" fmla="*/ 85 h 106"/>
                <a:gd name="T22" fmla="*/ 39 w 92"/>
                <a:gd name="T23" fmla="*/ 72 h 106"/>
                <a:gd name="T24" fmla="*/ 28 w 92"/>
                <a:gd name="T25" fmla="*/ 32 h 106"/>
                <a:gd name="T26" fmla="*/ 62 w 92"/>
                <a:gd name="T27" fmla="*/ 5 h 106"/>
                <a:gd name="T28" fmla="*/ 87 w 92"/>
                <a:gd name="T29" fmla="*/ 25 h 106"/>
                <a:gd name="T30" fmla="*/ 79 w 92"/>
                <a:gd name="T31"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06">
                  <a:moveTo>
                    <a:pt x="79" y="55"/>
                  </a:moveTo>
                  <a:cubicBezTo>
                    <a:pt x="73" y="52"/>
                    <a:pt x="67" y="47"/>
                    <a:pt x="61" y="44"/>
                  </a:cubicBezTo>
                  <a:cubicBezTo>
                    <a:pt x="61" y="39"/>
                    <a:pt x="68" y="36"/>
                    <a:pt x="66" y="30"/>
                  </a:cubicBezTo>
                  <a:cubicBezTo>
                    <a:pt x="65" y="22"/>
                    <a:pt x="55" y="24"/>
                    <a:pt x="53" y="29"/>
                  </a:cubicBezTo>
                  <a:cubicBezTo>
                    <a:pt x="50" y="35"/>
                    <a:pt x="56" y="48"/>
                    <a:pt x="58" y="53"/>
                  </a:cubicBezTo>
                  <a:cubicBezTo>
                    <a:pt x="60" y="60"/>
                    <a:pt x="63" y="69"/>
                    <a:pt x="63" y="77"/>
                  </a:cubicBezTo>
                  <a:cubicBezTo>
                    <a:pt x="62" y="92"/>
                    <a:pt x="50" y="105"/>
                    <a:pt x="36" y="105"/>
                  </a:cubicBezTo>
                  <a:cubicBezTo>
                    <a:pt x="20" y="106"/>
                    <a:pt x="2" y="92"/>
                    <a:pt x="1" y="77"/>
                  </a:cubicBezTo>
                  <a:cubicBezTo>
                    <a:pt x="0" y="67"/>
                    <a:pt x="5" y="61"/>
                    <a:pt x="10" y="52"/>
                  </a:cubicBezTo>
                  <a:cubicBezTo>
                    <a:pt x="17" y="56"/>
                    <a:pt x="23" y="60"/>
                    <a:pt x="30" y="64"/>
                  </a:cubicBezTo>
                  <a:cubicBezTo>
                    <a:pt x="27" y="67"/>
                    <a:pt x="17" y="85"/>
                    <a:pt x="31" y="85"/>
                  </a:cubicBezTo>
                  <a:cubicBezTo>
                    <a:pt x="36" y="85"/>
                    <a:pt x="40" y="80"/>
                    <a:pt x="39" y="72"/>
                  </a:cubicBezTo>
                  <a:cubicBezTo>
                    <a:pt x="38" y="60"/>
                    <a:pt x="27" y="48"/>
                    <a:pt x="28" y="32"/>
                  </a:cubicBezTo>
                  <a:cubicBezTo>
                    <a:pt x="30" y="17"/>
                    <a:pt x="42" y="0"/>
                    <a:pt x="62" y="5"/>
                  </a:cubicBezTo>
                  <a:cubicBezTo>
                    <a:pt x="72" y="8"/>
                    <a:pt x="84" y="17"/>
                    <a:pt x="87" y="25"/>
                  </a:cubicBezTo>
                  <a:cubicBezTo>
                    <a:pt x="92" y="36"/>
                    <a:pt x="85" y="46"/>
                    <a:pt x="79"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 name="Freeform 46"/>
            <p:cNvSpPr/>
            <p:nvPr/>
          </p:nvSpPr>
          <p:spPr bwMode="auto">
            <a:xfrm>
              <a:off x="3398" y="1944"/>
              <a:ext cx="56" cy="96"/>
            </a:xfrm>
            <a:custGeom>
              <a:avLst/>
              <a:gdLst>
                <a:gd name="T0" fmla="*/ 61 w 61"/>
                <a:gd name="T1" fmla="*/ 9 h 104"/>
                <a:gd name="T2" fmla="*/ 22 w 61"/>
                <a:gd name="T3" fmla="*/ 104 h 104"/>
                <a:gd name="T4" fmla="*/ 0 w 61"/>
                <a:gd name="T5" fmla="*/ 95 h 104"/>
                <a:gd name="T6" fmla="*/ 30 w 61"/>
                <a:gd name="T7" fmla="*/ 24 h 104"/>
                <a:gd name="T8" fmla="*/ 40 w 61"/>
                <a:gd name="T9" fmla="*/ 0 h 104"/>
                <a:gd name="T10" fmla="*/ 61 w 61"/>
                <a:gd name="T11" fmla="*/ 9 h 104"/>
              </a:gdLst>
              <a:ahLst/>
              <a:cxnLst>
                <a:cxn ang="0">
                  <a:pos x="T0" y="T1"/>
                </a:cxn>
                <a:cxn ang="0">
                  <a:pos x="T2" y="T3"/>
                </a:cxn>
                <a:cxn ang="0">
                  <a:pos x="T4" y="T5"/>
                </a:cxn>
                <a:cxn ang="0">
                  <a:pos x="T6" y="T7"/>
                </a:cxn>
                <a:cxn ang="0">
                  <a:pos x="T8" y="T9"/>
                </a:cxn>
                <a:cxn ang="0">
                  <a:pos x="T10" y="T11"/>
                </a:cxn>
              </a:cxnLst>
              <a:rect l="0" t="0" r="r" b="b"/>
              <a:pathLst>
                <a:path w="61" h="104">
                  <a:moveTo>
                    <a:pt x="61" y="9"/>
                  </a:moveTo>
                  <a:cubicBezTo>
                    <a:pt x="48" y="40"/>
                    <a:pt x="35" y="72"/>
                    <a:pt x="22" y="104"/>
                  </a:cubicBezTo>
                  <a:cubicBezTo>
                    <a:pt x="15" y="101"/>
                    <a:pt x="8" y="98"/>
                    <a:pt x="0" y="95"/>
                  </a:cubicBezTo>
                  <a:cubicBezTo>
                    <a:pt x="10" y="72"/>
                    <a:pt x="20" y="48"/>
                    <a:pt x="30" y="24"/>
                  </a:cubicBezTo>
                  <a:cubicBezTo>
                    <a:pt x="33" y="16"/>
                    <a:pt x="36" y="6"/>
                    <a:pt x="40" y="0"/>
                  </a:cubicBezTo>
                  <a:cubicBezTo>
                    <a:pt x="47" y="3"/>
                    <a:pt x="54" y="6"/>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 name="Freeform 47"/>
            <p:cNvSpPr/>
            <p:nvPr/>
          </p:nvSpPr>
          <p:spPr bwMode="auto">
            <a:xfrm>
              <a:off x="3462" y="1959"/>
              <a:ext cx="55" cy="100"/>
            </a:xfrm>
            <a:custGeom>
              <a:avLst/>
              <a:gdLst>
                <a:gd name="T0" fmla="*/ 59 w 59"/>
                <a:gd name="T1" fmla="*/ 11 h 109"/>
                <a:gd name="T2" fmla="*/ 55 w 59"/>
                <a:gd name="T3" fmla="*/ 31 h 109"/>
                <a:gd name="T4" fmla="*/ 40 w 59"/>
                <a:gd name="T5" fmla="*/ 28 h 109"/>
                <a:gd name="T6" fmla="*/ 23 w 59"/>
                <a:gd name="T7" fmla="*/ 109 h 109"/>
                <a:gd name="T8" fmla="*/ 0 w 59"/>
                <a:gd name="T9" fmla="*/ 104 h 109"/>
                <a:gd name="T10" fmla="*/ 17 w 59"/>
                <a:gd name="T11" fmla="*/ 23 h 109"/>
                <a:gd name="T12" fmla="*/ 3 w 59"/>
                <a:gd name="T13" fmla="*/ 20 h 109"/>
                <a:gd name="T14" fmla="*/ 6 w 59"/>
                <a:gd name="T15" fmla="*/ 0 h 109"/>
                <a:gd name="T16" fmla="*/ 59 w 59"/>
                <a:gd name="T17" fmla="*/ 1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09">
                  <a:moveTo>
                    <a:pt x="59" y="11"/>
                  </a:moveTo>
                  <a:cubicBezTo>
                    <a:pt x="57" y="18"/>
                    <a:pt x="56" y="24"/>
                    <a:pt x="55" y="31"/>
                  </a:cubicBezTo>
                  <a:cubicBezTo>
                    <a:pt x="50" y="30"/>
                    <a:pt x="45" y="29"/>
                    <a:pt x="40" y="28"/>
                  </a:cubicBezTo>
                  <a:cubicBezTo>
                    <a:pt x="34" y="54"/>
                    <a:pt x="29" y="82"/>
                    <a:pt x="23" y="109"/>
                  </a:cubicBezTo>
                  <a:cubicBezTo>
                    <a:pt x="15" y="107"/>
                    <a:pt x="8" y="105"/>
                    <a:pt x="0" y="104"/>
                  </a:cubicBezTo>
                  <a:cubicBezTo>
                    <a:pt x="6" y="77"/>
                    <a:pt x="11" y="50"/>
                    <a:pt x="17" y="23"/>
                  </a:cubicBezTo>
                  <a:cubicBezTo>
                    <a:pt x="13" y="22"/>
                    <a:pt x="7" y="21"/>
                    <a:pt x="3" y="20"/>
                  </a:cubicBezTo>
                  <a:cubicBezTo>
                    <a:pt x="3" y="13"/>
                    <a:pt x="5" y="7"/>
                    <a:pt x="6" y="0"/>
                  </a:cubicBezTo>
                  <a:cubicBezTo>
                    <a:pt x="24" y="4"/>
                    <a:pt x="41" y="8"/>
                    <a:pt x="5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 name="Freeform 48"/>
            <p:cNvSpPr>
              <a:spLocks noEditPoints="1"/>
            </p:cNvSpPr>
            <p:nvPr/>
          </p:nvSpPr>
          <p:spPr bwMode="auto">
            <a:xfrm>
              <a:off x="3712" y="1967"/>
              <a:ext cx="62" cy="101"/>
            </a:xfrm>
            <a:custGeom>
              <a:avLst/>
              <a:gdLst>
                <a:gd name="T0" fmla="*/ 68 w 68"/>
                <a:gd name="T1" fmla="*/ 98 h 109"/>
                <a:gd name="T2" fmla="*/ 44 w 68"/>
                <a:gd name="T3" fmla="*/ 102 h 109"/>
                <a:gd name="T4" fmla="*/ 39 w 68"/>
                <a:gd name="T5" fmla="*/ 85 h 109"/>
                <a:gd name="T6" fmla="*/ 23 w 68"/>
                <a:gd name="T7" fmla="*/ 87 h 109"/>
                <a:gd name="T8" fmla="*/ 24 w 68"/>
                <a:gd name="T9" fmla="*/ 106 h 109"/>
                <a:gd name="T10" fmla="*/ 0 w 68"/>
                <a:gd name="T11" fmla="*/ 109 h 109"/>
                <a:gd name="T12" fmla="*/ 3 w 68"/>
                <a:gd name="T13" fmla="*/ 5 h 109"/>
                <a:gd name="T14" fmla="*/ 33 w 68"/>
                <a:gd name="T15" fmla="*/ 0 h 109"/>
                <a:gd name="T16" fmla="*/ 33 w 68"/>
                <a:gd name="T17" fmla="*/ 0 h 109"/>
                <a:gd name="T18" fmla="*/ 38 w 68"/>
                <a:gd name="T19" fmla="*/ 12 h 109"/>
                <a:gd name="T20" fmla="*/ 68 w 68"/>
                <a:gd name="T21" fmla="*/ 98 h 109"/>
                <a:gd name="T22" fmla="*/ 23 w 68"/>
                <a:gd name="T23" fmla="*/ 68 h 109"/>
                <a:gd name="T24" fmla="*/ 33 w 68"/>
                <a:gd name="T25" fmla="*/ 66 h 109"/>
                <a:gd name="T26" fmla="*/ 22 w 68"/>
                <a:gd name="T27" fmla="*/ 22 h 109"/>
                <a:gd name="T28" fmla="*/ 23 w 68"/>
                <a:gd name="T29" fmla="*/ 6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109">
                  <a:moveTo>
                    <a:pt x="68" y="98"/>
                  </a:moveTo>
                  <a:cubicBezTo>
                    <a:pt x="61" y="100"/>
                    <a:pt x="52" y="101"/>
                    <a:pt x="44" y="102"/>
                  </a:cubicBezTo>
                  <a:cubicBezTo>
                    <a:pt x="42" y="96"/>
                    <a:pt x="40" y="91"/>
                    <a:pt x="39" y="85"/>
                  </a:cubicBezTo>
                  <a:cubicBezTo>
                    <a:pt x="33" y="85"/>
                    <a:pt x="29" y="86"/>
                    <a:pt x="23" y="87"/>
                  </a:cubicBezTo>
                  <a:cubicBezTo>
                    <a:pt x="23" y="93"/>
                    <a:pt x="24" y="99"/>
                    <a:pt x="24" y="106"/>
                  </a:cubicBezTo>
                  <a:cubicBezTo>
                    <a:pt x="15" y="106"/>
                    <a:pt x="8" y="108"/>
                    <a:pt x="0" y="109"/>
                  </a:cubicBezTo>
                  <a:cubicBezTo>
                    <a:pt x="1" y="74"/>
                    <a:pt x="2" y="39"/>
                    <a:pt x="3" y="5"/>
                  </a:cubicBezTo>
                  <a:cubicBezTo>
                    <a:pt x="13" y="3"/>
                    <a:pt x="24" y="2"/>
                    <a:pt x="33" y="0"/>
                  </a:cubicBezTo>
                  <a:cubicBezTo>
                    <a:pt x="33" y="0"/>
                    <a:pt x="33" y="0"/>
                    <a:pt x="33" y="0"/>
                  </a:cubicBezTo>
                  <a:cubicBezTo>
                    <a:pt x="35" y="1"/>
                    <a:pt x="38" y="9"/>
                    <a:pt x="38" y="12"/>
                  </a:cubicBezTo>
                  <a:cubicBezTo>
                    <a:pt x="48" y="40"/>
                    <a:pt x="59" y="72"/>
                    <a:pt x="68" y="98"/>
                  </a:cubicBezTo>
                  <a:close/>
                  <a:moveTo>
                    <a:pt x="23" y="68"/>
                  </a:moveTo>
                  <a:cubicBezTo>
                    <a:pt x="27" y="67"/>
                    <a:pt x="29" y="66"/>
                    <a:pt x="33" y="66"/>
                  </a:cubicBezTo>
                  <a:cubicBezTo>
                    <a:pt x="30" y="52"/>
                    <a:pt x="25" y="37"/>
                    <a:pt x="22" y="22"/>
                  </a:cubicBezTo>
                  <a:cubicBezTo>
                    <a:pt x="22" y="37"/>
                    <a:pt x="23" y="52"/>
                    <a:pt x="23"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3" name="Freeform 49"/>
            <p:cNvSpPr>
              <a:spLocks noEditPoints="1"/>
            </p:cNvSpPr>
            <p:nvPr/>
          </p:nvSpPr>
          <p:spPr bwMode="auto">
            <a:xfrm>
              <a:off x="3518" y="1975"/>
              <a:ext cx="63" cy="98"/>
            </a:xfrm>
            <a:custGeom>
              <a:avLst/>
              <a:gdLst>
                <a:gd name="T0" fmla="*/ 58 w 68"/>
                <a:gd name="T1" fmla="*/ 3 h 106"/>
                <a:gd name="T2" fmla="*/ 68 w 68"/>
                <a:gd name="T3" fmla="*/ 106 h 106"/>
                <a:gd name="T4" fmla="*/ 43 w 68"/>
                <a:gd name="T5" fmla="*/ 104 h 106"/>
                <a:gd name="T6" fmla="*/ 43 w 68"/>
                <a:gd name="T7" fmla="*/ 86 h 106"/>
                <a:gd name="T8" fmla="*/ 27 w 68"/>
                <a:gd name="T9" fmla="*/ 84 h 106"/>
                <a:gd name="T10" fmla="*/ 23 w 68"/>
                <a:gd name="T11" fmla="*/ 103 h 106"/>
                <a:gd name="T12" fmla="*/ 0 w 68"/>
                <a:gd name="T13" fmla="*/ 101 h 106"/>
                <a:gd name="T14" fmla="*/ 27 w 68"/>
                <a:gd name="T15" fmla="*/ 0 h 106"/>
                <a:gd name="T16" fmla="*/ 58 w 68"/>
                <a:gd name="T17" fmla="*/ 3 h 106"/>
                <a:gd name="T18" fmla="*/ 32 w 68"/>
                <a:gd name="T19" fmla="*/ 66 h 106"/>
                <a:gd name="T20" fmla="*/ 42 w 68"/>
                <a:gd name="T21" fmla="*/ 67 h 106"/>
                <a:gd name="T22" fmla="*/ 40 w 68"/>
                <a:gd name="T23" fmla="*/ 21 h 106"/>
                <a:gd name="T24" fmla="*/ 32 w 68"/>
                <a:gd name="T25" fmla="*/ 6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06">
                  <a:moveTo>
                    <a:pt x="58" y="3"/>
                  </a:moveTo>
                  <a:cubicBezTo>
                    <a:pt x="61" y="38"/>
                    <a:pt x="65" y="72"/>
                    <a:pt x="68" y="106"/>
                  </a:cubicBezTo>
                  <a:cubicBezTo>
                    <a:pt x="60" y="106"/>
                    <a:pt x="51" y="105"/>
                    <a:pt x="43" y="104"/>
                  </a:cubicBezTo>
                  <a:cubicBezTo>
                    <a:pt x="43" y="98"/>
                    <a:pt x="43" y="92"/>
                    <a:pt x="43" y="86"/>
                  </a:cubicBezTo>
                  <a:cubicBezTo>
                    <a:pt x="38" y="85"/>
                    <a:pt x="32" y="85"/>
                    <a:pt x="27" y="84"/>
                  </a:cubicBezTo>
                  <a:cubicBezTo>
                    <a:pt x="26" y="90"/>
                    <a:pt x="25" y="97"/>
                    <a:pt x="23" y="103"/>
                  </a:cubicBezTo>
                  <a:cubicBezTo>
                    <a:pt x="15" y="102"/>
                    <a:pt x="7" y="101"/>
                    <a:pt x="0" y="101"/>
                  </a:cubicBezTo>
                  <a:cubicBezTo>
                    <a:pt x="9" y="67"/>
                    <a:pt x="17" y="33"/>
                    <a:pt x="27" y="0"/>
                  </a:cubicBezTo>
                  <a:cubicBezTo>
                    <a:pt x="38" y="1"/>
                    <a:pt x="48" y="2"/>
                    <a:pt x="58" y="3"/>
                  </a:cubicBezTo>
                  <a:close/>
                  <a:moveTo>
                    <a:pt x="32" y="66"/>
                  </a:moveTo>
                  <a:cubicBezTo>
                    <a:pt x="35" y="67"/>
                    <a:pt x="39" y="66"/>
                    <a:pt x="42" y="67"/>
                  </a:cubicBezTo>
                  <a:cubicBezTo>
                    <a:pt x="42" y="51"/>
                    <a:pt x="41" y="36"/>
                    <a:pt x="40" y="21"/>
                  </a:cubicBezTo>
                  <a:cubicBezTo>
                    <a:pt x="38" y="37"/>
                    <a:pt x="34" y="51"/>
                    <a:pt x="3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4" name="Freeform 50"/>
            <p:cNvSpPr/>
            <p:nvPr/>
          </p:nvSpPr>
          <p:spPr bwMode="auto">
            <a:xfrm>
              <a:off x="3603" y="1979"/>
              <a:ext cx="60" cy="103"/>
            </a:xfrm>
            <a:custGeom>
              <a:avLst/>
              <a:gdLst>
                <a:gd name="T0" fmla="*/ 62 w 65"/>
                <a:gd name="T1" fmla="*/ 38 h 111"/>
                <a:gd name="T2" fmla="*/ 40 w 65"/>
                <a:gd name="T3" fmla="*/ 37 h 111"/>
                <a:gd name="T4" fmla="*/ 31 w 65"/>
                <a:gd name="T5" fmla="*/ 21 h 111"/>
                <a:gd name="T6" fmla="*/ 27 w 65"/>
                <a:gd name="T7" fmla="*/ 27 h 111"/>
                <a:gd name="T8" fmla="*/ 42 w 65"/>
                <a:gd name="T9" fmla="*/ 47 h 111"/>
                <a:gd name="T10" fmla="*/ 58 w 65"/>
                <a:gd name="T11" fmla="*/ 65 h 111"/>
                <a:gd name="T12" fmla="*/ 58 w 65"/>
                <a:gd name="T13" fmla="*/ 94 h 111"/>
                <a:gd name="T14" fmla="*/ 7 w 65"/>
                <a:gd name="T15" fmla="*/ 99 h 111"/>
                <a:gd name="T16" fmla="*/ 0 w 65"/>
                <a:gd name="T17" fmla="*/ 68 h 111"/>
                <a:gd name="T18" fmla="*/ 24 w 65"/>
                <a:gd name="T19" fmla="*/ 70 h 111"/>
                <a:gd name="T20" fmla="*/ 24 w 65"/>
                <a:gd name="T21" fmla="*/ 86 h 111"/>
                <a:gd name="T22" fmla="*/ 38 w 65"/>
                <a:gd name="T23" fmla="*/ 83 h 111"/>
                <a:gd name="T24" fmla="*/ 34 w 65"/>
                <a:gd name="T25" fmla="*/ 71 h 111"/>
                <a:gd name="T26" fmla="*/ 4 w 65"/>
                <a:gd name="T27" fmla="*/ 30 h 111"/>
                <a:gd name="T28" fmla="*/ 28 w 65"/>
                <a:gd name="T29" fmla="*/ 2 h 111"/>
                <a:gd name="T30" fmla="*/ 62 w 65"/>
                <a:gd name="T31"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1">
                  <a:moveTo>
                    <a:pt x="62" y="38"/>
                  </a:moveTo>
                  <a:cubicBezTo>
                    <a:pt x="55" y="38"/>
                    <a:pt x="48" y="37"/>
                    <a:pt x="40" y="37"/>
                  </a:cubicBezTo>
                  <a:cubicBezTo>
                    <a:pt x="42" y="30"/>
                    <a:pt x="41" y="17"/>
                    <a:pt x="31" y="21"/>
                  </a:cubicBezTo>
                  <a:cubicBezTo>
                    <a:pt x="28" y="22"/>
                    <a:pt x="27" y="25"/>
                    <a:pt x="27" y="27"/>
                  </a:cubicBezTo>
                  <a:cubicBezTo>
                    <a:pt x="27" y="35"/>
                    <a:pt x="37" y="42"/>
                    <a:pt x="42" y="47"/>
                  </a:cubicBezTo>
                  <a:cubicBezTo>
                    <a:pt x="47" y="52"/>
                    <a:pt x="55" y="59"/>
                    <a:pt x="58" y="65"/>
                  </a:cubicBezTo>
                  <a:cubicBezTo>
                    <a:pt x="63" y="74"/>
                    <a:pt x="61" y="88"/>
                    <a:pt x="58" y="94"/>
                  </a:cubicBezTo>
                  <a:cubicBezTo>
                    <a:pt x="48" y="111"/>
                    <a:pt x="18" y="111"/>
                    <a:pt x="7" y="99"/>
                  </a:cubicBezTo>
                  <a:cubicBezTo>
                    <a:pt x="0" y="91"/>
                    <a:pt x="0" y="82"/>
                    <a:pt x="0" y="68"/>
                  </a:cubicBezTo>
                  <a:cubicBezTo>
                    <a:pt x="8" y="69"/>
                    <a:pt x="16" y="69"/>
                    <a:pt x="24" y="70"/>
                  </a:cubicBezTo>
                  <a:cubicBezTo>
                    <a:pt x="24" y="75"/>
                    <a:pt x="22" y="81"/>
                    <a:pt x="24" y="86"/>
                  </a:cubicBezTo>
                  <a:cubicBezTo>
                    <a:pt x="28" y="91"/>
                    <a:pt x="37" y="89"/>
                    <a:pt x="38" y="83"/>
                  </a:cubicBezTo>
                  <a:cubicBezTo>
                    <a:pt x="39" y="78"/>
                    <a:pt x="36" y="73"/>
                    <a:pt x="34" y="71"/>
                  </a:cubicBezTo>
                  <a:cubicBezTo>
                    <a:pt x="24" y="59"/>
                    <a:pt x="4" y="52"/>
                    <a:pt x="4" y="30"/>
                  </a:cubicBezTo>
                  <a:cubicBezTo>
                    <a:pt x="4" y="15"/>
                    <a:pt x="13" y="4"/>
                    <a:pt x="28" y="2"/>
                  </a:cubicBezTo>
                  <a:cubicBezTo>
                    <a:pt x="54" y="0"/>
                    <a:pt x="65" y="12"/>
                    <a:pt x="62"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5" name="Freeform 51"/>
            <p:cNvSpPr/>
            <p:nvPr/>
          </p:nvSpPr>
          <p:spPr bwMode="auto">
            <a:xfrm>
              <a:off x="3081" y="1646"/>
              <a:ext cx="109" cy="88"/>
            </a:xfrm>
            <a:custGeom>
              <a:avLst/>
              <a:gdLst>
                <a:gd name="T0" fmla="*/ 49 w 118"/>
                <a:gd name="T1" fmla="*/ 62 h 95"/>
                <a:gd name="T2" fmla="*/ 56 w 118"/>
                <a:gd name="T3" fmla="*/ 60 h 95"/>
                <a:gd name="T4" fmla="*/ 111 w 118"/>
                <a:gd name="T5" fmla="*/ 40 h 95"/>
                <a:gd name="T6" fmla="*/ 118 w 118"/>
                <a:gd name="T7" fmla="*/ 62 h 95"/>
                <a:gd name="T8" fmla="*/ 21 w 118"/>
                <a:gd name="T9" fmla="*/ 95 h 95"/>
                <a:gd name="T10" fmla="*/ 13 w 118"/>
                <a:gd name="T11" fmla="*/ 72 h 95"/>
                <a:gd name="T12" fmla="*/ 72 w 118"/>
                <a:gd name="T13" fmla="*/ 31 h 95"/>
                <a:gd name="T14" fmla="*/ 7 w 118"/>
                <a:gd name="T15" fmla="*/ 55 h 95"/>
                <a:gd name="T16" fmla="*/ 0 w 118"/>
                <a:gd name="T17" fmla="*/ 33 h 95"/>
                <a:gd name="T18" fmla="*/ 96 w 118"/>
                <a:gd name="T19" fmla="*/ 0 h 95"/>
                <a:gd name="T20" fmla="*/ 105 w 118"/>
                <a:gd name="T21" fmla="*/ 24 h 95"/>
                <a:gd name="T22" fmla="*/ 49 w 118"/>
                <a:gd name="T2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95">
                  <a:moveTo>
                    <a:pt x="49" y="62"/>
                  </a:moveTo>
                  <a:cubicBezTo>
                    <a:pt x="49" y="64"/>
                    <a:pt x="54" y="61"/>
                    <a:pt x="56" y="60"/>
                  </a:cubicBezTo>
                  <a:cubicBezTo>
                    <a:pt x="73" y="53"/>
                    <a:pt x="93" y="47"/>
                    <a:pt x="111" y="40"/>
                  </a:cubicBezTo>
                  <a:cubicBezTo>
                    <a:pt x="113" y="48"/>
                    <a:pt x="116" y="55"/>
                    <a:pt x="118" y="62"/>
                  </a:cubicBezTo>
                  <a:cubicBezTo>
                    <a:pt x="85" y="73"/>
                    <a:pt x="53" y="84"/>
                    <a:pt x="21" y="95"/>
                  </a:cubicBezTo>
                  <a:cubicBezTo>
                    <a:pt x="19" y="87"/>
                    <a:pt x="16" y="80"/>
                    <a:pt x="13" y="72"/>
                  </a:cubicBezTo>
                  <a:cubicBezTo>
                    <a:pt x="32" y="58"/>
                    <a:pt x="51" y="43"/>
                    <a:pt x="72" y="31"/>
                  </a:cubicBezTo>
                  <a:cubicBezTo>
                    <a:pt x="52" y="39"/>
                    <a:pt x="29" y="47"/>
                    <a:pt x="7" y="55"/>
                  </a:cubicBezTo>
                  <a:cubicBezTo>
                    <a:pt x="5" y="48"/>
                    <a:pt x="2" y="40"/>
                    <a:pt x="0" y="33"/>
                  </a:cubicBezTo>
                  <a:cubicBezTo>
                    <a:pt x="32" y="22"/>
                    <a:pt x="64" y="11"/>
                    <a:pt x="96" y="0"/>
                  </a:cubicBezTo>
                  <a:cubicBezTo>
                    <a:pt x="99" y="7"/>
                    <a:pt x="102" y="16"/>
                    <a:pt x="105" y="24"/>
                  </a:cubicBezTo>
                  <a:cubicBezTo>
                    <a:pt x="87" y="37"/>
                    <a:pt x="69" y="50"/>
                    <a:pt x="4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6" name="Freeform 52"/>
            <p:cNvSpPr/>
            <p:nvPr/>
          </p:nvSpPr>
          <p:spPr bwMode="auto">
            <a:xfrm>
              <a:off x="4000" y="1745"/>
              <a:ext cx="111" cy="105"/>
            </a:xfrm>
            <a:custGeom>
              <a:avLst/>
              <a:gdLst>
                <a:gd name="T0" fmla="*/ 39 w 121"/>
                <a:gd name="T1" fmla="*/ 56 h 114"/>
                <a:gd name="T2" fmla="*/ 96 w 121"/>
                <a:gd name="T3" fmla="*/ 96 h 114"/>
                <a:gd name="T4" fmla="*/ 82 w 121"/>
                <a:gd name="T5" fmla="*/ 114 h 114"/>
                <a:gd name="T6" fmla="*/ 0 w 121"/>
                <a:gd name="T7" fmla="*/ 54 h 114"/>
                <a:gd name="T8" fmla="*/ 15 w 121"/>
                <a:gd name="T9" fmla="*/ 33 h 114"/>
                <a:gd name="T10" fmla="*/ 79 w 121"/>
                <a:gd name="T11" fmla="*/ 57 h 114"/>
                <a:gd name="T12" fmla="*/ 25 w 121"/>
                <a:gd name="T13" fmla="*/ 19 h 114"/>
                <a:gd name="T14" fmla="*/ 38 w 121"/>
                <a:gd name="T15" fmla="*/ 0 h 114"/>
                <a:gd name="T16" fmla="*/ 121 w 121"/>
                <a:gd name="T17" fmla="*/ 61 h 114"/>
                <a:gd name="T18" fmla="*/ 106 w 121"/>
                <a:gd name="T19" fmla="*/ 81 h 114"/>
                <a:gd name="T20" fmla="*/ 39 w 121"/>
                <a:gd name="T21"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14">
                  <a:moveTo>
                    <a:pt x="39" y="56"/>
                  </a:moveTo>
                  <a:cubicBezTo>
                    <a:pt x="58" y="68"/>
                    <a:pt x="77" y="82"/>
                    <a:pt x="96" y="96"/>
                  </a:cubicBezTo>
                  <a:cubicBezTo>
                    <a:pt x="91" y="102"/>
                    <a:pt x="87" y="108"/>
                    <a:pt x="82" y="114"/>
                  </a:cubicBezTo>
                  <a:cubicBezTo>
                    <a:pt x="55" y="94"/>
                    <a:pt x="27" y="74"/>
                    <a:pt x="0" y="54"/>
                  </a:cubicBezTo>
                  <a:cubicBezTo>
                    <a:pt x="5" y="47"/>
                    <a:pt x="10" y="40"/>
                    <a:pt x="15" y="33"/>
                  </a:cubicBezTo>
                  <a:cubicBezTo>
                    <a:pt x="36" y="41"/>
                    <a:pt x="59" y="48"/>
                    <a:pt x="79" y="57"/>
                  </a:cubicBezTo>
                  <a:cubicBezTo>
                    <a:pt x="60" y="45"/>
                    <a:pt x="43" y="32"/>
                    <a:pt x="25" y="19"/>
                  </a:cubicBezTo>
                  <a:cubicBezTo>
                    <a:pt x="29" y="13"/>
                    <a:pt x="34" y="7"/>
                    <a:pt x="38" y="0"/>
                  </a:cubicBezTo>
                  <a:cubicBezTo>
                    <a:pt x="66" y="21"/>
                    <a:pt x="93" y="41"/>
                    <a:pt x="121" y="61"/>
                  </a:cubicBezTo>
                  <a:cubicBezTo>
                    <a:pt x="116" y="68"/>
                    <a:pt x="111" y="74"/>
                    <a:pt x="106" y="81"/>
                  </a:cubicBezTo>
                  <a:cubicBezTo>
                    <a:pt x="84" y="73"/>
                    <a:pt x="60" y="66"/>
                    <a:pt x="39"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7" name="Freeform 53"/>
            <p:cNvSpPr/>
            <p:nvPr/>
          </p:nvSpPr>
          <p:spPr bwMode="auto">
            <a:xfrm>
              <a:off x="3769" y="1930"/>
              <a:ext cx="109" cy="117"/>
            </a:xfrm>
            <a:custGeom>
              <a:avLst/>
              <a:gdLst>
                <a:gd name="T0" fmla="*/ 60 w 118"/>
                <a:gd name="T1" fmla="*/ 118 h 127"/>
                <a:gd name="T2" fmla="*/ 39 w 118"/>
                <a:gd name="T3" fmla="*/ 127 h 127"/>
                <a:gd name="T4" fmla="*/ 0 w 118"/>
                <a:gd name="T5" fmla="*/ 32 h 127"/>
                <a:gd name="T6" fmla="*/ 33 w 118"/>
                <a:gd name="T7" fmla="*/ 19 h 127"/>
                <a:gd name="T8" fmla="*/ 60 w 118"/>
                <a:gd name="T9" fmla="*/ 68 h 127"/>
                <a:gd name="T10" fmla="*/ 46 w 118"/>
                <a:gd name="T11" fmla="*/ 14 h 127"/>
                <a:gd name="T12" fmla="*/ 79 w 118"/>
                <a:gd name="T13" fmla="*/ 0 h 127"/>
                <a:gd name="T14" fmla="*/ 118 w 118"/>
                <a:gd name="T15" fmla="*/ 95 h 127"/>
                <a:gd name="T16" fmla="*/ 97 w 118"/>
                <a:gd name="T17" fmla="*/ 103 h 127"/>
                <a:gd name="T18" fmla="*/ 66 w 118"/>
                <a:gd name="T19" fmla="*/ 27 h 127"/>
                <a:gd name="T20" fmla="*/ 85 w 118"/>
                <a:gd name="T21" fmla="*/ 108 h 127"/>
                <a:gd name="T22" fmla="*/ 72 w 118"/>
                <a:gd name="T23" fmla="*/ 114 h 127"/>
                <a:gd name="T24" fmla="*/ 28 w 118"/>
                <a:gd name="T25" fmla="*/ 44 h 127"/>
                <a:gd name="T26" fmla="*/ 60 w 118"/>
                <a:gd name="T27" fmla="*/ 11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27">
                  <a:moveTo>
                    <a:pt x="60" y="118"/>
                  </a:moveTo>
                  <a:cubicBezTo>
                    <a:pt x="53" y="122"/>
                    <a:pt x="46" y="124"/>
                    <a:pt x="39" y="127"/>
                  </a:cubicBezTo>
                  <a:cubicBezTo>
                    <a:pt x="26" y="95"/>
                    <a:pt x="12" y="65"/>
                    <a:pt x="0" y="32"/>
                  </a:cubicBezTo>
                  <a:cubicBezTo>
                    <a:pt x="11" y="28"/>
                    <a:pt x="22" y="23"/>
                    <a:pt x="33" y="19"/>
                  </a:cubicBezTo>
                  <a:cubicBezTo>
                    <a:pt x="42" y="35"/>
                    <a:pt x="52" y="50"/>
                    <a:pt x="60" y="68"/>
                  </a:cubicBezTo>
                  <a:cubicBezTo>
                    <a:pt x="55" y="52"/>
                    <a:pt x="50" y="32"/>
                    <a:pt x="46" y="14"/>
                  </a:cubicBezTo>
                  <a:cubicBezTo>
                    <a:pt x="56" y="9"/>
                    <a:pt x="68" y="4"/>
                    <a:pt x="79" y="0"/>
                  </a:cubicBezTo>
                  <a:cubicBezTo>
                    <a:pt x="92" y="32"/>
                    <a:pt x="105" y="63"/>
                    <a:pt x="118" y="95"/>
                  </a:cubicBezTo>
                  <a:cubicBezTo>
                    <a:pt x="111" y="97"/>
                    <a:pt x="104" y="100"/>
                    <a:pt x="97" y="103"/>
                  </a:cubicBezTo>
                  <a:cubicBezTo>
                    <a:pt x="87" y="78"/>
                    <a:pt x="76" y="53"/>
                    <a:pt x="66" y="27"/>
                  </a:cubicBezTo>
                  <a:cubicBezTo>
                    <a:pt x="72" y="53"/>
                    <a:pt x="79" y="81"/>
                    <a:pt x="85" y="108"/>
                  </a:cubicBezTo>
                  <a:cubicBezTo>
                    <a:pt x="81" y="110"/>
                    <a:pt x="76" y="112"/>
                    <a:pt x="72" y="114"/>
                  </a:cubicBezTo>
                  <a:cubicBezTo>
                    <a:pt x="57" y="91"/>
                    <a:pt x="42" y="67"/>
                    <a:pt x="28" y="44"/>
                  </a:cubicBezTo>
                  <a:cubicBezTo>
                    <a:pt x="39" y="68"/>
                    <a:pt x="49" y="94"/>
                    <a:pt x="60"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8" name="Freeform 54"/>
            <p:cNvSpPr>
              <a:spLocks noEditPoints="1"/>
            </p:cNvSpPr>
            <p:nvPr/>
          </p:nvSpPr>
          <p:spPr bwMode="auto">
            <a:xfrm>
              <a:off x="3439" y="1221"/>
              <a:ext cx="76" cy="72"/>
            </a:xfrm>
            <a:custGeom>
              <a:avLst/>
              <a:gdLst>
                <a:gd name="T0" fmla="*/ 41 w 82"/>
                <a:gd name="T1" fmla="*/ 0 h 78"/>
                <a:gd name="T2" fmla="*/ 54 w 82"/>
                <a:gd name="T3" fmla="*/ 26 h 78"/>
                <a:gd name="T4" fmla="*/ 82 w 82"/>
                <a:gd name="T5" fmla="*/ 30 h 78"/>
                <a:gd name="T6" fmla="*/ 77 w 82"/>
                <a:gd name="T7" fmla="*/ 34 h 78"/>
                <a:gd name="T8" fmla="*/ 67 w 82"/>
                <a:gd name="T9" fmla="*/ 45 h 78"/>
                <a:gd name="T10" fmla="*/ 62 w 82"/>
                <a:gd name="T11" fmla="*/ 50 h 78"/>
                <a:gd name="T12" fmla="*/ 64 w 82"/>
                <a:gd name="T13" fmla="*/ 64 h 78"/>
                <a:gd name="T14" fmla="*/ 67 w 82"/>
                <a:gd name="T15" fmla="*/ 78 h 78"/>
                <a:gd name="T16" fmla="*/ 41 w 82"/>
                <a:gd name="T17" fmla="*/ 65 h 78"/>
                <a:gd name="T18" fmla="*/ 16 w 82"/>
                <a:gd name="T19" fmla="*/ 78 h 78"/>
                <a:gd name="T20" fmla="*/ 21 w 82"/>
                <a:gd name="T21" fmla="*/ 50 h 78"/>
                <a:gd name="T22" fmla="*/ 0 w 82"/>
                <a:gd name="T23" fmla="*/ 30 h 78"/>
                <a:gd name="T24" fmla="*/ 28 w 82"/>
                <a:gd name="T25" fmla="*/ 26 h 78"/>
                <a:gd name="T26" fmla="*/ 41 w 82"/>
                <a:gd name="T27" fmla="*/ 0 h 78"/>
                <a:gd name="T28" fmla="*/ 27 w 82"/>
                <a:gd name="T29" fmla="*/ 63 h 78"/>
                <a:gd name="T30" fmla="*/ 41 w 82"/>
                <a:gd name="T31" fmla="*/ 55 h 78"/>
                <a:gd name="T32" fmla="*/ 56 w 82"/>
                <a:gd name="T33" fmla="*/ 63 h 78"/>
                <a:gd name="T34" fmla="*/ 52 w 82"/>
                <a:gd name="T35" fmla="*/ 46 h 78"/>
                <a:gd name="T36" fmla="*/ 65 w 82"/>
                <a:gd name="T37" fmla="*/ 35 h 78"/>
                <a:gd name="T38" fmla="*/ 48 w 82"/>
                <a:gd name="T39" fmla="*/ 33 h 78"/>
                <a:gd name="T40" fmla="*/ 41 w 82"/>
                <a:gd name="T41" fmla="*/ 19 h 78"/>
                <a:gd name="T42" fmla="*/ 34 w 82"/>
                <a:gd name="T43" fmla="*/ 33 h 78"/>
                <a:gd name="T44" fmla="*/ 18 w 82"/>
                <a:gd name="T45" fmla="*/ 35 h 78"/>
                <a:gd name="T46" fmla="*/ 30 w 82"/>
                <a:gd name="T47" fmla="*/ 47 h 78"/>
                <a:gd name="T48" fmla="*/ 27 w 82"/>
                <a:gd name="T49" fmla="*/ 6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78">
                  <a:moveTo>
                    <a:pt x="41" y="0"/>
                  </a:moveTo>
                  <a:cubicBezTo>
                    <a:pt x="46" y="8"/>
                    <a:pt x="50" y="17"/>
                    <a:pt x="54" y="26"/>
                  </a:cubicBezTo>
                  <a:cubicBezTo>
                    <a:pt x="63" y="27"/>
                    <a:pt x="72" y="28"/>
                    <a:pt x="82" y="30"/>
                  </a:cubicBezTo>
                  <a:cubicBezTo>
                    <a:pt x="82" y="31"/>
                    <a:pt x="79" y="33"/>
                    <a:pt x="77" y="34"/>
                  </a:cubicBezTo>
                  <a:cubicBezTo>
                    <a:pt x="74" y="38"/>
                    <a:pt x="71" y="41"/>
                    <a:pt x="67" y="45"/>
                  </a:cubicBezTo>
                  <a:cubicBezTo>
                    <a:pt x="65" y="46"/>
                    <a:pt x="62" y="49"/>
                    <a:pt x="62" y="50"/>
                  </a:cubicBezTo>
                  <a:cubicBezTo>
                    <a:pt x="61" y="53"/>
                    <a:pt x="64" y="61"/>
                    <a:pt x="64" y="64"/>
                  </a:cubicBezTo>
                  <a:cubicBezTo>
                    <a:pt x="65" y="69"/>
                    <a:pt x="66" y="73"/>
                    <a:pt x="67" y="78"/>
                  </a:cubicBezTo>
                  <a:cubicBezTo>
                    <a:pt x="58" y="74"/>
                    <a:pt x="50" y="69"/>
                    <a:pt x="41" y="65"/>
                  </a:cubicBezTo>
                  <a:cubicBezTo>
                    <a:pt x="33" y="69"/>
                    <a:pt x="24" y="74"/>
                    <a:pt x="16" y="78"/>
                  </a:cubicBezTo>
                  <a:cubicBezTo>
                    <a:pt x="17" y="69"/>
                    <a:pt x="19" y="59"/>
                    <a:pt x="21" y="50"/>
                  </a:cubicBezTo>
                  <a:cubicBezTo>
                    <a:pt x="15" y="43"/>
                    <a:pt x="6" y="36"/>
                    <a:pt x="0" y="30"/>
                  </a:cubicBezTo>
                  <a:cubicBezTo>
                    <a:pt x="10" y="28"/>
                    <a:pt x="19" y="27"/>
                    <a:pt x="28" y="26"/>
                  </a:cubicBezTo>
                  <a:cubicBezTo>
                    <a:pt x="33" y="17"/>
                    <a:pt x="37" y="8"/>
                    <a:pt x="41" y="0"/>
                  </a:cubicBezTo>
                  <a:close/>
                  <a:moveTo>
                    <a:pt x="27" y="63"/>
                  </a:moveTo>
                  <a:cubicBezTo>
                    <a:pt x="32" y="60"/>
                    <a:pt x="37" y="57"/>
                    <a:pt x="41" y="55"/>
                  </a:cubicBezTo>
                  <a:cubicBezTo>
                    <a:pt x="46" y="58"/>
                    <a:pt x="51" y="60"/>
                    <a:pt x="56" y="63"/>
                  </a:cubicBezTo>
                  <a:cubicBezTo>
                    <a:pt x="54" y="57"/>
                    <a:pt x="54" y="52"/>
                    <a:pt x="52" y="46"/>
                  </a:cubicBezTo>
                  <a:cubicBezTo>
                    <a:pt x="57" y="43"/>
                    <a:pt x="60" y="39"/>
                    <a:pt x="65" y="35"/>
                  </a:cubicBezTo>
                  <a:cubicBezTo>
                    <a:pt x="59" y="35"/>
                    <a:pt x="54" y="34"/>
                    <a:pt x="48" y="33"/>
                  </a:cubicBezTo>
                  <a:cubicBezTo>
                    <a:pt x="46" y="28"/>
                    <a:pt x="44" y="23"/>
                    <a:pt x="41" y="19"/>
                  </a:cubicBezTo>
                  <a:cubicBezTo>
                    <a:pt x="39" y="24"/>
                    <a:pt x="36" y="28"/>
                    <a:pt x="34" y="33"/>
                  </a:cubicBezTo>
                  <a:cubicBezTo>
                    <a:pt x="29" y="34"/>
                    <a:pt x="24" y="34"/>
                    <a:pt x="18" y="35"/>
                  </a:cubicBezTo>
                  <a:cubicBezTo>
                    <a:pt x="21" y="39"/>
                    <a:pt x="27" y="42"/>
                    <a:pt x="30" y="47"/>
                  </a:cubicBezTo>
                  <a:cubicBezTo>
                    <a:pt x="29" y="52"/>
                    <a:pt x="27" y="58"/>
                    <a:pt x="2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 name="Freeform 55"/>
            <p:cNvSpPr>
              <a:spLocks noEditPoints="1"/>
            </p:cNvSpPr>
            <p:nvPr/>
          </p:nvSpPr>
          <p:spPr bwMode="auto">
            <a:xfrm>
              <a:off x="3727" y="1221"/>
              <a:ext cx="76" cy="72"/>
            </a:xfrm>
            <a:custGeom>
              <a:avLst/>
              <a:gdLst>
                <a:gd name="T0" fmla="*/ 40 w 82"/>
                <a:gd name="T1" fmla="*/ 0 h 78"/>
                <a:gd name="T2" fmla="*/ 53 w 82"/>
                <a:gd name="T3" fmla="*/ 26 h 78"/>
                <a:gd name="T4" fmla="*/ 81 w 82"/>
                <a:gd name="T5" fmla="*/ 30 h 78"/>
                <a:gd name="T6" fmla="*/ 79 w 82"/>
                <a:gd name="T7" fmla="*/ 32 h 78"/>
                <a:gd name="T8" fmla="*/ 61 w 82"/>
                <a:gd name="T9" fmla="*/ 50 h 78"/>
                <a:gd name="T10" fmla="*/ 66 w 82"/>
                <a:gd name="T11" fmla="*/ 78 h 78"/>
                <a:gd name="T12" fmla="*/ 41 w 82"/>
                <a:gd name="T13" fmla="*/ 65 h 78"/>
                <a:gd name="T14" fmla="*/ 15 w 82"/>
                <a:gd name="T15" fmla="*/ 78 h 78"/>
                <a:gd name="T16" fmla="*/ 20 w 82"/>
                <a:gd name="T17" fmla="*/ 50 h 78"/>
                <a:gd name="T18" fmla="*/ 0 w 82"/>
                <a:gd name="T19" fmla="*/ 30 h 78"/>
                <a:gd name="T20" fmla="*/ 28 w 82"/>
                <a:gd name="T21" fmla="*/ 26 h 78"/>
                <a:gd name="T22" fmla="*/ 40 w 82"/>
                <a:gd name="T23" fmla="*/ 0 h 78"/>
                <a:gd name="T24" fmla="*/ 33 w 82"/>
                <a:gd name="T25" fmla="*/ 33 h 78"/>
                <a:gd name="T26" fmla="*/ 18 w 82"/>
                <a:gd name="T27" fmla="*/ 35 h 78"/>
                <a:gd name="T28" fmla="*/ 29 w 82"/>
                <a:gd name="T29" fmla="*/ 47 h 78"/>
                <a:gd name="T30" fmla="*/ 26 w 82"/>
                <a:gd name="T31" fmla="*/ 62 h 78"/>
                <a:gd name="T32" fmla="*/ 41 w 82"/>
                <a:gd name="T33" fmla="*/ 55 h 78"/>
                <a:gd name="T34" fmla="*/ 55 w 82"/>
                <a:gd name="T35" fmla="*/ 62 h 78"/>
                <a:gd name="T36" fmla="*/ 52 w 82"/>
                <a:gd name="T37" fmla="*/ 47 h 78"/>
                <a:gd name="T38" fmla="*/ 58 w 82"/>
                <a:gd name="T39" fmla="*/ 41 h 78"/>
                <a:gd name="T40" fmla="*/ 63 w 82"/>
                <a:gd name="T41" fmla="*/ 35 h 78"/>
                <a:gd name="T42" fmla="*/ 48 w 82"/>
                <a:gd name="T43" fmla="*/ 33 h 78"/>
                <a:gd name="T44" fmla="*/ 40 w 82"/>
                <a:gd name="T45" fmla="*/ 18 h 78"/>
                <a:gd name="T46" fmla="*/ 33 w 82"/>
                <a:gd name="T47"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78">
                  <a:moveTo>
                    <a:pt x="40" y="0"/>
                  </a:moveTo>
                  <a:cubicBezTo>
                    <a:pt x="45" y="8"/>
                    <a:pt x="49" y="17"/>
                    <a:pt x="53" y="26"/>
                  </a:cubicBezTo>
                  <a:cubicBezTo>
                    <a:pt x="63" y="27"/>
                    <a:pt x="72" y="28"/>
                    <a:pt x="81" y="30"/>
                  </a:cubicBezTo>
                  <a:cubicBezTo>
                    <a:pt x="82" y="31"/>
                    <a:pt x="80" y="31"/>
                    <a:pt x="79" y="32"/>
                  </a:cubicBezTo>
                  <a:cubicBezTo>
                    <a:pt x="74" y="38"/>
                    <a:pt x="67" y="44"/>
                    <a:pt x="61" y="50"/>
                  </a:cubicBezTo>
                  <a:cubicBezTo>
                    <a:pt x="63" y="59"/>
                    <a:pt x="64" y="69"/>
                    <a:pt x="66" y="78"/>
                  </a:cubicBezTo>
                  <a:cubicBezTo>
                    <a:pt x="58" y="75"/>
                    <a:pt x="49" y="69"/>
                    <a:pt x="41" y="65"/>
                  </a:cubicBezTo>
                  <a:cubicBezTo>
                    <a:pt x="32" y="69"/>
                    <a:pt x="24" y="74"/>
                    <a:pt x="15" y="78"/>
                  </a:cubicBezTo>
                  <a:cubicBezTo>
                    <a:pt x="17" y="69"/>
                    <a:pt x="18" y="59"/>
                    <a:pt x="20" y="50"/>
                  </a:cubicBezTo>
                  <a:cubicBezTo>
                    <a:pt x="14" y="43"/>
                    <a:pt x="5" y="36"/>
                    <a:pt x="0" y="30"/>
                  </a:cubicBezTo>
                  <a:cubicBezTo>
                    <a:pt x="9" y="28"/>
                    <a:pt x="18" y="27"/>
                    <a:pt x="28" y="26"/>
                  </a:cubicBezTo>
                  <a:cubicBezTo>
                    <a:pt x="32" y="17"/>
                    <a:pt x="36" y="8"/>
                    <a:pt x="40" y="0"/>
                  </a:cubicBezTo>
                  <a:close/>
                  <a:moveTo>
                    <a:pt x="33" y="33"/>
                  </a:moveTo>
                  <a:cubicBezTo>
                    <a:pt x="28" y="34"/>
                    <a:pt x="23" y="34"/>
                    <a:pt x="18" y="35"/>
                  </a:cubicBezTo>
                  <a:cubicBezTo>
                    <a:pt x="20" y="39"/>
                    <a:pt x="26" y="42"/>
                    <a:pt x="29" y="47"/>
                  </a:cubicBezTo>
                  <a:cubicBezTo>
                    <a:pt x="28" y="52"/>
                    <a:pt x="27" y="57"/>
                    <a:pt x="26" y="62"/>
                  </a:cubicBezTo>
                  <a:cubicBezTo>
                    <a:pt x="31" y="60"/>
                    <a:pt x="36" y="57"/>
                    <a:pt x="41" y="55"/>
                  </a:cubicBezTo>
                  <a:cubicBezTo>
                    <a:pt x="45" y="57"/>
                    <a:pt x="50" y="60"/>
                    <a:pt x="55" y="62"/>
                  </a:cubicBezTo>
                  <a:cubicBezTo>
                    <a:pt x="54" y="57"/>
                    <a:pt x="53" y="52"/>
                    <a:pt x="52" y="47"/>
                  </a:cubicBezTo>
                  <a:cubicBezTo>
                    <a:pt x="54" y="45"/>
                    <a:pt x="56" y="43"/>
                    <a:pt x="58" y="41"/>
                  </a:cubicBezTo>
                  <a:cubicBezTo>
                    <a:pt x="60" y="39"/>
                    <a:pt x="63" y="37"/>
                    <a:pt x="63" y="35"/>
                  </a:cubicBezTo>
                  <a:cubicBezTo>
                    <a:pt x="58" y="34"/>
                    <a:pt x="53" y="34"/>
                    <a:pt x="48" y="33"/>
                  </a:cubicBezTo>
                  <a:cubicBezTo>
                    <a:pt x="45" y="28"/>
                    <a:pt x="43" y="23"/>
                    <a:pt x="40" y="18"/>
                  </a:cubicBezTo>
                  <a:cubicBezTo>
                    <a:pt x="38" y="23"/>
                    <a:pt x="36" y="28"/>
                    <a:pt x="3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 name="Freeform 56"/>
            <p:cNvSpPr>
              <a:spLocks noEditPoints="1"/>
            </p:cNvSpPr>
            <p:nvPr/>
          </p:nvSpPr>
          <p:spPr bwMode="auto">
            <a:xfrm>
              <a:off x="3364" y="1183"/>
              <a:ext cx="513" cy="477"/>
            </a:xfrm>
            <a:custGeom>
              <a:avLst/>
              <a:gdLst>
                <a:gd name="T0" fmla="*/ 4 w 555"/>
                <a:gd name="T1" fmla="*/ 99 h 516"/>
                <a:gd name="T2" fmla="*/ 390 w 555"/>
                <a:gd name="T3" fmla="*/ 456 h 516"/>
                <a:gd name="T4" fmla="*/ 265 w 555"/>
                <a:gd name="T5" fmla="*/ 123 h 516"/>
                <a:gd name="T6" fmla="*/ 340 w 555"/>
                <a:gd name="T7" fmla="*/ 123 h 516"/>
                <a:gd name="T8" fmla="*/ 358 w 555"/>
                <a:gd name="T9" fmla="*/ 171 h 516"/>
                <a:gd name="T10" fmla="*/ 426 w 555"/>
                <a:gd name="T11" fmla="*/ 171 h 516"/>
                <a:gd name="T12" fmla="*/ 432 w 555"/>
                <a:gd name="T13" fmla="*/ 165 h 516"/>
                <a:gd name="T14" fmla="*/ 364 w 555"/>
                <a:gd name="T15" fmla="*/ 165 h 516"/>
                <a:gd name="T16" fmla="*/ 383 w 555"/>
                <a:gd name="T17" fmla="*/ 315 h 516"/>
                <a:gd name="T18" fmla="*/ 367 w 555"/>
                <a:gd name="T19" fmla="*/ 321 h 516"/>
                <a:gd name="T20" fmla="*/ 188 w 555"/>
                <a:gd name="T21" fmla="*/ 321 h 516"/>
                <a:gd name="T22" fmla="*/ 166 w 555"/>
                <a:gd name="T23" fmla="*/ 257 h 516"/>
                <a:gd name="T24" fmla="*/ 142 w 555"/>
                <a:gd name="T25" fmla="*/ 208 h 516"/>
                <a:gd name="T26" fmla="*/ 148 w 555"/>
                <a:gd name="T27" fmla="*/ 224 h 516"/>
                <a:gd name="T28" fmla="*/ 300 w 555"/>
                <a:gd name="T29" fmla="*/ 185 h 516"/>
                <a:gd name="T30" fmla="*/ 366 w 555"/>
                <a:gd name="T31" fmla="*/ 251 h 516"/>
                <a:gd name="T32" fmla="*/ 362 w 555"/>
                <a:gd name="T33" fmla="*/ 224 h 516"/>
                <a:gd name="T34" fmla="*/ 273 w 555"/>
                <a:gd name="T35" fmla="*/ 248 h 516"/>
                <a:gd name="T36" fmla="*/ 238 w 555"/>
                <a:gd name="T37" fmla="*/ 309 h 516"/>
                <a:gd name="T38" fmla="*/ 220 w 555"/>
                <a:gd name="T39" fmla="*/ 300 h 516"/>
                <a:gd name="T40" fmla="*/ 232 w 555"/>
                <a:gd name="T41" fmla="*/ 327 h 516"/>
                <a:gd name="T42" fmla="*/ 242 w 555"/>
                <a:gd name="T43" fmla="*/ 224 h 516"/>
                <a:gd name="T44" fmla="*/ 238 w 555"/>
                <a:gd name="T45" fmla="*/ 244 h 516"/>
                <a:gd name="T46" fmla="*/ 243 w 555"/>
                <a:gd name="T47" fmla="*/ 258 h 516"/>
                <a:gd name="T48" fmla="*/ 305 w 555"/>
                <a:gd name="T49" fmla="*/ 230 h 516"/>
                <a:gd name="T50" fmla="*/ 281 w 555"/>
                <a:gd name="T51" fmla="*/ 208 h 516"/>
                <a:gd name="T52" fmla="*/ 316 w 555"/>
                <a:gd name="T53" fmla="*/ 263 h 516"/>
                <a:gd name="T54" fmla="*/ 311 w 555"/>
                <a:gd name="T55" fmla="*/ 157 h 516"/>
                <a:gd name="T56" fmla="*/ 246 w 555"/>
                <a:gd name="T57" fmla="*/ 179 h 516"/>
                <a:gd name="T58" fmla="*/ 255 w 555"/>
                <a:gd name="T59" fmla="*/ 185 h 516"/>
                <a:gd name="T60" fmla="*/ 188 w 555"/>
                <a:gd name="T61" fmla="*/ 251 h 516"/>
                <a:gd name="T62" fmla="*/ 182 w 555"/>
                <a:gd name="T63" fmla="*/ 274 h 516"/>
                <a:gd name="T64" fmla="*/ 193 w 555"/>
                <a:gd name="T65" fmla="*/ 208 h 516"/>
                <a:gd name="T66" fmla="*/ 172 w 555"/>
                <a:gd name="T67" fmla="*/ 296 h 516"/>
                <a:gd name="T68" fmla="*/ 199 w 555"/>
                <a:gd name="T69" fmla="*/ 315 h 516"/>
                <a:gd name="T70" fmla="*/ 220 w 555"/>
                <a:gd name="T71" fmla="*/ 257 h 516"/>
                <a:gd name="T72" fmla="*/ 220 w 555"/>
                <a:gd name="T73" fmla="*/ 333 h 516"/>
                <a:gd name="T74" fmla="*/ 325 w 555"/>
                <a:gd name="T75" fmla="*/ 358 h 516"/>
                <a:gd name="T76" fmla="*/ 335 w 555"/>
                <a:gd name="T77" fmla="*/ 343 h 516"/>
                <a:gd name="T78" fmla="*/ 323 w 555"/>
                <a:gd name="T79" fmla="*/ 300 h 516"/>
                <a:gd name="T80" fmla="*/ 323 w 555"/>
                <a:gd name="T81" fmla="*/ 294 h 516"/>
                <a:gd name="T82" fmla="*/ 352 w 555"/>
                <a:gd name="T83" fmla="*/ 268 h 516"/>
                <a:gd name="T84" fmla="*/ 356 w 555"/>
                <a:gd name="T85" fmla="*/ 296 h 516"/>
                <a:gd name="T86" fmla="*/ 383 w 555"/>
                <a:gd name="T87" fmla="*/ 289 h 516"/>
                <a:gd name="T88" fmla="*/ 373 w 555"/>
                <a:gd name="T89" fmla="*/ 230 h 516"/>
                <a:gd name="T90" fmla="*/ 426 w 555"/>
                <a:gd name="T91" fmla="*/ 230 h 516"/>
                <a:gd name="T92" fmla="*/ 386 w 555"/>
                <a:gd name="T93" fmla="*/ 208 h 516"/>
                <a:gd name="T94" fmla="*/ 487 w 555"/>
                <a:gd name="T95" fmla="*/ 299 h 516"/>
                <a:gd name="T96" fmla="*/ 218 w 555"/>
                <a:gd name="T97" fmla="*/ 185 h 516"/>
                <a:gd name="T98" fmla="*/ 175 w 555"/>
                <a:gd name="T99" fmla="*/ 171 h 516"/>
                <a:gd name="T100" fmla="*/ 193 w 555"/>
                <a:gd name="T101" fmla="*/ 165 h 516"/>
                <a:gd name="T102" fmla="*/ 124 w 555"/>
                <a:gd name="T103" fmla="*/ 165 h 516"/>
                <a:gd name="T104" fmla="*/ 222 w 555"/>
                <a:gd name="T105" fmla="*/ 349 h 516"/>
                <a:gd name="T106" fmla="*/ 278 w 555"/>
                <a:gd name="T107" fmla="*/ 496 h 516"/>
                <a:gd name="T108" fmla="*/ 264 w 555"/>
                <a:gd name="T109" fmla="*/ 455 h 516"/>
                <a:gd name="T110" fmla="*/ 294 w 555"/>
                <a:gd name="T111" fmla="*/ 441 h 516"/>
                <a:gd name="T112" fmla="*/ 297 w 555"/>
                <a:gd name="T113" fmla="*/ 450 h 516"/>
                <a:gd name="T114" fmla="*/ 252 w 555"/>
                <a:gd name="T115" fmla="*/ 445 h 516"/>
                <a:gd name="T116" fmla="*/ 460 w 555"/>
                <a:gd name="T117" fmla="*/ 401 h 516"/>
                <a:gd name="T118" fmla="*/ 389 w 555"/>
                <a:gd name="T119" fmla="*/ 308 h 516"/>
                <a:gd name="T120" fmla="*/ 308 w 555"/>
                <a:gd name="T121" fmla="*/ 139 h 516"/>
                <a:gd name="T122" fmla="*/ 234 w 555"/>
                <a:gd name="T123" fmla="*/ 139 h 516"/>
                <a:gd name="T124" fmla="*/ 278 w 555"/>
                <a:gd name="T125" fmla="*/ 6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5" h="516">
                  <a:moveTo>
                    <a:pt x="446" y="6"/>
                  </a:moveTo>
                  <a:cubicBezTo>
                    <a:pt x="444" y="5"/>
                    <a:pt x="439" y="0"/>
                    <a:pt x="439" y="0"/>
                  </a:cubicBezTo>
                  <a:cubicBezTo>
                    <a:pt x="439" y="0"/>
                    <a:pt x="436" y="2"/>
                    <a:pt x="435" y="3"/>
                  </a:cubicBezTo>
                  <a:cubicBezTo>
                    <a:pt x="425" y="9"/>
                    <a:pt x="415" y="15"/>
                    <a:pt x="406" y="20"/>
                  </a:cubicBezTo>
                  <a:cubicBezTo>
                    <a:pt x="370" y="38"/>
                    <a:pt x="332" y="50"/>
                    <a:pt x="278" y="50"/>
                  </a:cubicBezTo>
                  <a:cubicBezTo>
                    <a:pt x="207" y="50"/>
                    <a:pt x="162" y="29"/>
                    <a:pt x="118" y="0"/>
                  </a:cubicBezTo>
                  <a:cubicBezTo>
                    <a:pt x="99" y="16"/>
                    <a:pt x="78" y="34"/>
                    <a:pt x="59" y="52"/>
                  </a:cubicBezTo>
                  <a:cubicBezTo>
                    <a:pt x="40" y="68"/>
                    <a:pt x="22" y="84"/>
                    <a:pt x="4" y="99"/>
                  </a:cubicBezTo>
                  <a:cubicBezTo>
                    <a:pt x="3" y="100"/>
                    <a:pt x="0" y="101"/>
                    <a:pt x="1" y="102"/>
                  </a:cubicBezTo>
                  <a:cubicBezTo>
                    <a:pt x="25" y="107"/>
                    <a:pt x="40" y="121"/>
                    <a:pt x="48" y="141"/>
                  </a:cubicBezTo>
                  <a:cubicBezTo>
                    <a:pt x="57" y="162"/>
                    <a:pt x="55" y="191"/>
                    <a:pt x="55" y="221"/>
                  </a:cubicBezTo>
                  <a:cubicBezTo>
                    <a:pt x="55" y="320"/>
                    <a:pt x="58" y="421"/>
                    <a:pt x="132" y="445"/>
                  </a:cubicBezTo>
                  <a:cubicBezTo>
                    <a:pt x="181" y="461"/>
                    <a:pt x="238" y="470"/>
                    <a:pt x="268" y="505"/>
                  </a:cubicBezTo>
                  <a:cubicBezTo>
                    <a:pt x="271" y="508"/>
                    <a:pt x="274" y="513"/>
                    <a:pt x="278" y="516"/>
                  </a:cubicBezTo>
                  <a:cubicBezTo>
                    <a:pt x="285" y="509"/>
                    <a:pt x="291" y="501"/>
                    <a:pt x="299" y="494"/>
                  </a:cubicBezTo>
                  <a:cubicBezTo>
                    <a:pt x="322" y="475"/>
                    <a:pt x="358" y="465"/>
                    <a:pt x="390" y="456"/>
                  </a:cubicBezTo>
                  <a:cubicBezTo>
                    <a:pt x="413" y="449"/>
                    <a:pt x="437" y="443"/>
                    <a:pt x="452" y="431"/>
                  </a:cubicBezTo>
                  <a:cubicBezTo>
                    <a:pt x="498" y="391"/>
                    <a:pt x="502" y="307"/>
                    <a:pt x="502" y="221"/>
                  </a:cubicBezTo>
                  <a:cubicBezTo>
                    <a:pt x="502" y="191"/>
                    <a:pt x="500" y="163"/>
                    <a:pt x="508" y="141"/>
                  </a:cubicBezTo>
                  <a:cubicBezTo>
                    <a:pt x="517" y="121"/>
                    <a:pt x="531" y="106"/>
                    <a:pt x="555" y="102"/>
                  </a:cubicBezTo>
                  <a:cubicBezTo>
                    <a:pt x="520" y="70"/>
                    <a:pt x="483" y="38"/>
                    <a:pt x="446" y="6"/>
                  </a:cubicBezTo>
                  <a:close/>
                  <a:moveTo>
                    <a:pt x="252" y="145"/>
                  </a:moveTo>
                  <a:cubicBezTo>
                    <a:pt x="253" y="138"/>
                    <a:pt x="252" y="130"/>
                    <a:pt x="252" y="123"/>
                  </a:cubicBezTo>
                  <a:cubicBezTo>
                    <a:pt x="257" y="123"/>
                    <a:pt x="261" y="123"/>
                    <a:pt x="265" y="123"/>
                  </a:cubicBezTo>
                  <a:cubicBezTo>
                    <a:pt x="265" y="130"/>
                    <a:pt x="265" y="138"/>
                    <a:pt x="265" y="145"/>
                  </a:cubicBezTo>
                  <a:cubicBezTo>
                    <a:pt x="272" y="146"/>
                    <a:pt x="281" y="145"/>
                    <a:pt x="289" y="145"/>
                  </a:cubicBezTo>
                  <a:cubicBezTo>
                    <a:pt x="291" y="139"/>
                    <a:pt x="289" y="130"/>
                    <a:pt x="290" y="123"/>
                  </a:cubicBezTo>
                  <a:cubicBezTo>
                    <a:pt x="294" y="123"/>
                    <a:pt x="298" y="123"/>
                    <a:pt x="303" y="123"/>
                  </a:cubicBezTo>
                  <a:cubicBezTo>
                    <a:pt x="303" y="130"/>
                    <a:pt x="303" y="138"/>
                    <a:pt x="303" y="145"/>
                  </a:cubicBezTo>
                  <a:cubicBezTo>
                    <a:pt x="310" y="146"/>
                    <a:pt x="319" y="145"/>
                    <a:pt x="327" y="145"/>
                  </a:cubicBezTo>
                  <a:cubicBezTo>
                    <a:pt x="327" y="138"/>
                    <a:pt x="327" y="130"/>
                    <a:pt x="327" y="123"/>
                  </a:cubicBezTo>
                  <a:cubicBezTo>
                    <a:pt x="331" y="123"/>
                    <a:pt x="335" y="123"/>
                    <a:pt x="340" y="123"/>
                  </a:cubicBezTo>
                  <a:cubicBezTo>
                    <a:pt x="340" y="133"/>
                    <a:pt x="340" y="142"/>
                    <a:pt x="340" y="152"/>
                  </a:cubicBezTo>
                  <a:cubicBezTo>
                    <a:pt x="298" y="152"/>
                    <a:pt x="257" y="152"/>
                    <a:pt x="215" y="152"/>
                  </a:cubicBezTo>
                  <a:cubicBezTo>
                    <a:pt x="215" y="142"/>
                    <a:pt x="215" y="132"/>
                    <a:pt x="216" y="123"/>
                  </a:cubicBezTo>
                  <a:cubicBezTo>
                    <a:pt x="220" y="123"/>
                    <a:pt x="224" y="123"/>
                    <a:pt x="228" y="123"/>
                  </a:cubicBezTo>
                  <a:cubicBezTo>
                    <a:pt x="228" y="130"/>
                    <a:pt x="228" y="138"/>
                    <a:pt x="228" y="145"/>
                  </a:cubicBezTo>
                  <a:cubicBezTo>
                    <a:pt x="235" y="146"/>
                    <a:pt x="244" y="145"/>
                    <a:pt x="252" y="145"/>
                  </a:cubicBezTo>
                  <a:close/>
                  <a:moveTo>
                    <a:pt x="346" y="171"/>
                  </a:moveTo>
                  <a:cubicBezTo>
                    <a:pt x="350" y="171"/>
                    <a:pt x="354" y="171"/>
                    <a:pt x="358" y="171"/>
                  </a:cubicBezTo>
                  <a:cubicBezTo>
                    <a:pt x="358" y="177"/>
                    <a:pt x="358" y="184"/>
                    <a:pt x="358" y="191"/>
                  </a:cubicBezTo>
                  <a:cubicBezTo>
                    <a:pt x="365" y="192"/>
                    <a:pt x="373" y="191"/>
                    <a:pt x="381" y="191"/>
                  </a:cubicBezTo>
                  <a:cubicBezTo>
                    <a:pt x="381" y="184"/>
                    <a:pt x="381" y="178"/>
                    <a:pt x="381" y="171"/>
                  </a:cubicBezTo>
                  <a:cubicBezTo>
                    <a:pt x="384" y="171"/>
                    <a:pt x="388" y="171"/>
                    <a:pt x="392" y="171"/>
                  </a:cubicBezTo>
                  <a:cubicBezTo>
                    <a:pt x="392" y="178"/>
                    <a:pt x="392" y="184"/>
                    <a:pt x="392" y="191"/>
                  </a:cubicBezTo>
                  <a:cubicBezTo>
                    <a:pt x="399" y="191"/>
                    <a:pt x="407" y="191"/>
                    <a:pt x="414" y="191"/>
                  </a:cubicBezTo>
                  <a:cubicBezTo>
                    <a:pt x="415" y="185"/>
                    <a:pt x="414" y="177"/>
                    <a:pt x="415" y="171"/>
                  </a:cubicBezTo>
                  <a:cubicBezTo>
                    <a:pt x="418" y="171"/>
                    <a:pt x="422" y="171"/>
                    <a:pt x="426" y="171"/>
                  </a:cubicBezTo>
                  <a:cubicBezTo>
                    <a:pt x="426" y="181"/>
                    <a:pt x="426" y="192"/>
                    <a:pt x="426" y="202"/>
                  </a:cubicBezTo>
                  <a:cubicBezTo>
                    <a:pt x="397" y="202"/>
                    <a:pt x="367" y="202"/>
                    <a:pt x="337" y="202"/>
                  </a:cubicBezTo>
                  <a:cubicBezTo>
                    <a:pt x="337" y="196"/>
                    <a:pt x="337" y="191"/>
                    <a:pt x="337" y="185"/>
                  </a:cubicBezTo>
                  <a:cubicBezTo>
                    <a:pt x="340" y="185"/>
                    <a:pt x="342" y="185"/>
                    <a:pt x="345" y="185"/>
                  </a:cubicBezTo>
                  <a:cubicBezTo>
                    <a:pt x="346" y="181"/>
                    <a:pt x="345" y="175"/>
                    <a:pt x="346" y="171"/>
                  </a:cubicBezTo>
                  <a:close/>
                  <a:moveTo>
                    <a:pt x="489" y="227"/>
                  </a:moveTo>
                  <a:cubicBezTo>
                    <a:pt x="470" y="227"/>
                    <a:pt x="451" y="227"/>
                    <a:pt x="432" y="227"/>
                  </a:cubicBezTo>
                  <a:cubicBezTo>
                    <a:pt x="432" y="206"/>
                    <a:pt x="432" y="186"/>
                    <a:pt x="432" y="165"/>
                  </a:cubicBezTo>
                  <a:cubicBezTo>
                    <a:pt x="425" y="164"/>
                    <a:pt x="417" y="165"/>
                    <a:pt x="409" y="165"/>
                  </a:cubicBezTo>
                  <a:cubicBezTo>
                    <a:pt x="408" y="171"/>
                    <a:pt x="409" y="179"/>
                    <a:pt x="409" y="186"/>
                  </a:cubicBezTo>
                  <a:cubicBezTo>
                    <a:pt x="405" y="186"/>
                    <a:pt x="401" y="186"/>
                    <a:pt x="398" y="186"/>
                  </a:cubicBezTo>
                  <a:cubicBezTo>
                    <a:pt x="398" y="179"/>
                    <a:pt x="398" y="172"/>
                    <a:pt x="398" y="165"/>
                  </a:cubicBezTo>
                  <a:cubicBezTo>
                    <a:pt x="391" y="164"/>
                    <a:pt x="382" y="165"/>
                    <a:pt x="375" y="165"/>
                  </a:cubicBezTo>
                  <a:cubicBezTo>
                    <a:pt x="375" y="172"/>
                    <a:pt x="375" y="179"/>
                    <a:pt x="375" y="186"/>
                  </a:cubicBezTo>
                  <a:cubicBezTo>
                    <a:pt x="371" y="186"/>
                    <a:pt x="367" y="186"/>
                    <a:pt x="364" y="186"/>
                  </a:cubicBezTo>
                  <a:cubicBezTo>
                    <a:pt x="364" y="179"/>
                    <a:pt x="364" y="172"/>
                    <a:pt x="364" y="165"/>
                  </a:cubicBezTo>
                  <a:cubicBezTo>
                    <a:pt x="358" y="164"/>
                    <a:pt x="351" y="165"/>
                    <a:pt x="345" y="165"/>
                  </a:cubicBezTo>
                  <a:cubicBezTo>
                    <a:pt x="346" y="157"/>
                    <a:pt x="345" y="149"/>
                    <a:pt x="346" y="143"/>
                  </a:cubicBezTo>
                  <a:cubicBezTo>
                    <a:pt x="396" y="143"/>
                    <a:pt x="445" y="143"/>
                    <a:pt x="495" y="143"/>
                  </a:cubicBezTo>
                  <a:cubicBezTo>
                    <a:pt x="486" y="164"/>
                    <a:pt x="491" y="197"/>
                    <a:pt x="489" y="227"/>
                  </a:cubicBezTo>
                  <a:close/>
                  <a:moveTo>
                    <a:pt x="362" y="315"/>
                  </a:moveTo>
                  <a:cubicBezTo>
                    <a:pt x="362" y="308"/>
                    <a:pt x="362" y="302"/>
                    <a:pt x="362" y="296"/>
                  </a:cubicBezTo>
                  <a:cubicBezTo>
                    <a:pt x="369" y="296"/>
                    <a:pt x="376" y="296"/>
                    <a:pt x="383" y="296"/>
                  </a:cubicBezTo>
                  <a:cubicBezTo>
                    <a:pt x="383" y="302"/>
                    <a:pt x="383" y="308"/>
                    <a:pt x="383" y="315"/>
                  </a:cubicBezTo>
                  <a:cubicBezTo>
                    <a:pt x="376" y="315"/>
                    <a:pt x="369" y="315"/>
                    <a:pt x="362" y="315"/>
                  </a:cubicBezTo>
                  <a:close/>
                  <a:moveTo>
                    <a:pt x="383" y="321"/>
                  </a:moveTo>
                  <a:cubicBezTo>
                    <a:pt x="383" y="328"/>
                    <a:pt x="383" y="336"/>
                    <a:pt x="383" y="343"/>
                  </a:cubicBezTo>
                  <a:cubicBezTo>
                    <a:pt x="380" y="343"/>
                    <a:pt x="376" y="343"/>
                    <a:pt x="373" y="343"/>
                  </a:cubicBezTo>
                  <a:cubicBezTo>
                    <a:pt x="373" y="336"/>
                    <a:pt x="373" y="328"/>
                    <a:pt x="373" y="321"/>
                  </a:cubicBezTo>
                  <a:cubicBezTo>
                    <a:pt x="376" y="321"/>
                    <a:pt x="380" y="321"/>
                    <a:pt x="383" y="321"/>
                  </a:cubicBezTo>
                  <a:close/>
                  <a:moveTo>
                    <a:pt x="341" y="321"/>
                  </a:moveTo>
                  <a:cubicBezTo>
                    <a:pt x="350" y="321"/>
                    <a:pt x="358" y="321"/>
                    <a:pt x="367" y="321"/>
                  </a:cubicBezTo>
                  <a:cubicBezTo>
                    <a:pt x="367" y="328"/>
                    <a:pt x="367" y="336"/>
                    <a:pt x="367" y="343"/>
                  </a:cubicBezTo>
                  <a:cubicBezTo>
                    <a:pt x="358" y="343"/>
                    <a:pt x="350" y="343"/>
                    <a:pt x="341" y="343"/>
                  </a:cubicBezTo>
                  <a:cubicBezTo>
                    <a:pt x="341" y="336"/>
                    <a:pt x="341" y="327"/>
                    <a:pt x="341" y="321"/>
                  </a:cubicBezTo>
                  <a:close/>
                  <a:moveTo>
                    <a:pt x="188" y="321"/>
                  </a:moveTo>
                  <a:cubicBezTo>
                    <a:pt x="197" y="321"/>
                    <a:pt x="205" y="321"/>
                    <a:pt x="214" y="321"/>
                  </a:cubicBezTo>
                  <a:cubicBezTo>
                    <a:pt x="214" y="328"/>
                    <a:pt x="214" y="336"/>
                    <a:pt x="214" y="343"/>
                  </a:cubicBezTo>
                  <a:cubicBezTo>
                    <a:pt x="205" y="343"/>
                    <a:pt x="197" y="343"/>
                    <a:pt x="188" y="343"/>
                  </a:cubicBezTo>
                  <a:cubicBezTo>
                    <a:pt x="188" y="336"/>
                    <a:pt x="188" y="327"/>
                    <a:pt x="188" y="321"/>
                  </a:cubicBezTo>
                  <a:close/>
                  <a:moveTo>
                    <a:pt x="166" y="257"/>
                  </a:moveTo>
                  <a:cubicBezTo>
                    <a:pt x="166" y="271"/>
                    <a:pt x="166" y="285"/>
                    <a:pt x="166" y="299"/>
                  </a:cubicBezTo>
                  <a:cubicBezTo>
                    <a:pt x="134" y="299"/>
                    <a:pt x="101" y="299"/>
                    <a:pt x="69" y="299"/>
                  </a:cubicBezTo>
                  <a:cubicBezTo>
                    <a:pt x="67" y="279"/>
                    <a:pt x="67" y="258"/>
                    <a:pt x="66" y="236"/>
                  </a:cubicBezTo>
                  <a:cubicBezTo>
                    <a:pt x="66" y="236"/>
                    <a:pt x="66" y="236"/>
                    <a:pt x="67" y="235"/>
                  </a:cubicBezTo>
                  <a:cubicBezTo>
                    <a:pt x="86" y="235"/>
                    <a:pt x="105" y="235"/>
                    <a:pt x="124" y="235"/>
                  </a:cubicBezTo>
                  <a:cubicBezTo>
                    <a:pt x="124" y="242"/>
                    <a:pt x="124" y="249"/>
                    <a:pt x="124" y="256"/>
                  </a:cubicBezTo>
                  <a:cubicBezTo>
                    <a:pt x="137" y="257"/>
                    <a:pt x="152" y="257"/>
                    <a:pt x="166" y="257"/>
                  </a:cubicBezTo>
                  <a:close/>
                  <a:moveTo>
                    <a:pt x="147" y="230"/>
                  </a:moveTo>
                  <a:cubicBezTo>
                    <a:pt x="147" y="237"/>
                    <a:pt x="147" y="244"/>
                    <a:pt x="147" y="251"/>
                  </a:cubicBezTo>
                  <a:cubicBezTo>
                    <a:pt x="141" y="251"/>
                    <a:pt x="136" y="251"/>
                    <a:pt x="130" y="251"/>
                  </a:cubicBezTo>
                  <a:cubicBezTo>
                    <a:pt x="130" y="244"/>
                    <a:pt x="130" y="237"/>
                    <a:pt x="130" y="230"/>
                  </a:cubicBezTo>
                  <a:cubicBezTo>
                    <a:pt x="136" y="230"/>
                    <a:pt x="141" y="230"/>
                    <a:pt x="147" y="230"/>
                  </a:cubicBezTo>
                  <a:close/>
                  <a:moveTo>
                    <a:pt x="130" y="224"/>
                  </a:moveTo>
                  <a:cubicBezTo>
                    <a:pt x="130" y="219"/>
                    <a:pt x="130" y="213"/>
                    <a:pt x="130" y="208"/>
                  </a:cubicBezTo>
                  <a:cubicBezTo>
                    <a:pt x="134" y="208"/>
                    <a:pt x="138" y="208"/>
                    <a:pt x="142" y="208"/>
                  </a:cubicBezTo>
                  <a:cubicBezTo>
                    <a:pt x="142" y="213"/>
                    <a:pt x="142" y="219"/>
                    <a:pt x="142" y="224"/>
                  </a:cubicBezTo>
                  <a:cubicBezTo>
                    <a:pt x="138" y="224"/>
                    <a:pt x="134" y="224"/>
                    <a:pt x="130" y="224"/>
                  </a:cubicBezTo>
                  <a:close/>
                  <a:moveTo>
                    <a:pt x="153" y="251"/>
                  </a:moveTo>
                  <a:cubicBezTo>
                    <a:pt x="153" y="244"/>
                    <a:pt x="153" y="236"/>
                    <a:pt x="153" y="230"/>
                  </a:cubicBezTo>
                  <a:cubicBezTo>
                    <a:pt x="163" y="230"/>
                    <a:pt x="172" y="230"/>
                    <a:pt x="182" y="230"/>
                  </a:cubicBezTo>
                  <a:cubicBezTo>
                    <a:pt x="182" y="237"/>
                    <a:pt x="182" y="244"/>
                    <a:pt x="182" y="251"/>
                  </a:cubicBezTo>
                  <a:cubicBezTo>
                    <a:pt x="172" y="251"/>
                    <a:pt x="163" y="251"/>
                    <a:pt x="153" y="251"/>
                  </a:cubicBezTo>
                  <a:close/>
                  <a:moveTo>
                    <a:pt x="148" y="224"/>
                  </a:moveTo>
                  <a:cubicBezTo>
                    <a:pt x="148" y="219"/>
                    <a:pt x="148" y="213"/>
                    <a:pt x="148" y="208"/>
                  </a:cubicBezTo>
                  <a:cubicBezTo>
                    <a:pt x="155" y="208"/>
                    <a:pt x="162" y="208"/>
                    <a:pt x="169" y="208"/>
                  </a:cubicBezTo>
                  <a:cubicBezTo>
                    <a:pt x="169" y="213"/>
                    <a:pt x="169" y="219"/>
                    <a:pt x="169" y="224"/>
                  </a:cubicBezTo>
                  <a:cubicBezTo>
                    <a:pt x="162" y="224"/>
                    <a:pt x="155" y="224"/>
                    <a:pt x="148" y="224"/>
                  </a:cubicBezTo>
                  <a:close/>
                  <a:moveTo>
                    <a:pt x="331" y="185"/>
                  </a:moveTo>
                  <a:cubicBezTo>
                    <a:pt x="331" y="191"/>
                    <a:pt x="331" y="196"/>
                    <a:pt x="331" y="202"/>
                  </a:cubicBezTo>
                  <a:cubicBezTo>
                    <a:pt x="321" y="202"/>
                    <a:pt x="310" y="202"/>
                    <a:pt x="299" y="202"/>
                  </a:cubicBezTo>
                  <a:cubicBezTo>
                    <a:pt x="300" y="197"/>
                    <a:pt x="299" y="190"/>
                    <a:pt x="300" y="185"/>
                  </a:cubicBezTo>
                  <a:cubicBezTo>
                    <a:pt x="310" y="185"/>
                    <a:pt x="321" y="185"/>
                    <a:pt x="331" y="185"/>
                  </a:cubicBezTo>
                  <a:close/>
                  <a:moveTo>
                    <a:pt x="317" y="179"/>
                  </a:moveTo>
                  <a:cubicBezTo>
                    <a:pt x="317" y="172"/>
                    <a:pt x="317" y="165"/>
                    <a:pt x="317" y="157"/>
                  </a:cubicBezTo>
                  <a:cubicBezTo>
                    <a:pt x="325" y="157"/>
                    <a:pt x="332" y="157"/>
                    <a:pt x="340" y="157"/>
                  </a:cubicBezTo>
                  <a:cubicBezTo>
                    <a:pt x="340" y="165"/>
                    <a:pt x="340" y="172"/>
                    <a:pt x="340" y="179"/>
                  </a:cubicBezTo>
                  <a:cubicBezTo>
                    <a:pt x="332" y="179"/>
                    <a:pt x="325" y="179"/>
                    <a:pt x="317" y="179"/>
                  </a:cubicBezTo>
                  <a:close/>
                  <a:moveTo>
                    <a:pt x="366" y="230"/>
                  </a:moveTo>
                  <a:cubicBezTo>
                    <a:pt x="366" y="237"/>
                    <a:pt x="366" y="244"/>
                    <a:pt x="366" y="251"/>
                  </a:cubicBezTo>
                  <a:cubicBezTo>
                    <a:pt x="356" y="251"/>
                    <a:pt x="345" y="251"/>
                    <a:pt x="335" y="251"/>
                  </a:cubicBezTo>
                  <a:cubicBezTo>
                    <a:pt x="335" y="244"/>
                    <a:pt x="334" y="236"/>
                    <a:pt x="335" y="230"/>
                  </a:cubicBezTo>
                  <a:cubicBezTo>
                    <a:pt x="345" y="230"/>
                    <a:pt x="356" y="230"/>
                    <a:pt x="366" y="230"/>
                  </a:cubicBezTo>
                  <a:close/>
                  <a:moveTo>
                    <a:pt x="362" y="224"/>
                  </a:moveTo>
                  <a:cubicBezTo>
                    <a:pt x="362" y="219"/>
                    <a:pt x="362" y="213"/>
                    <a:pt x="362" y="208"/>
                  </a:cubicBezTo>
                  <a:cubicBezTo>
                    <a:pt x="368" y="208"/>
                    <a:pt x="374" y="208"/>
                    <a:pt x="380" y="208"/>
                  </a:cubicBezTo>
                  <a:cubicBezTo>
                    <a:pt x="380" y="213"/>
                    <a:pt x="380" y="219"/>
                    <a:pt x="380" y="224"/>
                  </a:cubicBezTo>
                  <a:cubicBezTo>
                    <a:pt x="374" y="224"/>
                    <a:pt x="368" y="224"/>
                    <a:pt x="362" y="224"/>
                  </a:cubicBezTo>
                  <a:close/>
                  <a:moveTo>
                    <a:pt x="356" y="224"/>
                  </a:moveTo>
                  <a:cubicBezTo>
                    <a:pt x="344" y="224"/>
                    <a:pt x="331" y="224"/>
                    <a:pt x="318" y="224"/>
                  </a:cubicBezTo>
                  <a:cubicBezTo>
                    <a:pt x="319" y="219"/>
                    <a:pt x="318" y="213"/>
                    <a:pt x="319" y="208"/>
                  </a:cubicBezTo>
                  <a:cubicBezTo>
                    <a:pt x="331" y="208"/>
                    <a:pt x="344" y="208"/>
                    <a:pt x="356" y="208"/>
                  </a:cubicBezTo>
                  <a:cubicBezTo>
                    <a:pt x="356" y="213"/>
                    <a:pt x="356" y="219"/>
                    <a:pt x="356" y="224"/>
                  </a:cubicBezTo>
                  <a:close/>
                  <a:moveTo>
                    <a:pt x="317" y="299"/>
                  </a:moveTo>
                  <a:cubicBezTo>
                    <a:pt x="290" y="299"/>
                    <a:pt x="264" y="299"/>
                    <a:pt x="238" y="299"/>
                  </a:cubicBezTo>
                  <a:cubicBezTo>
                    <a:pt x="235" y="270"/>
                    <a:pt x="250" y="250"/>
                    <a:pt x="273" y="248"/>
                  </a:cubicBezTo>
                  <a:cubicBezTo>
                    <a:pt x="296" y="246"/>
                    <a:pt x="314" y="262"/>
                    <a:pt x="317" y="282"/>
                  </a:cubicBezTo>
                  <a:cubicBezTo>
                    <a:pt x="318" y="287"/>
                    <a:pt x="316" y="293"/>
                    <a:pt x="317" y="299"/>
                  </a:cubicBezTo>
                  <a:close/>
                  <a:moveTo>
                    <a:pt x="238" y="345"/>
                  </a:moveTo>
                  <a:cubicBezTo>
                    <a:pt x="238" y="345"/>
                    <a:pt x="239" y="345"/>
                    <a:pt x="239" y="345"/>
                  </a:cubicBezTo>
                  <a:cubicBezTo>
                    <a:pt x="239" y="346"/>
                    <a:pt x="238" y="346"/>
                    <a:pt x="238" y="347"/>
                  </a:cubicBezTo>
                  <a:cubicBezTo>
                    <a:pt x="237" y="347"/>
                    <a:pt x="238" y="346"/>
                    <a:pt x="238" y="345"/>
                  </a:cubicBezTo>
                  <a:close/>
                  <a:moveTo>
                    <a:pt x="238" y="343"/>
                  </a:moveTo>
                  <a:cubicBezTo>
                    <a:pt x="238" y="332"/>
                    <a:pt x="238" y="320"/>
                    <a:pt x="238" y="309"/>
                  </a:cubicBezTo>
                  <a:cubicBezTo>
                    <a:pt x="238" y="309"/>
                    <a:pt x="238" y="308"/>
                    <a:pt x="238" y="308"/>
                  </a:cubicBezTo>
                  <a:cubicBezTo>
                    <a:pt x="264" y="308"/>
                    <a:pt x="291" y="308"/>
                    <a:pt x="317" y="308"/>
                  </a:cubicBezTo>
                  <a:cubicBezTo>
                    <a:pt x="317" y="320"/>
                    <a:pt x="317" y="331"/>
                    <a:pt x="317" y="343"/>
                  </a:cubicBezTo>
                  <a:cubicBezTo>
                    <a:pt x="290" y="343"/>
                    <a:pt x="264" y="343"/>
                    <a:pt x="238" y="343"/>
                  </a:cubicBezTo>
                  <a:close/>
                  <a:moveTo>
                    <a:pt x="232" y="300"/>
                  </a:moveTo>
                  <a:cubicBezTo>
                    <a:pt x="232" y="304"/>
                    <a:pt x="232" y="307"/>
                    <a:pt x="232" y="310"/>
                  </a:cubicBezTo>
                  <a:cubicBezTo>
                    <a:pt x="228" y="310"/>
                    <a:pt x="224" y="310"/>
                    <a:pt x="220" y="310"/>
                  </a:cubicBezTo>
                  <a:cubicBezTo>
                    <a:pt x="220" y="307"/>
                    <a:pt x="220" y="304"/>
                    <a:pt x="220" y="300"/>
                  </a:cubicBezTo>
                  <a:cubicBezTo>
                    <a:pt x="224" y="300"/>
                    <a:pt x="228" y="300"/>
                    <a:pt x="232" y="300"/>
                  </a:cubicBezTo>
                  <a:close/>
                  <a:moveTo>
                    <a:pt x="220" y="294"/>
                  </a:moveTo>
                  <a:cubicBezTo>
                    <a:pt x="220" y="290"/>
                    <a:pt x="220" y="287"/>
                    <a:pt x="220" y="284"/>
                  </a:cubicBezTo>
                  <a:cubicBezTo>
                    <a:pt x="224" y="284"/>
                    <a:pt x="228" y="284"/>
                    <a:pt x="232" y="284"/>
                  </a:cubicBezTo>
                  <a:cubicBezTo>
                    <a:pt x="232" y="287"/>
                    <a:pt x="232" y="290"/>
                    <a:pt x="232" y="294"/>
                  </a:cubicBezTo>
                  <a:cubicBezTo>
                    <a:pt x="228" y="294"/>
                    <a:pt x="224" y="294"/>
                    <a:pt x="220" y="294"/>
                  </a:cubicBezTo>
                  <a:close/>
                  <a:moveTo>
                    <a:pt x="232" y="316"/>
                  </a:moveTo>
                  <a:cubicBezTo>
                    <a:pt x="232" y="320"/>
                    <a:pt x="232" y="323"/>
                    <a:pt x="232" y="327"/>
                  </a:cubicBezTo>
                  <a:cubicBezTo>
                    <a:pt x="228" y="327"/>
                    <a:pt x="224" y="327"/>
                    <a:pt x="220" y="327"/>
                  </a:cubicBezTo>
                  <a:cubicBezTo>
                    <a:pt x="220" y="323"/>
                    <a:pt x="220" y="320"/>
                    <a:pt x="220" y="316"/>
                  </a:cubicBezTo>
                  <a:cubicBezTo>
                    <a:pt x="224" y="316"/>
                    <a:pt x="228" y="316"/>
                    <a:pt x="232" y="316"/>
                  </a:cubicBezTo>
                  <a:close/>
                  <a:moveTo>
                    <a:pt x="242" y="224"/>
                  </a:moveTo>
                  <a:cubicBezTo>
                    <a:pt x="243" y="219"/>
                    <a:pt x="242" y="213"/>
                    <a:pt x="243" y="208"/>
                  </a:cubicBezTo>
                  <a:cubicBezTo>
                    <a:pt x="253" y="208"/>
                    <a:pt x="264" y="208"/>
                    <a:pt x="274" y="208"/>
                  </a:cubicBezTo>
                  <a:cubicBezTo>
                    <a:pt x="274" y="213"/>
                    <a:pt x="274" y="219"/>
                    <a:pt x="274" y="224"/>
                  </a:cubicBezTo>
                  <a:cubicBezTo>
                    <a:pt x="264" y="224"/>
                    <a:pt x="253" y="224"/>
                    <a:pt x="242" y="224"/>
                  </a:cubicBezTo>
                  <a:close/>
                  <a:moveTo>
                    <a:pt x="274" y="230"/>
                  </a:moveTo>
                  <a:cubicBezTo>
                    <a:pt x="274" y="234"/>
                    <a:pt x="274" y="238"/>
                    <a:pt x="274" y="243"/>
                  </a:cubicBezTo>
                  <a:cubicBezTo>
                    <a:pt x="270" y="243"/>
                    <a:pt x="266" y="244"/>
                    <a:pt x="262" y="245"/>
                  </a:cubicBezTo>
                  <a:cubicBezTo>
                    <a:pt x="261" y="241"/>
                    <a:pt x="259" y="237"/>
                    <a:pt x="258" y="233"/>
                  </a:cubicBezTo>
                  <a:cubicBezTo>
                    <a:pt x="262" y="231"/>
                    <a:pt x="268" y="230"/>
                    <a:pt x="274" y="230"/>
                  </a:cubicBezTo>
                  <a:close/>
                  <a:moveTo>
                    <a:pt x="256" y="247"/>
                  </a:moveTo>
                  <a:cubicBezTo>
                    <a:pt x="254" y="250"/>
                    <a:pt x="250" y="251"/>
                    <a:pt x="248" y="254"/>
                  </a:cubicBezTo>
                  <a:cubicBezTo>
                    <a:pt x="245" y="250"/>
                    <a:pt x="241" y="248"/>
                    <a:pt x="238" y="244"/>
                  </a:cubicBezTo>
                  <a:cubicBezTo>
                    <a:pt x="243" y="241"/>
                    <a:pt x="247" y="237"/>
                    <a:pt x="252" y="235"/>
                  </a:cubicBezTo>
                  <a:cubicBezTo>
                    <a:pt x="253" y="239"/>
                    <a:pt x="255" y="243"/>
                    <a:pt x="256" y="247"/>
                  </a:cubicBezTo>
                  <a:close/>
                  <a:moveTo>
                    <a:pt x="250" y="230"/>
                  </a:moveTo>
                  <a:cubicBezTo>
                    <a:pt x="240" y="234"/>
                    <a:pt x="232" y="242"/>
                    <a:pt x="226" y="248"/>
                  </a:cubicBezTo>
                  <a:cubicBezTo>
                    <a:pt x="226" y="242"/>
                    <a:pt x="226" y="236"/>
                    <a:pt x="226" y="230"/>
                  </a:cubicBezTo>
                  <a:cubicBezTo>
                    <a:pt x="234" y="230"/>
                    <a:pt x="242" y="230"/>
                    <a:pt x="250" y="230"/>
                  </a:cubicBezTo>
                  <a:close/>
                  <a:moveTo>
                    <a:pt x="233" y="248"/>
                  </a:moveTo>
                  <a:cubicBezTo>
                    <a:pt x="237" y="251"/>
                    <a:pt x="241" y="254"/>
                    <a:pt x="243" y="258"/>
                  </a:cubicBezTo>
                  <a:cubicBezTo>
                    <a:pt x="242" y="260"/>
                    <a:pt x="240" y="262"/>
                    <a:pt x="239" y="264"/>
                  </a:cubicBezTo>
                  <a:cubicBezTo>
                    <a:pt x="235" y="262"/>
                    <a:pt x="230" y="261"/>
                    <a:pt x="225" y="260"/>
                  </a:cubicBezTo>
                  <a:cubicBezTo>
                    <a:pt x="227" y="255"/>
                    <a:pt x="231" y="252"/>
                    <a:pt x="233" y="248"/>
                  </a:cubicBezTo>
                  <a:close/>
                  <a:moveTo>
                    <a:pt x="305" y="230"/>
                  </a:moveTo>
                  <a:cubicBezTo>
                    <a:pt x="312" y="229"/>
                    <a:pt x="321" y="230"/>
                    <a:pt x="329" y="230"/>
                  </a:cubicBezTo>
                  <a:cubicBezTo>
                    <a:pt x="329" y="236"/>
                    <a:pt x="329" y="242"/>
                    <a:pt x="329" y="247"/>
                  </a:cubicBezTo>
                  <a:cubicBezTo>
                    <a:pt x="328" y="248"/>
                    <a:pt x="327" y="246"/>
                    <a:pt x="326" y="246"/>
                  </a:cubicBezTo>
                  <a:cubicBezTo>
                    <a:pt x="321" y="240"/>
                    <a:pt x="314" y="233"/>
                    <a:pt x="305" y="230"/>
                  </a:cubicBezTo>
                  <a:close/>
                  <a:moveTo>
                    <a:pt x="316" y="244"/>
                  </a:moveTo>
                  <a:cubicBezTo>
                    <a:pt x="313" y="247"/>
                    <a:pt x="310" y="251"/>
                    <a:pt x="306" y="253"/>
                  </a:cubicBezTo>
                  <a:cubicBezTo>
                    <a:pt x="304" y="251"/>
                    <a:pt x="301" y="249"/>
                    <a:pt x="297" y="247"/>
                  </a:cubicBezTo>
                  <a:cubicBezTo>
                    <a:pt x="299" y="243"/>
                    <a:pt x="301" y="239"/>
                    <a:pt x="302" y="235"/>
                  </a:cubicBezTo>
                  <a:cubicBezTo>
                    <a:pt x="307" y="237"/>
                    <a:pt x="312" y="240"/>
                    <a:pt x="316" y="244"/>
                  </a:cubicBezTo>
                  <a:close/>
                  <a:moveTo>
                    <a:pt x="313" y="224"/>
                  </a:moveTo>
                  <a:cubicBezTo>
                    <a:pt x="302" y="224"/>
                    <a:pt x="291" y="224"/>
                    <a:pt x="281" y="224"/>
                  </a:cubicBezTo>
                  <a:cubicBezTo>
                    <a:pt x="281" y="219"/>
                    <a:pt x="280" y="213"/>
                    <a:pt x="281" y="208"/>
                  </a:cubicBezTo>
                  <a:cubicBezTo>
                    <a:pt x="291" y="208"/>
                    <a:pt x="302" y="208"/>
                    <a:pt x="313" y="208"/>
                  </a:cubicBezTo>
                  <a:cubicBezTo>
                    <a:pt x="313" y="213"/>
                    <a:pt x="313" y="219"/>
                    <a:pt x="313" y="224"/>
                  </a:cubicBezTo>
                  <a:close/>
                  <a:moveTo>
                    <a:pt x="296" y="232"/>
                  </a:moveTo>
                  <a:cubicBezTo>
                    <a:pt x="295" y="237"/>
                    <a:pt x="293" y="241"/>
                    <a:pt x="292" y="245"/>
                  </a:cubicBezTo>
                  <a:cubicBezTo>
                    <a:pt x="289" y="244"/>
                    <a:pt x="285" y="243"/>
                    <a:pt x="281" y="243"/>
                  </a:cubicBezTo>
                  <a:cubicBezTo>
                    <a:pt x="281" y="238"/>
                    <a:pt x="281" y="234"/>
                    <a:pt x="281" y="230"/>
                  </a:cubicBezTo>
                  <a:cubicBezTo>
                    <a:pt x="287" y="230"/>
                    <a:pt x="291" y="231"/>
                    <a:pt x="296" y="232"/>
                  </a:cubicBezTo>
                  <a:close/>
                  <a:moveTo>
                    <a:pt x="316" y="263"/>
                  </a:moveTo>
                  <a:cubicBezTo>
                    <a:pt x="314" y="262"/>
                    <a:pt x="313" y="259"/>
                    <a:pt x="311" y="258"/>
                  </a:cubicBezTo>
                  <a:cubicBezTo>
                    <a:pt x="314" y="254"/>
                    <a:pt x="317" y="251"/>
                    <a:pt x="320" y="248"/>
                  </a:cubicBezTo>
                  <a:cubicBezTo>
                    <a:pt x="324" y="251"/>
                    <a:pt x="327" y="255"/>
                    <a:pt x="329" y="260"/>
                  </a:cubicBezTo>
                  <a:cubicBezTo>
                    <a:pt x="325" y="261"/>
                    <a:pt x="320" y="262"/>
                    <a:pt x="316" y="263"/>
                  </a:cubicBezTo>
                  <a:close/>
                  <a:moveTo>
                    <a:pt x="311" y="179"/>
                  </a:moveTo>
                  <a:cubicBezTo>
                    <a:pt x="301" y="179"/>
                    <a:pt x="291" y="179"/>
                    <a:pt x="282" y="179"/>
                  </a:cubicBezTo>
                  <a:cubicBezTo>
                    <a:pt x="282" y="172"/>
                    <a:pt x="281" y="164"/>
                    <a:pt x="282" y="157"/>
                  </a:cubicBezTo>
                  <a:cubicBezTo>
                    <a:pt x="292" y="157"/>
                    <a:pt x="301" y="157"/>
                    <a:pt x="311" y="157"/>
                  </a:cubicBezTo>
                  <a:cubicBezTo>
                    <a:pt x="311" y="165"/>
                    <a:pt x="311" y="172"/>
                    <a:pt x="311" y="179"/>
                  </a:cubicBezTo>
                  <a:close/>
                  <a:moveTo>
                    <a:pt x="293" y="185"/>
                  </a:moveTo>
                  <a:cubicBezTo>
                    <a:pt x="293" y="191"/>
                    <a:pt x="293" y="196"/>
                    <a:pt x="293" y="202"/>
                  </a:cubicBezTo>
                  <a:cubicBezTo>
                    <a:pt x="283" y="202"/>
                    <a:pt x="272" y="202"/>
                    <a:pt x="262" y="202"/>
                  </a:cubicBezTo>
                  <a:cubicBezTo>
                    <a:pt x="262" y="197"/>
                    <a:pt x="261" y="190"/>
                    <a:pt x="262" y="185"/>
                  </a:cubicBezTo>
                  <a:cubicBezTo>
                    <a:pt x="272" y="185"/>
                    <a:pt x="283" y="185"/>
                    <a:pt x="293" y="185"/>
                  </a:cubicBezTo>
                  <a:close/>
                  <a:moveTo>
                    <a:pt x="275" y="179"/>
                  </a:moveTo>
                  <a:cubicBezTo>
                    <a:pt x="266" y="179"/>
                    <a:pt x="256" y="179"/>
                    <a:pt x="246" y="179"/>
                  </a:cubicBezTo>
                  <a:cubicBezTo>
                    <a:pt x="246" y="172"/>
                    <a:pt x="245" y="164"/>
                    <a:pt x="246" y="157"/>
                  </a:cubicBezTo>
                  <a:cubicBezTo>
                    <a:pt x="256" y="157"/>
                    <a:pt x="266" y="157"/>
                    <a:pt x="275" y="157"/>
                  </a:cubicBezTo>
                  <a:cubicBezTo>
                    <a:pt x="275" y="165"/>
                    <a:pt x="275" y="172"/>
                    <a:pt x="275" y="179"/>
                  </a:cubicBezTo>
                  <a:close/>
                  <a:moveTo>
                    <a:pt x="255" y="185"/>
                  </a:moveTo>
                  <a:cubicBezTo>
                    <a:pt x="255" y="191"/>
                    <a:pt x="255" y="196"/>
                    <a:pt x="255" y="202"/>
                  </a:cubicBezTo>
                  <a:cubicBezTo>
                    <a:pt x="245" y="202"/>
                    <a:pt x="234" y="202"/>
                    <a:pt x="224" y="202"/>
                  </a:cubicBezTo>
                  <a:cubicBezTo>
                    <a:pt x="224" y="197"/>
                    <a:pt x="223" y="190"/>
                    <a:pt x="224" y="185"/>
                  </a:cubicBezTo>
                  <a:cubicBezTo>
                    <a:pt x="235" y="185"/>
                    <a:pt x="245" y="185"/>
                    <a:pt x="255" y="185"/>
                  </a:cubicBezTo>
                  <a:close/>
                  <a:moveTo>
                    <a:pt x="237" y="208"/>
                  </a:moveTo>
                  <a:cubicBezTo>
                    <a:pt x="237" y="213"/>
                    <a:pt x="237" y="219"/>
                    <a:pt x="237" y="224"/>
                  </a:cubicBezTo>
                  <a:cubicBezTo>
                    <a:pt x="224" y="224"/>
                    <a:pt x="211" y="224"/>
                    <a:pt x="198" y="224"/>
                  </a:cubicBezTo>
                  <a:cubicBezTo>
                    <a:pt x="199" y="219"/>
                    <a:pt x="198" y="213"/>
                    <a:pt x="199" y="208"/>
                  </a:cubicBezTo>
                  <a:cubicBezTo>
                    <a:pt x="211" y="208"/>
                    <a:pt x="224" y="208"/>
                    <a:pt x="237" y="208"/>
                  </a:cubicBezTo>
                  <a:close/>
                  <a:moveTo>
                    <a:pt x="220" y="230"/>
                  </a:moveTo>
                  <a:cubicBezTo>
                    <a:pt x="220" y="237"/>
                    <a:pt x="220" y="244"/>
                    <a:pt x="220" y="251"/>
                  </a:cubicBezTo>
                  <a:cubicBezTo>
                    <a:pt x="209" y="251"/>
                    <a:pt x="199" y="251"/>
                    <a:pt x="188" y="251"/>
                  </a:cubicBezTo>
                  <a:cubicBezTo>
                    <a:pt x="188" y="244"/>
                    <a:pt x="188" y="236"/>
                    <a:pt x="188" y="230"/>
                  </a:cubicBezTo>
                  <a:cubicBezTo>
                    <a:pt x="199" y="230"/>
                    <a:pt x="209" y="230"/>
                    <a:pt x="220" y="230"/>
                  </a:cubicBezTo>
                  <a:close/>
                  <a:moveTo>
                    <a:pt x="172" y="268"/>
                  </a:moveTo>
                  <a:cubicBezTo>
                    <a:pt x="172" y="264"/>
                    <a:pt x="172" y="261"/>
                    <a:pt x="172" y="257"/>
                  </a:cubicBezTo>
                  <a:cubicBezTo>
                    <a:pt x="180" y="257"/>
                    <a:pt x="189" y="257"/>
                    <a:pt x="197" y="257"/>
                  </a:cubicBezTo>
                  <a:cubicBezTo>
                    <a:pt x="197" y="261"/>
                    <a:pt x="197" y="264"/>
                    <a:pt x="197" y="268"/>
                  </a:cubicBezTo>
                  <a:cubicBezTo>
                    <a:pt x="189" y="268"/>
                    <a:pt x="180" y="268"/>
                    <a:pt x="172" y="268"/>
                  </a:cubicBezTo>
                  <a:close/>
                  <a:moveTo>
                    <a:pt x="182" y="274"/>
                  </a:moveTo>
                  <a:cubicBezTo>
                    <a:pt x="182" y="279"/>
                    <a:pt x="182" y="284"/>
                    <a:pt x="182" y="289"/>
                  </a:cubicBezTo>
                  <a:cubicBezTo>
                    <a:pt x="179" y="289"/>
                    <a:pt x="176" y="289"/>
                    <a:pt x="172" y="289"/>
                  </a:cubicBezTo>
                  <a:cubicBezTo>
                    <a:pt x="172" y="284"/>
                    <a:pt x="172" y="279"/>
                    <a:pt x="172" y="274"/>
                  </a:cubicBezTo>
                  <a:cubicBezTo>
                    <a:pt x="176" y="274"/>
                    <a:pt x="179" y="274"/>
                    <a:pt x="182" y="274"/>
                  </a:cubicBezTo>
                  <a:close/>
                  <a:moveTo>
                    <a:pt x="193" y="224"/>
                  </a:moveTo>
                  <a:cubicBezTo>
                    <a:pt x="187" y="224"/>
                    <a:pt x="181" y="224"/>
                    <a:pt x="175" y="224"/>
                  </a:cubicBezTo>
                  <a:cubicBezTo>
                    <a:pt x="175" y="219"/>
                    <a:pt x="175" y="213"/>
                    <a:pt x="175" y="208"/>
                  </a:cubicBezTo>
                  <a:cubicBezTo>
                    <a:pt x="181" y="208"/>
                    <a:pt x="187" y="208"/>
                    <a:pt x="193" y="208"/>
                  </a:cubicBezTo>
                  <a:cubicBezTo>
                    <a:pt x="193" y="213"/>
                    <a:pt x="193" y="219"/>
                    <a:pt x="193" y="224"/>
                  </a:cubicBezTo>
                  <a:close/>
                  <a:moveTo>
                    <a:pt x="172" y="321"/>
                  </a:moveTo>
                  <a:cubicBezTo>
                    <a:pt x="176" y="321"/>
                    <a:pt x="179" y="321"/>
                    <a:pt x="182" y="321"/>
                  </a:cubicBezTo>
                  <a:cubicBezTo>
                    <a:pt x="182" y="328"/>
                    <a:pt x="182" y="336"/>
                    <a:pt x="182" y="343"/>
                  </a:cubicBezTo>
                  <a:cubicBezTo>
                    <a:pt x="179" y="343"/>
                    <a:pt x="176" y="343"/>
                    <a:pt x="172" y="343"/>
                  </a:cubicBezTo>
                  <a:cubicBezTo>
                    <a:pt x="172" y="336"/>
                    <a:pt x="172" y="328"/>
                    <a:pt x="172" y="321"/>
                  </a:cubicBezTo>
                  <a:close/>
                  <a:moveTo>
                    <a:pt x="172" y="315"/>
                  </a:moveTo>
                  <a:cubicBezTo>
                    <a:pt x="172" y="308"/>
                    <a:pt x="172" y="302"/>
                    <a:pt x="172" y="296"/>
                  </a:cubicBezTo>
                  <a:cubicBezTo>
                    <a:pt x="179" y="296"/>
                    <a:pt x="186" y="296"/>
                    <a:pt x="193" y="296"/>
                  </a:cubicBezTo>
                  <a:cubicBezTo>
                    <a:pt x="193" y="302"/>
                    <a:pt x="193" y="308"/>
                    <a:pt x="193" y="315"/>
                  </a:cubicBezTo>
                  <a:cubicBezTo>
                    <a:pt x="186" y="315"/>
                    <a:pt x="179" y="315"/>
                    <a:pt x="172" y="315"/>
                  </a:cubicBezTo>
                  <a:close/>
                  <a:moveTo>
                    <a:pt x="199" y="315"/>
                  </a:moveTo>
                  <a:cubicBezTo>
                    <a:pt x="199" y="308"/>
                    <a:pt x="199" y="302"/>
                    <a:pt x="199" y="296"/>
                  </a:cubicBezTo>
                  <a:cubicBezTo>
                    <a:pt x="204" y="296"/>
                    <a:pt x="209" y="296"/>
                    <a:pt x="214" y="296"/>
                  </a:cubicBezTo>
                  <a:cubicBezTo>
                    <a:pt x="214" y="302"/>
                    <a:pt x="214" y="308"/>
                    <a:pt x="214" y="315"/>
                  </a:cubicBezTo>
                  <a:cubicBezTo>
                    <a:pt x="209" y="315"/>
                    <a:pt x="204" y="315"/>
                    <a:pt x="199" y="315"/>
                  </a:cubicBezTo>
                  <a:close/>
                  <a:moveTo>
                    <a:pt x="188" y="289"/>
                  </a:moveTo>
                  <a:cubicBezTo>
                    <a:pt x="188" y="284"/>
                    <a:pt x="188" y="279"/>
                    <a:pt x="188" y="274"/>
                  </a:cubicBezTo>
                  <a:cubicBezTo>
                    <a:pt x="197" y="274"/>
                    <a:pt x="205" y="274"/>
                    <a:pt x="214" y="274"/>
                  </a:cubicBezTo>
                  <a:cubicBezTo>
                    <a:pt x="214" y="279"/>
                    <a:pt x="214" y="284"/>
                    <a:pt x="214" y="289"/>
                  </a:cubicBezTo>
                  <a:cubicBezTo>
                    <a:pt x="205" y="289"/>
                    <a:pt x="197" y="289"/>
                    <a:pt x="188" y="289"/>
                  </a:cubicBezTo>
                  <a:close/>
                  <a:moveTo>
                    <a:pt x="203" y="268"/>
                  </a:moveTo>
                  <a:cubicBezTo>
                    <a:pt x="203" y="264"/>
                    <a:pt x="203" y="261"/>
                    <a:pt x="203" y="257"/>
                  </a:cubicBezTo>
                  <a:cubicBezTo>
                    <a:pt x="208" y="257"/>
                    <a:pt x="214" y="257"/>
                    <a:pt x="220" y="257"/>
                  </a:cubicBezTo>
                  <a:cubicBezTo>
                    <a:pt x="218" y="260"/>
                    <a:pt x="216" y="264"/>
                    <a:pt x="215" y="268"/>
                  </a:cubicBezTo>
                  <a:cubicBezTo>
                    <a:pt x="211" y="268"/>
                    <a:pt x="207" y="268"/>
                    <a:pt x="203" y="268"/>
                  </a:cubicBezTo>
                  <a:close/>
                  <a:moveTo>
                    <a:pt x="222" y="265"/>
                  </a:moveTo>
                  <a:cubicBezTo>
                    <a:pt x="227" y="266"/>
                    <a:pt x="231" y="268"/>
                    <a:pt x="236" y="269"/>
                  </a:cubicBezTo>
                  <a:cubicBezTo>
                    <a:pt x="235" y="272"/>
                    <a:pt x="234" y="275"/>
                    <a:pt x="233" y="278"/>
                  </a:cubicBezTo>
                  <a:cubicBezTo>
                    <a:pt x="229" y="278"/>
                    <a:pt x="224" y="278"/>
                    <a:pt x="220" y="278"/>
                  </a:cubicBezTo>
                  <a:cubicBezTo>
                    <a:pt x="219" y="272"/>
                    <a:pt x="221" y="269"/>
                    <a:pt x="222" y="265"/>
                  </a:cubicBezTo>
                  <a:close/>
                  <a:moveTo>
                    <a:pt x="220" y="333"/>
                  </a:moveTo>
                  <a:cubicBezTo>
                    <a:pt x="224" y="333"/>
                    <a:pt x="228" y="333"/>
                    <a:pt x="232" y="333"/>
                  </a:cubicBezTo>
                  <a:cubicBezTo>
                    <a:pt x="232" y="336"/>
                    <a:pt x="232" y="340"/>
                    <a:pt x="232" y="343"/>
                  </a:cubicBezTo>
                  <a:cubicBezTo>
                    <a:pt x="228" y="343"/>
                    <a:pt x="224" y="343"/>
                    <a:pt x="220" y="343"/>
                  </a:cubicBezTo>
                  <a:cubicBezTo>
                    <a:pt x="220" y="340"/>
                    <a:pt x="220" y="336"/>
                    <a:pt x="220" y="333"/>
                  </a:cubicBezTo>
                  <a:close/>
                  <a:moveTo>
                    <a:pt x="236" y="349"/>
                  </a:moveTo>
                  <a:cubicBezTo>
                    <a:pt x="256" y="349"/>
                    <a:pt x="275" y="349"/>
                    <a:pt x="295" y="349"/>
                  </a:cubicBezTo>
                  <a:cubicBezTo>
                    <a:pt x="301" y="349"/>
                    <a:pt x="309" y="348"/>
                    <a:pt x="314" y="349"/>
                  </a:cubicBezTo>
                  <a:cubicBezTo>
                    <a:pt x="317" y="350"/>
                    <a:pt x="322" y="355"/>
                    <a:pt x="325" y="358"/>
                  </a:cubicBezTo>
                  <a:cubicBezTo>
                    <a:pt x="334" y="368"/>
                    <a:pt x="344" y="378"/>
                    <a:pt x="353" y="387"/>
                  </a:cubicBezTo>
                  <a:cubicBezTo>
                    <a:pt x="301" y="387"/>
                    <a:pt x="250" y="387"/>
                    <a:pt x="198" y="387"/>
                  </a:cubicBezTo>
                  <a:cubicBezTo>
                    <a:pt x="198" y="386"/>
                    <a:pt x="201" y="384"/>
                    <a:pt x="202" y="383"/>
                  </a:cubicBezTo>
                  <a:cubicBezTo>
                    <a:pt x="213" y="372"/>
                    <a:pt x="225" y="360"/>
                    <a:pt x="236" y="349"/>
                  </a:cubicBezTo>
                  <a:close/>
                  <a:moveTo>
                    <a:pt x="323" y="343"/>
                  </a:moveTo>
                  <a:cubicBezTo>
                    <a:pt x="323" y="340"/>
                    <a:pt x="323" y="336"/>
                    <a:pt x="323" y="333"/>
                  </a:cubicBezTo>
                  <a:cubicBezTo>
                    <a:pt x="327" y="333"/>
                    <a:pt x="331" y="333"/>
                    <a:pt x="335" y="333"/>
                  </a:cubicBezTo>
                  <a:cubicBezTo>
                    <a:pt x="335" y="336"/>
                    <a:pt x="335" y="340"/>
                    <a:pt x="335" y="343"/>
                  </a:cubicBezTo>
                  <a:cubicBezTo>
                    <a:pt x="331" y="343"/>
                    <a:pt x="327" y="343"/>
                    <a:pt x="323" y="343"/>
                  </a:cubicBezTo>
                  <a:close/>
                  <a:moveTo>
                    <a:pt x="323" y="327"/>
                  </a:moveTo>
                  <a:cubicBezTo>
                    <a:pt x="323" y="323"/>
                    <a:pt x="323" y="320"/>
                    <a:pt x="323" y="316"/>
                  </a:cubicBezTo>
                  <a:cubicBezTo>
                    <a:pt x="327" y="316"/>
                    <a:pt x="331" y="316"/>
                    <a:pt x="335" y="316"/>
                  </a:cubicBezTo>
                  <a:cubicBezTo>
                    <a:pt x="335" y="320"/>
                    <a:pt x="335" y="323"/>
                    <a:pt x="335" y="327"/>
                  </a:cubicBezTo>
                  <a:cubicBezTo>
                    <a:pt x="331" y="327"/>
                    <a:pt x="327" y="327"/>
                    <a:pt x="323" y="327"/>
                  </a:cubicBezTo>
                  <a:close/>
                  <a:moveTo>
                    <a:pt x="323" y="310"/>
                  </a:moveTo>
                  <a:cubicBezTo>
                    <a:pt x="323" y="307"/>
                    <a:pt x="323" y="304"/>
                    <a:pt x="323" y="300"/>
                  </a:cubicBezTo>
                  <a:cubicBezTo>
                    <a:pt x="327" y="300"/>
                    <a:pt x="331" y="300"/>
                    <a:pt x="335" y="300"/>
                  </a:cubicBezTo>
                  <a:cubicBezTo>
                    <a:pt x="335" y="304"/>
                    <a:pt x="335" y="307"/>
                    <a:pt x="335" y="310"/>
                  </a:cubicBezTo>
                  <a:cubicBezTo>
                    <a:pt x="331" y="310"/>
                    <a:pt x="327" y="310"/>
                    <a:pt x="323" y="310"/>
                  </a:cubicBezTo>
                  <a:close/>
                  <a:moveTo>
                    <a:pt x="323" y="294"/>
                  </a:moveTo>
                  <a:cubicBezTo>
                    <a:pt x="323" y="290"/>
                    <a:pt x="323" y="287"/>
                    <a:pt x="323" y="284"/>
                  </a:cubicBezTo>
                  <a:cubicBezTo>
                    <a:pt x="327" y="284"/>
                    <a:pt x="331" y="284"/>
                    <a:pt x="335" y="284"/>
                  </a:cubicBezTo>
                  <a:cubicBezTo>
                    <a:pt x="335" y="287"/>
                    <a:pt x="335" y="290"/>
                    <a:pt x="335" y="294"/>
                  </a:cubicBezTo>
                  <a:cubicBezTo>
                    <a:pt x="331" y="294"/>
                    <a:pt x="327" y="294"/>
                    <a:pt x="323" y="294"/>
                  </a:cubicBezTo>
                  <a:close/>
                  <a:moveTo>
                    <a:pt x="321" y="278"/>
                  </a:moveTo>
                  <a:cubicBezTo>
                    <a:pt x="321" y="275"/>
                    <a:pt x="320" y="272"/>
                    <a:pt x="318" y="269"/>
                  </a:cubicBezTo>
                  <a:cubicBezTo>
                    <a:pt x="322" y="267"/>
                    <a:pt x="328" y="267"/>
                    <a:pt x="332" y="265"/>
                  </a:cubicBezTo>
                  <a:cubicBezTo>
                    <a:pt x="334" y="268"/>
                    <a:pt x="335" y="272"/>
                    <a:pt x="335" y="278"/>
                  </a:cubicBezTo>
                  <a:cubicBezTo>
                    <a:pt x="330" y="278"/>
                    <a:pt x="326" y="278"/>
                    <a:pt x="321" y="278"/>
                  </a:cubicBezTo>
                  <a:close/>
                  <a:moveTo>
                    <a:pt x="334" y="257"/>
                  </a:moveTo>
                  <a:cubicBezTo>
                    <a:pt x="340" y="256"/>
                    <a:pt x="346" y="257"/>
                    <a:pt x="352" y="257"/>
                  </a:cubicBezTo>
                  <a:cubicBezTo>
                    <a:pt x="352" y="261"/>
                    <a:pt x="352" y="264"/>
                    <a:pt x="352" y="268"/>
                  </a:cubicBezTo>
                  <a:cubicBezTo>
                    <a:pt x="348" y="268"/>
                    <a:pt x="344" y="268"/>
                    <a:pt x="340" y="268"/>
                  </a:cubicBezTo>
                  <a:cubicBezTo>
                    <a:pt x="338" y="264"/>
                    <a:pt x="337" y="260"/>
                    <a:pt x="334" y="257"/>
                  </a:cubicBezTo>
                  <a:close/>
                  <a:moveTo>
                    <a:pt x="341" y="289"/>
                  </a:moveTo>
                  <a:cubicBezTo>
                    <a:pt x="341" y="284"/>
                    <a:pt x="341" y="279"/>
                    <a:pt x="341" y="274"/>
                  </a:cubicBezTo>
                  <a:cubicBezTo>
                    <a:pt x="350" y="274"/>
                    <a:pt x="358" y="274"/>
                    <a:pt x="367" y="274"/>
                  </a:cubicBezTo>
                  <a:cubicBezTo>
                    <a:pt x="367" y="279"/>
                    <a:pt x="367" y="284"/>
                    <a:pt x="367" y="289"/>
                  </a:cubicBezTo>
                  <a:cubicBezTo>
                    <a:pt x="358" y="289"/>
                    <a:pt x="350" y="289"/>
                    <a:pt x="341" y="289"/>
                  </a:cubicBezTo>
                  <a:close/>
                  <a:moveTo>
                    <a:pt x="356" y="296"/>
                  </a:moveTo>
                  <a:cubicBezTo>
                    <a:pt x="356" y="302"/>
                    <a:pt x="356" y="308"/>
                    <a:pt x="356" y="315"/>
                  </a:cubicBezTo>
                  <a:cubicBezTo>
                    <a:pt x="351" y="315"/>
                    <a:pt x="346" y="315"/>
                    <a:pt x="341" y="315"/>
                  </a:cubicBezTo>
                  <a:cubicBezTo>
                    <a:pt x="341" y="308"/>
                    <a:pt x="341" y="302"/>
                    <a:pt x="341" y="296"/>
                  </a:cubicBezTo>
                  <a:cubicBezTo>
                    <a:pt x="346" y="296"/>
                    <a:pt x="351" y="296"/>
                    <a:pt x="356" y="296"/>
                  </a:cubicBezTo>
                  <a:close/>
                  <a:moveTo>
                    <a:pt x="373" y="289"/>
                  </a:moveTo>
                  <a:cubicBezTo>
                    <a:pt x="373" y="284"/>
                    <a:pt x="373" y="279"/>
                    <a:pt x="373" y="274"/>
                  </a:cubicBezTo>
                  <a:cubicBezTo>
                    <a:pt x="376" y="274"/>
                    <a:pt x="380" y="274"/>
                    <a:pt x="383" y="274"/>
                  </a:cubicBezTo>
                  <a:cubicBezTo>
                    <a:pt x="383" y="279"/>
                    <a:pt x="383" y="284"/>
                    <a:pt x="383" y="289"/>
                  </a:cubicBezTo>
                  <a:cubicBezTo>
                    <a:pt x="380" y="289"/>
                    <a:pt x="376" y="289"/>
                    <a:pt x="373" y="289"/>
                  </a:cubicBezTo>
                  <a:close/>
                  <a:moveTo>
                    <a:pt x="358" y="268"/>
                  </a:moveTo>
                  <a:cubicBezTo>
                    <a:pt x="358" y="264"/>
                    <a:pt x="358" y="261"/>
                    <a:pt x="358" y="257"/>
                  </a:cubicBezTo>
                  <a:cubicBezTo>
                    <a:pt x="366" y="257"/>
                    <a:pt x="375" y="257"/>
                    <a:pt x="383" y="257"/>
                  </a:cubicBezTo>
                  <a:cubicBezTo>
                    <a:pt x="383" y="261"/>
                    <a:pt x="383" y="264"/>
                    <a:pt x="383" y="268"/>
                  </a:cubicBezTo>
                  <a:cubicBezTo>
                    <a:pt x="375" y="268"/>
                    <a:pt x="366" y="268"/>
                    <a:pt x="358" y="268"/>
                  </a:cubicBezTo>
                  <a:close/>
                  <a:moveTo>
                    <a:pt x="372" y="251"/>
                  </a:moveTo>
                  <a:cubicBezTo>
                    <a:pt x="373" y="244"/>
                    <a:pt x="372" y="236"/>
                    <a:pt x="373" y="230"/>
                  </a:cubicBezTo>
                  <a:cubicBezTo>
                    <a:pt x="382" y="230"/>
                    <a:pt x="392" y="230"/>
                    <a:pt x="402" y="230"/>
                  </a:cubicBezTo>
                  <a:cubicBezTo>
                    <a:pt x="402" y="237"/>
                    <a:pt x="402" y="244"/>
                    <a:pt x="402" y="251"/>
                  </a:cubicBezTo>
                  <a:cubicBezTo>
                    <a:pt x="392" y="251"/>
                    <a:pt x="382" y="251"/>
                    <a:pt x="372" y="251"/>
                  </a:cubicBezTo>
                  <a:close/>
                  <a:moveTo>
                    <a:pt x="426" y="230"/>
                  </a:moveTo>
                  <a:cubicBezTo>
                    <a:pt x="426" y="237"/>
                    <a:pt x="426" y="244"/>
                    <a:pt x="426" y="251"/>
                  </a:cubicBezTo>
                  <a:cubicBezTo>
                    <a:pt x="420" y="251"/>
                    <a:pt x="414" y="251"/>
                    <a:pt x="407" y="251"/>
                  </a:cubicBezTo>
                  <a:cubicBezTo>
                    <a:pt x="407" y="244"/>
                    <a:pt x="407" y="237"/>
                    <a:pt x="407" y="230"/>
                  </a:cubicBezTo>
                  <a:cubicBezTo>
                    <a:pt x="414" y="230"/>
                    <a:pt x="420" y="230"/>
                    <a:pt x="426" y="230"/>
                  </a:cubicBezTo>
                  <a:close/>
                  <a:moveTo>
                    <a:pt x="413" y="224"/>
                  </a:moveTo>
                  <a:cubicBezTo>
                    <a:pt x="413" y="219"/>
                    <a:pt x="413" y="213"/>
                    <a:pt x="413" y="208"/>
                  </a:cubicBezTo>
                  <a:cubicBezTo>
                    <a:pt x="418" y="208"/>
                    <a:pt x="422" y="208"/>
                    <a:pt x="426" y="208"/>
                  </a:cubicBezTo>
                  <a:cubicBezTo>
                    <a:pt x="426" y="213"/>
                    <a:pt x="426" y="219"/>
                    <a:pt x="426" y="224"/>
                  </a:cubicBezTo>
                  <a:cubicBezTo>
                    <a:pt x="422" y="224"/>
                    <a:pt x="418" y="224"/>
                    <a:pt x="413" y="224"/>
                  </a:cubicBezTo>
                  <a:close/>
                  <a:moveTo>
                    <a:pt x="407" y="224"/>
                  </a:moveTo>
                  <a:cubicBezTo>
                    <a:pt x="400" y="224"/>
                    <a:pt x="393" y="224"/>
                    <a:pt x="386" y="224"/>
                  </a:cubicBezTo>
                  <a:cubicBezTo>
                    <a:pt x="386" y="219"/>
                    <a:pt x="386" y="213"/>
                    <a:pt x="386" y="208"/>
                  </a:cubicBezTo>
                  <a:cubicBezTo>
                    <a:pt x="393" y="208"/>
                    <a:pt x="400" y="208"/>
                    <a:pt x="407" y="208"/>
                  </a:cubicBezTo>
                  <a:cubicBezTo>
                    <a:pt x="407" y="213"/>
                    <a:pt x="407" y="219"/>
                    <a:pt x="407" y="224"/>
                  </a:cubicBezTo>
                  <a:close/>
                  <a:moveTo>
                    <a:pt x="389" y="257"/>
                  </a:moveTo>
                  <a:cubicBezTo>
                    <a:pt x="403" y="257"/>
                    <a:pt x="417" y="257"/>
                    <a:pt x="432" y="257"/>
                  </a:cubicBezTo>
                  <a:cubicBezTo>
                    <a:pt x="433" y="251"/>
                    <a:pt x="432" y="243"/>
                    <a:pt x="432" y="236"/>
                  </a:cubicBezTo>
                  <a:cubicBezTo>
                    <a:pt x="432" y="236"/>
                    <a:pt x="432" y="236"/>
                    <a:pt x="432" y="235"/>
                  </a:cubicBezTo>
                  <a:cubicBezTo>
                    <a:pt x="451" y="235"/>
                    <a:pt x="470" y="235"/>
                    <a:pt x="489" y="235"/>
                  </a:cubicBezTo>
                  <a:cubicBezTo>
                    <a:pt x="489" y="258"/>
                    <a:pt x="488" y="279"/>
                    <a:pt x="487" y="299"/>
                  </a:cubicBezTo>
                  <a:cubicBezTo>
                    <a:pt x="454" y="299"/>
                    <a:pt x="421" y="299"/>
                    <a:pt x="389" y="299"/>
                  </a:cubicBezTo>
                  <a:cubicBezTo>
                    <a:pt x="389" y="285"/>
                    <a:pt x="389" y="271"/>
                    <a:pt x="389" y="257"/>
                  </a:cubicBezTo>
                  <a:close/>
                  <a:moveTo>
                    <a:pt x="216" y="157"/>
                  </a:moveTo>
                  <a:cubicBezTo>
                    <a:pt x="224" y="157"/>
                    <a:pt x="232" y="157"/>
                    <a:pt x="240" y="157"/>
                  </a:cubicBezTo>
                  <a:cubicBezTo>
                    <a:pt x="240" y="165"/>
                    <a:pt x="240" y="172"/>
                    <a:pt x="240" y="179"/>
                  </a:cubicBezTo>
                  <a:cubicBezTo>
                    <a:pt x="232" y="179"/>
                    <a:pt x="223" y="179"/>
                    <a:pt x="215" y="179"/>
                  </a:cubicBezTo>
                  <a:cubicBezTo>
                    <a:pt x="215" y="172"/>
                    <a:pt x="215" y="164"/>
                    <a:pt x="216" y="157"/>
                  </a:cubicBezTo>
                  <a:close/>
                  <a:moveTo>
                    <a:pt x="218" y="185"/>
                  </a:moveTo>
                  <a:cubicBezTo>
                    <a:pt x="218" y="191"/>
                    <a:pt x="218" y="196"/>
                    <a:pt x="218" y="202"/>
                  </a:cubicBezTo>
                  <a:cubicBezTo>
                    <a:pt x="188" y="202"/>
                    <a:pt x="159" y="202"/>
                    <a:pt x="130" y="202"/>
                  </a:cubicBezTo>
                  <a:cubicBezTo>
                    <a:pt x="130" y="192"/>
                    <a:pt x="130" y="180"/>
                    <a:pt x="130" y="171"/>
                  </a:cubicBezTo>
                  <a:cubicBezTo>
                    <a:pt x="134" y="171"/>
                    <a:pt x="138" y="171"/>
                    <a:pt x="142" y="171"/>
                  </a:cubicBezTo>
                  <a:cubicBezTo>
                    <a:pt x="142" y="177"/>
                    <a:pt x="142" y="184"/>
                    <a:pt x="142" y="191"/>
                  </a:cubicBezTo>
                  <a:cubicBezTo>
                    <a:pt x="148" y="192"/>
                    <a:pt x="157" y="191"/>
                    <a:pt x="164" y="191"/>
                  </a:cubicBezTo>
                  <a:cubicBezTo>
                    <a:pt x="165" y="185"/>
                    <a:pt x="164" y="177"/>
                    <a:pt x="164" y="171"/>
                  </a:cubicBezTo>
                  <a:cubicBezTo>
                    <a:pt x="168" y="171"/>
                    <a:pt x="172" y="171"/>
                    <a:pt x="175" y="171"/>
                  </a:cubicBezTo>
                  <a:cubicBezTo>
                    <a:pt x="175" y="178"/>
                    <a:pt x="175" y="184"/>
                    <a:pt x="175" y="191"/>
                  </a:cubicBezTo>
                  <a:cubicBezTo>
                    <a:pt x="183" y="191"/>
                    <a:pt x="191" y="191"/>
                    <a:pt x="198" y="191"/>
                  </a:cubicBezTo>
                  <a:cubicBezTo>
                    <a:pt x="198" y="184"/>
                    <a:pt x="198" y="178"/>
                    <a:pt x="198" y="171"/>
                  </a:cubicBezTo>
                  <a:cubicBezTo>
                    <a:pt x="202" y="171"/>
                    <a:pt x="206" y="171"/>
                    <a:pt x="209" y="171"/>
                  </a:cubicBezTo>
                  <a:cubicBezTo>
                    <a:pt x="209" y="175"/>
                    <a:pt x="209" y="180"/>
                    <a:pt x="209" y="185"/>
                  </a:cubicBezTo>
                  <a:cubicBezTo>
                    <a:pt x="212" y="185"/>
                    <a:pt x="215" y="185"/>
                    <a:pt x="218" y="185"/>
                  </a:cubicBezTo>
                  <a:close/>
                  <a:moveTo>
                    <a:pt x="209" y="165"/>
                  </a:moveTo>
                  <a:cubicBezTo>
                    <a:pt x="204" y="165"/>
                    <a:pt x="198" y="165"/>
                    <a:pt x="193" y="165"/>
                  </a:cubicBezTo>
                  <a:cubicBezTo>
                    <a:pt x="192" y="171"/>
                    <a:pt x="193" y="179"/>
                    <a:pt x="193" y="186"/>
                  </a:cubicBezTo>
                  <a:cubicBezTo>
                    <a:pt x="189" y="186"/>
                    <a:pt x="185" y="186"/>
                    <a:pt x="182" y="186"/>
                  </a:cubicBezTo>
                  <a:cubicBezTo>
                    <a:pt x="182" y="179"/>
                    <a:pt x="182" y="172"/>
                    <a:pt x="182" y="165"/>
                  </a:cubicBezTo>
                  <a:cubicBezTo>
                    <a:pt x="175" y="164"/>
                    <a:pt x="166" y="165"/>
                    <a:pt x="159" y="165"/>
                  </a:cubicBezTo>
                  <a:cubicBezTo>
                    <a:pt x="159" y="172"/>
                    <a:pt x="159" y="179"/>
                    <a:pt x="159" y="186"/>
                  </a:cubicBezTo>
                  <a:cubicBezTo>
                    <a:pt x="155" y="186"/>
                    <a:pt x="151" y="186"/>
                    <a:pt x="148" y="186"/>
                  </a:cubicBezTo>
                  <a:cubicBezTo>
                    <a:pt x="148" y="179"/>
                    <a:pt x="148" y="172"/>
                    <a:pt x="148" y="165"/>
                  </a:cubicBezTo>
                  <a:cubicBezTo>
                    <a:pt x="140" y="164"/>
                    <a:pt x="132" y="165"/>
                    <a:pt x="124" y="165"/>
                  </a:cubicBezTo>
                  <a:cubicBezTo>
                    <a:pt x="123" y="185"/>
                    <a:pt x="124" y="206"/>
                    <a:pt x="124" y="227"/>
                  </a:cubicBezTo>
                  <a:cubicBezTo>
                    <a:pt x="105" y="227"/>
                    <a:pt x="86" y="227"/>
                    <a:pt x="66" y="227"/>
                  </a:cubicBezTo>
                  <a:cubicBezTo>
                    <a:pt x="66" y="197"/>
                    <a:pt x="69" y="165"/>
                    <a:pt x="61" y="143"/>
                  </a:cubicBezTo>
                  <a:cubicBezTo>
                    <a:pt x="110" y="143"/>
                    <a:pt x="160" y="143"/>
                    <a:pt x="209" y="143"/>
                  </a:cubicBezTo>
                  <a:cubicBezTo>
                    <a:pt x="209" y="150"/>
                    <a:pt x="209" y="157"/>
                    <a:pt x="209" y="165"/>
                  </a:cubicBezTo>
                  <a:close/>
                  <a:moveTo>
                    <a:pt x="166" y="308"/>
                  </a:moveTo>
                  <a:cubicBezTo>
                    <a:pt x="166" y="321"/>
                    <a:pt x="166" y="335"/>
                    <a:pt x="166" y="349"/>
                  </a:cubicBezTo>
                  <a:cubicBezTo>
                    <a:pt x="184" y="349"/>
                    <a:pt x="204" y="349"/>
                    <a:pt x="222" y="349"/>
                  </a:cubicBezTo>
                  <a:cubicBezTo>
                    <a:pt x="223" y="350"/>
                    <a:pt x="222" y="351"/>
                    <a:pt x="221" y="351"/>
                  </a:cubicBezTo>
                  <a:cubicBezTo>
                    <a:pt x="212" y="360"/>
                    <a:pt x="204" y="369"/>
                    <a:pt x="194" y="378"/>
                  </a:cubicBezTo>
                  <a:cubicBezTo>
                    <a:pt x="191" y="381"/>
                    <a:pt x="187" y="387"/>
                    <a:pt x="184" y="387"/>
                  </a:cubicBezTo>
                  <a:cubicBezTo>
                    <a:pt x="179" y="389"/>
                    <a:pt x="166" y="387"/>
                    <a:pt x="160" y="387"/>
                  </a:cubicBezTo>
                  <a:cubicBezTo>
                    <a:pt x="136" y="387"/>
                    <a:pt x="112" y="387"/>
                    <a:pt x="88" y="387"/>
                  </a:cubicBezTo>
                  <a:cubicBezTo>
                    <a:pt x="78" y="365"/>
                    <a:pt x="72" y="337"/>
                    <a:pt x="70" y="308"/>
                  </a:cubicBezTo>
                  <a:cubicBezTo>
                    <a:pt x="102" y="308"/>
                    <a:pt x="134" y="308"/>
                    <a:pt x="166" y="308"/>
                  </a:cubicBezTo>
                  <a:close/>
                  <a:moveTo>
                    <a:pt x="278" y="496"/>
                  </a:moveTo>
                  <a:cubicBezTo>
                    <a:pt x="270" y="490"/>
                    <a:pt x="262" y="483"/>
                    <a:pt x="253" y="477"/>
                  </a:cubicBezTo>
                  <a:cubicBezTo>
                    <a:pt x="261" y="473"/>
                    <a:pt x="269" y="469"/>
                    <a:pt x="277" y="464"/>
                  </a:cubicBezTo>
                  <a:cubicBezTo>
                    <a:pt x="285" y="469"/>
                    <a:pt x="293" y="473"/>
                    <a:pt x="302" y="477"/>
                  </a:cubicBezTo>
                  <a:cubicBezTo>
                    <a:pt x="293" y="483"/>
                    <a:pt x="286" y="490"/>
                    <a:pt x="278" y="496"/>
                  </a:cubicBezTo>
                  <a:close/>
                  <a:moveTo>
                    <a:pt x="291" y="462"/>
                  </a:moveTo>
                  <a:cubicBezTo>
                    <a:pt x="286" y="460"/>
                    <a:pt x="282" y="457"/>
                    <a:pt x="277" y="455"/>
                  </a:cubicBezTo>
                  <a:cubicBezTo>
                    <a:pt x="272" y="457"/>
                    <a:pt x="268" y="460"/>
                    <a:pt x="263" y="462"/>
                  </a:cubicBezTo>
                  <a:cubicBezTo>
                    <a:pt x="263" y="460"/>
                    <a:pt x="264" y="457"/>
                    <a:pt x="264" y="455"/>
                  </a:cubicBezTo>
                  <a:cubicBezTo>
                    <a:pt x="264" y="452"/>
                    <a:pt x="266" y="449"/>
                    <a:pt x="265" y="447"/>
                  </a:cubicBezTo>
                  <a:cubicBezTo>
                    <a:pt x="265" y="445"/>
                    <a:pt x="261" y="442"/>
                    <a:pt x="260" y="441"/>
                  </a:cubicBezTo>
                  <a:cubicBezTo>
                    <a:pt x="258" y="439"/>
                    <a:pt x="255" y="437"/>
                    <a:pt x="254" y="435"/>
                  </a:cubicBezTo>
                  <a:cubicBezTo>
                    <a:pt x="259" y="434"/>
                    <a:pt x="264" y="434"/>
                    <a:pt x="270" y="433"/>
                  </a:cubicBezTo>
                  <a:cubicBezTo>
                    <a:pt x="272" y="428"/>
                    <a:pt x="274" y="423"/>
                    <a:pt x="277" y="418"/>
                  </a:cubicBezTo>
                  <a:cubicBezTo>
                    <a:pt x="279" y="423"/>
                    <a:pt x="282" y="428"/>
                    <a:pt x="284" y="433"/>
                  </a:cubicBezTo>
                  <a:cubicBezTo>
                    <a:pt x="289" y="433"/>
                    <a:pt x="294" y="434"/>
                    <a:pt x="299" y="435"/>
                  </a:cubicBezTo>
                  <a:cubicBezTo>
                    <a:pt x="299" y="437"/>
                    <a:pt x="296" y="439"/>
                    <a:pt x="294" y="441"/>
                  </a:cubicBezTo>
                  <a:cubicBezTo>
                    <a:pt x="292" y="443"/>
                    <a:pt x="290" y="445"/>
                    <a:pt x="288" y="446"/>
                  </a:cubicBezTo>
                  <a:cubicBezTo>
                    <a:pt x="289" y="452"/>
                    <a:pt x="290" y="457"/>
                    <a:pt x="291" y="462"/>
                  </a:cubicBezTo>
                  <a:close/>
                  <a:moveTo>
                    <a:pt x="460" y="401"/>
                  </a:moveTo>
                  <a:cubicBezTo>
                    <a:pt x="454" y="412"/>
                    <a:pt x="445" y="421"/>
                    <a:pt x="434" y="428"/>
                  </a:cubicBezTo>
                  <a:cubicBezTo>
                    <a:pt x="422" y="435"/>
                    <a:pt x="405" y="439"/>
                    <a:pt x="389" y="443"/>
                  </a:cubicBezTo>
                  <a:cubicBezTo>
                    <a:pt x="358" y="452"/>
                    <a:pt x="326" y="462"/>
                    <a:pt x="302" y="477"/>
                  </a:cubicBezTo>
                  <a:cubicBezTo>
                    <a:pt x="301" y="470"/>
                    <a:pt x="300" y="464"/>
                    <a:pt x="298" y="457"/>
                  </a:cubicBezTo>
                  <a:cubicBezTo>
                    <a:pt x="298" y="455"/>
                    <a:pt x="297" y="452"/>
                    <a:pt x="297" y="450"/>
                  </a:cubicBezTo>
                  <a:cubicBezTo>
                    <a:pt x="298" y="447"/>
                    <a:pt x="306" y="442"/>
                    <a:pt x="308" y="440"/>
                  </a:cubicBezTo>
                  <a:cubicBezTo>
                    <a:pt x="312" y="436"/>
                    <a:pt x="315" y="433"/>
                    <a:pt x="318" y="430"/>
                  </a:cubicBezTo>
                  <a:cubicBezTo>
                    <a:pt x="309" y="428"/>
                    <a:pt x="300" y="427"/>
                    <a:pt x="290" y="426"/>
                  </a:cubicBezTo>
                  <a:cubicBezTo>
                    <a:pt x="285" y="417"/>
                    <a:pt x="281" y="409"/>
                    <a:pt x="277" y="400"/>
                  </a:cubicBezTo>
                  <a:cubicBezTo>
                    <a:pt x="272" y="408"/>
                    <a:pt x="269" y="417"/>
                    <a:pt x="264" y="426"/>
                  </a:cubicBezTo>
                  <a:cubicBezTo>
                    <a:pt x="255" y="427"/>
                    <a:pt x="246" y="428"/>
                    <a:pt x="237" y="429"/>
                  </a:cubicBezTo>
                  <a:cubicBezTo>
                    <a:pt x="236" y="431"/>
                    <a:pt x="239" y="433"/>
                    <a:pt x="241" y="434"/>
                  </a:cubicBezTo>
                  <a:cubicBezTo>
                    <a:pt x="245" y="438"/>
                    <a:pt x="247" y="441"/>
                    <a:pt x="252" y="445"/>
                  </a:cubicBezTo>
                  <a:cubicBezTo>
                    <a:pt x="253" y="446"/>
                    <a:pt x="256" y="449"/>
                    <a:pt x="256" y="451"/>
                  </a:cubicBezTo>
                  <a:cubicBezTo>
                    <a:pt x="257" y="453"/>
                    <a:pt x="255" y="460"/>
                    <a:pt x="254" y="463"/>
                  </a:cubicBezTo>
                  <a:cubicBezTo>
                    <a:pt x="253" y="468"/>
                    <a:pt x="252" y="472"/>
                    <a:pt x="252" y="476"/>
                  </a:cubicBezTo>
                  <a:cubicBezTo>
                    <a:pt x="227" y="460"/>
                    <a:pt x="194" y="451"/>
                    <a:pt x="162" y="442"/>
                  </a:cubicBezTo>
                  <a:cubicBezTo>
                    <a:pt x="152" y="439"/>
                    <a:pt x="140" y="437"/>
                    <a:pt x="130" y="433"/>
                  </a:cubicBezTo>
                  <a:cubicBezTo>
                    <a:pt x="114" y="426"/>
                    <a:pt x="101" y="411"/>
                    <a:pt x="93" y="396"/>
                  </a:cubicBezTo>
                  <a:cubicBezTo>
                    <a:pt x="216" y="396"/>
                    <a:pt x="339" y="396"/>
                    <a:pt x="462" y="396"/>
                  </a:cubicBezTo>
                  <a:cubicBezTo>
                    <a:pt x="463" y="398"/>
                    <a:pt x="461" y="399"/>
                    <a:pt x="460" y="401"/>
                  </a:cubicBezTo>
                  <a:close/>
                  <a:moveTo>
                    <a:pt x="467" y="387"/>
                  </a:moveTo>
                  <a:cubicBezTo>
                    <a:pt x="438" y="387"/>
                    <a:pt x="409" y="387"/>
                    <a:pt x="379" y="387"/>
                  </a:cubicBezTo>
                  <a:cubicBezTo>
                    <a:pt x="375" y="387"/>
                    <a:pt x="370" y="388"/>
                    <a:pt x="367" y="387"/>
                  </a:cubicBezTo>
                  <a:cubicBezTo>
                    <a:pt x="364" y="387"/>
                    <a:pt x="359" y="381"/>
                    <a:pt x="356" y="378"/>
                  </a:cubicBezTo>
                  <a:cubicBezTo>
                    <a:pt x="347" y="368"/>
                    <a:pt x="337" y="359"/>
                    <a:pt x="328" y="349"/>
                  </a:cubicBezTo>
                  <a:cubicBezTo>
                    <a:pt x="348" y="349"/>
                    <a:pt x="368" y="349"/>
                    <a:pt x="388" y="349"/>
                  </a:cubicBezTo>
                  <a:cubicBezTo>
                    <a:pt x="389" y="336"/>
                    <a:pt x="389" y="322"/>
                    <a:pt x="389" y="309"/>
                  </a:cubicBezTo>
                  <a:cubicBezTo>
                    <a:pt x="389" y="309"/>
                    <a:pt x="389" y="308"/>
                    <a:pt x="389" y="308"/>
                  </a:cubicBezTo>
                  <a:cubicBezTo>
                    <a:pt x="421" y="308"/>
                    <a:pt x="454" y="308"/>
                    <a:pt x="486" y="308"/>
                  </a:cubicBezTo>
                  <a:cubicBezTo>
                    <a:pt x="483" y="338"/>
                    <a:pt x="478" y="365"/>
                    <a:pt x="467" y="387"/>
                  </a:cubicBezTo>
                  <a:close/>
                  <a:moveTo>
                    <a:pt x="499" y="134"/>
                  </a:moveTo>
                  <a:cubicBezTo>
                    <a:pt x="448" y="134"/>
                    <a:pt x="397" y="134"/>
                    <a:pt x="345" y="134"/>
                  </a:cubicBezTo>
                  <a:cubicBezTo>
                    <a:pt x="345" y="128"/>
                    <a:pt x="345" y="123"/>
                    <a:pt x="345" y="118"/>
                  </a:cubicBezTo>
                  <a:cubicBezTo>
                    <a:pt x="338" y="117"/>
                    <a:pt x="329" y="117"/>
                    <a:pt x="321" y="117"/>
                  </a:cubicBezTo>
                  <a:cubicBezTo>
                    <a:pt x="321" y="124"/>
                    <a:pt x="321" y="132"/>
                    <a:pt x="321" y="139"/>
                  </a:cubicBezTo>
                  <a:cubicBezTo>
                    <a:pt x="317" y="139"/>
                    <a:pt x="313" y="139"/>
                    <a:pt x="308" y="139"/>
                  </a:cubicBezTo>
                  <a:cubicBezTo>
                    <a:pt x="308" y="132"/>
                    <a:pt x="308" y="125"/>
                    <a:pt x="308" y="118"/>
                  </a:cubicBezTo>
                  <a:cubicBezTo>
                    <a:pt x="301" y="117"/>
                    <a:pt x="292" y="117"/>
                    <a:pt x="284" y="117"/>
                  </a:cubicBezTo>
                  <a:cubicBezTo>
                    <a:pt x="284" y="124"/>
                    <a:pt x="284" y="132"/>
                    <a:pt x="284" y="139"/>
                  </a:cubicBezTo>
                  <a:cubicBezTo>
                    <a:pt x="280" y="139"/>
                    <a:pt x="275" y="139"/>
                    <a:pt x="271" y="139"/>
                  </a:cubicBezTo>
                  <a:cubicBezTo>
                    <a:pt x="271" y="132"/>
                    <a:pt x="271" y="125"/>
                    <a:pt x="271" y="118"/>
                  </a:cubicBezTo>
                  <a:cubicBezTo>
                    <a:pt x="264" y="117"/>
                    <a:pt x="255" y="117"/>
                    <a:pt x="247" y="117"/>
                  </a:cubicBezTo>
                  <a:cubicBezTo>
                    <a:pt x="247" y="124"/>
                    <a:pt x="247" y="132"/>
                    <a:pt x="247" y="139"/>
                  </a:cubicBezTo>
                  <a:cubicBezTo>
                    <a:pt x="242" y="139"/>
                    <a:pt x="238" y="139"/>
                    <a:pt x="234" y="139"/>
                  </a:cubicBezTo>
                  <a:cubicBezTo>
                    <a:pt x="234" y="132"/>
                    <a:pt x="234" y="124"/>
                    <a:pt x="234" y="117"/>
                  </a:cubicBezTo>
                  <a:cubicBezTo>
                    <a:pt x="226" y="117"/>
                    <a:pt x="218" y="117"/>
                    <a:pt x="209" y="117"/>
                  </a:cubicBezTo>
                  <a:cubicBezTo>
                    <a:pt x="209" y="123"/>
                    <a:pt x="209" y="128"/>
                    <a:pt x="209" y="134"/>
                  </a:cubicBezTo>
                  <a:cubicBezTo>
                    <a:pt x="159" y="134"/>
                    <a:pt x="108" y="134"/>
                    <a:pt x="58" y="134"/>
                  </a:cubicBezTo>
                  <a:cubicBezTo>
                    <a:pt x="49" y="119"/>
                    <a:pt x="40" y="105"/>
                    <a:pt x="25" y="97"/>
                  </a:cubicBezTo>
                  <a:cubicBezTo>
                    <a:pt x="24" y="96"/>
                    <a:pt x="26" y="95"/>
                    <a:pt x="27" y="95"/>
                  </a:cubicBezTo>
                  <a:cubicBezTo>
                    <a:pt x="57" y="68"/>
                    <a:pt x="89" y="42"/>
                    <a:pt x="119" y="16"/>
                  </a:cubicBezTo>
                  <a:cubicBezTo>
                    <a:pt x="160" y="43"/>
                    <a:pt x="212" y="62"/>
                    <a:pt x="278" y="62"/>
                  </a:cubicBezTo>
                  <a:cubicBezTo>
                    <a:pt x="330" y="62"/>
                    <a:pt x="370" y="51"/>
                    <a:pt x="404" y="33"/>
                  </a:cubicBezTo>
                  <a:cubicBezTo>
                    <a:pt x="416" y="27"/>
                    <a:pt x="428" y="21"/>
                    <a:pt x="438" y="15"/>
                  </a:cubicBezTo>
                  <a:cubicBezTo>
                    <a:pt x="469" y="42"/>
                    <a:pt x="502" y="70"/>
                    <a:pt x="532" y="97"/>
                  </a:cubicBezTo>
                  <a:cubicBezTo>
                    <a:pt x="517" y="105"/>
                    <a:pt x="506" y="118"/>
                    <a:pt x="499"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171518606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noChangeArrowheads="1"/>
          </p:cNvSpPr>
          <p:nvPr/>
        </p:nvSpPr>
        <p:spPr bwMode="auto">
          <a:xfrm flipH="1">
            <a:off x="269537" y="281621"/>
            <a:ext cx="508004" cy="334685"/>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327"/>
                </a:lnTo>
                <a:lnTo>
                  <a:pt x="25" y="331"/>
                </a:lnTo>
                <a:lnTo>
                  <a:pt x="21" y="338"/>
                </a:lnTo>
                <a:lnTo>
                  <a:pt x="17" y="346"/>
                </a:lnTo>
                <a:lnTo>
                  <a:pt x="17" y="354"/>
                </a:lnTo>
                <a:lnTo>
                  <a:pt x="17" y="363"/>
                </a:lnTo>
                <a:lnTo>
                  <a:pt x="19" y="369"/>
                </a:lnTo>
                <a:lnTo>
                  <a:pt x="23" y="375"/>
                </a:lnTo>
                <a:lnTo>
                  <a:pt x="27" y="379"/>
                </a:lnTo>
                <a:lnTo>
                  <a:pt x="32" y="384"/>
                </a:lnTo>
                <a:lnTo>
                  <a:pt x="38" y="388"/>
                </a:lnTo>
                <a:lnTo>
                  <a:pt x="44" y="388"/>
                </a:lnTo>
                <a:lnTo>
                  <a:pt x="50" y="390"/>
                </a:lnTo>
                <a:lnTo>
                  <a:pt x="57" y="388"/>
                </a:lnTo>
                <a:lnTo>
                  <a:pt x="63" y="388"/>
                </a:lnTo>
                <a:lnTo>
                  <a:pt x="69" y="384"/>
                </a:lnTo>
                <a:lnTo>
                  <a:pt x="76" y="379"/>
                </a:lnTo>
                <a:lnTo>
                  <a:pt x="80" y="375"/>
                </a:lnTo>
                <a:lnTo>
                  <a:pt x="82" y="369"/>
                </a:lnTo>
                <a:lnTo>
                  <a:pt x="84" y="363"/>
                </a:lnTo>
                <a:lnTo>
                  <a:pt x="84" y="354"/>
                </a:lnTo>
                <a:lnTo>
                  <a:pt x="84" y="346"/>
                </a:lnTo>
                <a:lnTo>
                  <a:pt x="80" y="338"/>
                </a:lnTo>
                <a:lnTo>
                  <a:pt x="76" y="331"/>
                </a:lnTo>
                <a:lnTo>
                  <a:pt x="67" y="325"/>
                </a:lnTo>
                <a:lnTo>
                  <a:pt x="67" y="164"/>
                </a:lnTo>
                <a:lnTo>
                  <a:pt x="516" y="229"/>
                </a:lnTo>
                <a:lnTo>
                  <a:pt x="962" y="159"/>
                </a:lnTo>
                <a:lnTo>
                  <a:pt x="962" y="71"/>
                </a:lnTo>
                <a:close/>
                <a:moveTo>
                  <a:pt x="78" y="402"/>
                </a:moveTo>
                <a:lnTo>
                  <a:pt x="78" y="402"/>
                </a:lnTo>
                <a:lnTo>
                  <a:pt x="65" y="407"/>
                </a:lnTo>
                <a:lnTo>
                  <a:pt x="50" y="409"/>
                </a:lnTo>
                <a:lnTo>
                  <a:pt x="38" y="407"/>
                </a:lnTo>
                <a:lnTo>
                  <a:pt x="25" y="402"/>
                </a:lnTo>
                <a:lnTo>
                  <a:pt x="0" y="555"/>
                </a:lnTo>
                <a:lnTo>
                  <a:pt x="17" y="562"/>
                </a:lnTo>
                <a:lnTo>
                  <a:pt x="23" y="545"/>
                </a:lnTo>
                <a:lnTo>
                  <a:pt x="25" y="564"/>
                </a:lnTo>
                <a:lnTo>
                  <a:pt x="40" y="566"/>
                </a:lnTo>
                <a:lnTo>
                  <a:pt x="55" y="566"/>
                </a:lnTo>
                <a:lnTo>
                  <a:pt x="61" y="549"/>
                </a:lnTo>
                <a:lnTo>
                  <a:pt x="67" y="566"/>
                </a:lnTo>
                <a:lnTo>
                  <a:pt x="71" y="564"/>
                </a:lnTo>
                <a:lnTo>
                  <a:pt x="76" y="495"/>
                </a:lnTo>
                <a:lnTo>
                  <a:pt x="86" y="560"/>
                </a:lnTo>
                <a:lnTo>
                  <a:pt x="99" y="555"/>
                </a:lnTo>
                <a:lnTo>
                  <a:pt x="78" y="402"/>
                </a:lnTo>
                <a:close/>
                <a:moveTo>
                  <a:pt x="176" y="555"/>
                </a:moveTo>
                <a:lnTo>
                  <a:pt x="176" y="220"/>
                </a:lnTo>
                <a:lnTo>
                  <a:pt x="516" y="268"/>
                </a:lnTo>
                <a:lnTo>
                  <a:pt x="838" y="218"/>
                </a:lnTo>
                <a:lnTo>
                  <a:pt x="838" y="553"/>
                </a:lnTo>
                <a:lnTo>
                  <a:pt x="796" y="553"/>
                </a:lnTo>
                <a:lnTo>
                  <a:pt x="757" y="557"/>
                </a:lnTo>
                <a:lnTo>
                  <a:pt x="715" y="564"/>
                </a:lnTo>
                <a:lnTo>
                  <a:pt x="673" y="572"/>
                </a:lnTo>
                <a:lnTo>
                  <a:pt x="631" y="585"/>
                </a:lnTo>
                <a:lnTo>
                  <a:pt x="591" y="597"/>
                </a:lnTo>
                <a:lnTo>
                  <a:pt x="549" y="614"/>
                </a:lnTo>
                <a:lnTo>
                  <a:pt x="509" y="631"/>
                </a:lnTo>
                <a:lnTo>
                  <a:pt x="469" y="612"/>
                </a:lnTo>
                <a:lnTo>
                  <a:pt x="430" y="597"/>
                </a:lnTo>
                <a:lnTo>
                  <a:pt x="390" y="585"/>
                </a:lnTo>
                <a:lnTo>
                  <a:pt x="348" y="574"/>
                </a:lnTo>
                <a:lnTo>
                  <a:pt x="306" y="566"/>
                </a:lnTo>
                <a:lnTo>
                  <a:pt x="262" y="562"/>
                </a:lnTo>
                <a:lnTo>
                  <a:pt x="220" y="557"/>
                </a:lnTo>
                <a:lnTo>
                  <a:pt x="176" y="5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 name="文本框 4"/>
          <p:cNvSpPr txBox="1"/>
          <p:nvPr/>
        </p:nvSpPr>
        <p:spPr>
          <a:xfrm>
            <a:off x="1003748" y="229672"/>
            <a:ext cx="2677609" cy="461665"/>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rPr>
              <a:t>此处添加文本</a:t>
            </a:r>
          </a:p>
        </p:txBody>
      </p:sp>
      <p:grpSp>
        <p:nvGrpSpPr>
          <p:cNvPr id="6" name="组合 5"/>
          <p:cNvGrpSpPr/>
          <p:nvPr/>
        </p:nvGrpSpPr>
        <p:grpSpPr>
          <a:xfrm>
            <a:off x="4317468" y="792138"/>
            <a:ext cx="1542867" cy="2189674"/>
            <a:chOff x="5756621" y="1056183"/>
            <a:chExt cx="2057156" cy="2919565"/>
          </a:xfrm>
        </p:grpSpPr>
        <p:grpSp>
          <p:nvGrpSpPr>
            <p:cNvPr id="7" name="组合 6"/>
            <p:cNvGrpSpPr/>
            <p:nvPr/>
          </p:nvGrpSpPr>
          <p:grpSpPr>
            <a:xfrm rot="16200000">
              <a:off x="5325416" y="1487388"/>
              <a:ext cx="2919565" cy="2057156"/>
              <a:chOff x="3367343" y="2130768"/>
              <a:chExt cx="2149158" cy="1514319"/>
            </a:xfrm>
          </p:grpSpPr>
          <p:sp>
            <p:nvSpPr>
              <p:cNvPr id="9"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10" name="Freeform 5"/>
              <p:cNvSpPr/>
              <p:nvPr/>
            </p:nvSpPr>
            <p:spPr bwMode="auto">
              <a:xfrm>
                <a:off x="4005251" y="2130768"/>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100000">
                    <a:schemeClr val="bg1"/>
                  </a:gs>
                  <a:gs pos="0">
                    <a:schemeClr val="bg1">
                      <a:alpha val="0"/>
                    </a:schemeClr>
                  </a:gs>
                </a:gsLst>
                <a:lin ang="1800000" scaled="0"/>
              </a:gradFill>
              <a:ln>
                <a:gradFill flip="none" rotWithShape="1">
                  <a:gsLst>
                    <a:gs pos="0">
                      <a:schemeClr val="bg1"/>
                    </a:gs>
                    <a:gs pos="10000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8" name="文本框 7"/>
            <p:cNvSpPr txBox="1"/>
            <p:nvPr/>
          </p:nvSpPr>
          <p:spPr>
            <a:xfrm>
              <a:off x="6539028" y="1640062"/>
              <a:ext cx="642904" cy="954108"/>
            </a:xfrm>
            <a:prstGeom prst="rect">
              <a:avLst/>
            </a:prstGeom>
            <a:noFill/>
          </p:spPr>
          <p:txBody>
            <a:bodyPr wrap="square" rtlCol="0">
              <a:spAutoFit/>
            </a:bodyPr>
            <a:lstStyle/>
            <a:p>
              <a:r>
                <a:rPr lang="en-US" altLang="zh-CN" sz="4050" dirty="0">
                  <a:solidFill>
                    <a:schemeClr val="bg1"/>
                  </a:solidFill>
                  <a:effectLst>
                    <a:outerShdw blurRad="50800" dist="38100" dir="2700000" algn="tl" rotWithShape="0">
                      <a:prstClr val="black">
                        <a:alpha val="40000"/>
                      </a:prstClr>
                    </a:outerShdw>
                  </a:effectLst>
                  <a:latin typeface="Impact" pitchFamily="34" charset="0"/>
                </a:rPr>
                <a:t>1</a:t>
              </a:r>
              <a:endParaRPr lang="zh-CN" altLang="en-US" sz="4050" dirty="0">
                <a:solidFill>
                  <a:schemeClr val="bg1"/>
                </a:solidFill>
                <a:effectLst>
                  <a:outerShdw blurRad="50800" dist="38100" dir="2700000" algn="tl" rotWithShape="0">
                    <a:prstClr val="black">
                      <a:alpha val="40000"/>
                    </a:prstClr>
                  </a:outerShdw>
                </a:effectLst>
                <a:latin typeface="Impact" pitchFamily="34" charset="0"/>
              </a:endParaRPr>
            </a:p>
          </p:txBody>
        </p:sp>
      </p:grpSp>
      <p:grpSp>
        <p:nvGrpSpPr>
          <p:cNvPr id="11" name="组合 10"/>
          <p:cNvGrpSpPr/>
          <p:nvPr/>
        </p:nvGrpSpPr>
        <p:grpSpPr>
          <a:xfrm>
            <a:off x="4767103" y="2142911"/>
            <a:ext cx="1611869" cy="1135739"/>
            <a:chOff x="6356135" y="2857212"/>
            <a:chExt cx="2149158" cy="1514319"/>
          </a:xfrm>
        </p:grpSpPr>
        <p:grpSp>
          <p:nvGrpSpPr>
            <p:cNvPr id="12" name="组合 11"/>
            <p:cNvGrpSpPr/>
            <p:nvPr/>
          </p:nvGrpSpPr>
          <p:grpSpPr>
            <a:xfrm>
              <a:off x="6356135" y="2857212"/>
              <a:ext cx="2149158" cy="1514319"/>
              <a:chOff x="3367343" y="2130768"/>
              <a:chExt cx="2149158" cy="1514319"/>
            </a:xfrm>
          </p:grpSpPr>
          <p:sp>
            <p:nvSpPr>
              <p:cNvPr id="14"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15" name="Freeform 5"/>
              <p:cNvSpPr/>
              <p:nvPr/>
            </p:nvSpPr>
            <p:spPr bwMode="auto">
              <a:xfrm>
                <a:off x="4005251" y="2130768"/>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100000">
                    <a:schemeClr val="bg1"/>
                  </a:gs>
                  <a:gs pos="0">
                    <a:schemeClr val="bg1">
                      <a:alpha val="0"/>
                    </a:schemeClr>
                  </a:gs>
                </a:gsLst>
                <a:lin ang="2700000" scaled="1"/>
              </a:gradFill>
              <a:ln>
                <a:gradFill flip="none" rotWithShape="1">
                  <a:gsLst>
                    <a:gs pos="0">
                      <a:schemeClr val="bg1"/>
                    </a:gs>
                    <a:gs pos="10000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13" name="文本框 12"/>
            <p:cNvSpPr txBox="1"/>
            <p:nvPr/>
          </p:nvSpPr>
          <p:spPr>
            <a:xfrm>
              <a:off x="7490095" y="3164381"/>
              <a:ext cx="642904" cy="954108"/>
            </a:xfrm>
            <a:prstGeom prst="rect">
              <a:avLst/>
            </a:prstGeom>
            <a:noFill/>
          </p:spPr>
          <p:txBody>
            <a:bodyPr wrap="square" rtlCol="0">
              <a:spAutoFit/>
            </a:bodyPr>
            <a:lstStyle/>
            <a:p>
              <a:r>
                <a:rPr lang="en-US" altLang="zh-CN" sz="4050" dirty="0">
                  <a:solidFill>
                    <a:schemeClr val="bg1"/>
                  </a:solidFill>
                  <a:effectLst>
                    <a:outerShdw blurRad="50800" dist="38100" dir="2700000" algn="tl" rotWithShape="0">
                      <a:prstClr val="black">
                        <a:alpha val="40000"/>
                      </a:prstClr>
                    </a:outerShdw>
                  </a:effectLst>
                  <a:latin typeface="Impact" pitchFamily="34" charset="0"/>
                </a:rPr>
                <a:t>2</a:t>
              </a:r>
              <a:endParaRPr lang="zh-CN" altLang="en-US" sz="4050" dirty="0">
                <a:solidFill>
                  <a:schemeClr val="bg1"/>
                </a:solidFill>
                <a:effectLst>
                  <a:outerShdw blurRad="50800" dist="38100" dir="2700000" algn="tl" rotWithShape="0">
                    <a:prstClr val="black">
                      <a:alpha val="40000"/>
                    </a:prstClr>
                  </a:outerShdw>
                </a:effectLst>
                <a:latin typeface="Impact" pitchFamily="34" charset="0"/>
              </a:endParaRPr>
            </a:p>
          </p:txBody>
        </p:sp>
      </p:grpSp>
      <p:grpSp>
        <p:nvGrpSpPr>
          <p:cNvPr id="16" name="组合 15"/>
          <p:cNvGrpSpPr/>
          <p:nvPr/>
        </p:nvGrpSpPr>
        <p:grpSpPr>
          <a:xfrm>
            <a:off x="4442599" y="2556049"/>
            <a:ext cx="1318997" cy="1871953"/>
            <a:chOff x="5923462" y="3408063"/>
            <a:chExt cx="1758663" cy="2495937"/>
          </a:xfrm>
        </p:grpSpPr>
        <p:grpSp>
          <p:nvGrpSpPr>
            <p:cNvPr id="17" name="组合 16"/>
            <p:cNvGrpSpPr/>
            <p:nvPr/>
          </p:nvGrpSpPr>
          <p:grpSpPr>
            <a:xfrm rot="4127869">
              <a:off x="5554825" y="3776700"/>
              <a:ext cx="2495937" cy="1758663"/>
              <a:chOff x="3367343" y="2130768"/>
              <a:chExt cx="2149158" cy="1514319"/>
            </a:xfrm>
          </p:grpSpPr>
          <p:sp>
            <p:nvSpPr>
              <p:cNvPr id="19"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20" name="Freeform 5"/>
              <p:cNvSpPr/>
              <p:nvPr/>
            </p:nvSpPr>
            <p:spPr bwMode="auto">
              <a:xfrm>
                <a:off x="4005251" y="2130768"/>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100000">
                    <a:schemeClr val="bg1"/>
                  </a:gs>
                  <a:gs pos="0">
                    <a:schemeClr val="bg1">
                      <a:alpha val="0"/>
                    </a:schemeClr>
                  </a:gs>
                </a:gsLst>
                <a:lin ang="1800000" scaled="0"/>
              </a:gradFill>
              <a:ln>
                <a:gradFill flip="none" rotWithShape="1">
                  <a:gsLst>
                    <a:gs pos="0">
                      <a:schemeClr val="bg1"/>
                    </a:gs>
                    <a:gs pos="10000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18" name="文本框 17"/>
            <p:cNvSpPr txBox="1"/>
            <p:nvPr/>
          </p:nvSpPr>
          <p:spPr>
            <a:xfrm>
              <a:off x="6651551" y="4575738"/>
              <a:ext cx="642904" cy="954108"/>
            </a:xfrm>
            <a:prstGeom prst="rect">
              <a:avLst/>
            </a:prstGeom>
            <a:noFill/>
          </p:spPr>
          <p:txBody>
            <a:bodyPr wrap="square" rtlCol="0">
              <a:spAutoFit/>
            </a:bodyPr>
            <a:lstStyle/>
            <a:p>
              <a:r>
                <a:rPr lang="en-US" altLang="zh-CN" sz="4050" dirty="0">
                  <a:solidFill>
                    <a:schemeClr val="bg1"/>
                  </a:solidFill>
                  <a:effectLst>
                    <a:outerShdw blurRad="50800" dist="38100" dir="2700000" algn="tl" rotWithShape="0">
                      <a:prstClr val="black">
                        <a:alpha val="40000"/>
                      </a:prstClr>
                    </a:outerShdw>
                  </a:effectLst>
                  <a:latin typeface="Impact" pitchFamily="34" charset="0"/>
                </a:rPr>
                <a:t>3</a:t>
              </a:r>
              <a:endParaRPr lang="zh-CN" altLang="en-US" sz="4050" dirty="0">
                <a:solidFill>
                  <a:schemeClr val="bg1"/>
                </a:solidFill>
                <a:effectLst>
                  <a:outerShdw blurRad="50800" dist="38100" dir="2700000" algn="tl" rotWithShape="0">
                    <a:prstClr val="black">
                      <a:alpha val="40000"/>
                    </a:prstClr>
                  </a:outerShdw>
                </a:effectLst>
                <a:latin typeface="Impact" pitchFamily="34" charset="0"/>
              </a:endParaRPr>
            </a:p>
          </p:txBody>
        </p:sp>
      </p:grpSp>
      <p:grpSp>
        <p:nvGrpSpPr>
          <p:cNvPr id="21" name="组合 20"/>
          <p:cNvGrpSpPr/>
          <p:nvPr/>
        </p:nvGrpSpPr>
        <p:grpSpPr>
          <a:xfrm>
            <a:off x="2535971" y="2386391"/>
            <a:ext cx="2619616" cy="1845809"/>
            <a:chOff x="3525328" y="3215915"/>
            <a:chExt cx="3492821" cy="2461078"/>
          </a:xfrm>
        </p:grpSpPr>
        <p:grpSp>
          <p:nvGrpSpPr>
            <p:cNvPr id="22" name="组合 21"/>
            <p:cNvGrpSpPr/>
            <p:nvPr/>
          </p:nvGrpSpPr>
          <p:grpSpPr>
            <a:xfrm rot="8322205">
              <a:off x="3525328" y="3215915"/>
              <a:ext cx="3492821" cy="2461078"/>
              <a:chOff x="3367343" y="2130767"/>
              <a:chExt cx="2149158" cy="1514319"/>
            </a:xfrm>
          </p:grpSpPr>
          <p:sp>
            <p:nvSpPr>
              <p:cNvPr id="24"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25" name="Freeform 5"/>
              <p:cNvSpPr/>
              <p:nvPr/>
            </p:nvSpPr>
            <p:spPr bwMode="auto">
              <a:xfrm>
                <a:off x="4005251" y="2130767"/>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100000">
                    <a:schemeClr val="bg1"/>
                  </a:gs>
                  <a:gs pos="0">
                    <a:schemeClr val="bg1">
                      <a:alpha val="0"/>
                    </a:schemeClr>
                  </a:gs>
                </a:gsLst>
                <a:lin ang="1800000" scaled="0"/>
              </a:gradFill>
              <a:ln>
                <a:gradFill flip="none" rotWithShape="1">
                  <a:gsLst>
                    <a:gs pos="0">
                      <a:schemeClr val="bg1"/>
                    </a:gs>
                    <a:gs pos="10000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23" name="文本框 22"/>
            <p:cNvSpPr txBox="1"/>
            <p:nvPr/>
          </p:nvSpPr>
          <p:spPr>
            <a:xfrm>
              <a:off x="4588277" y="4371531"/>
              <a:ext cx="642904" cy="954108"/>
            </a:xfrm>
            <a:prstGeom prst="rect">
              <a:avLst/>
            </a:prstGeom>
            <a:noFill/>
          </p:spPr>
          <p:txBody>
            <a:bodyPr wrap="square" rtlCol="0">
              <a:spAutoFit/>
            </a:bodyPr>
            <a:lstStyle/>
            <a:p>
              <a:r>
                <a:rPr lang="en-US" altLang="zh-CN" sz="4050" dirty="0">
                  <a:solidFill>
                    <a:schemeClr val="bg1"/>
                  </a:solidFill>
                  <a:effectLst>
                    <a:outerShdw blurRad="50800" dist="38100" dir="2700000" algn="tl" rotWithShape="0">
                      <a:prstClr val="black">
                        <a:alpha val="40000"/>
                      </a:prstClr>
                    </a:outerShdw>
                  </a:effectLst>
                  <a:latin typeface="Impact" pitchFamily="34" charset="0"/>
                </a:rPr>
                <a:t>4</a:t>
              </a:r>
              <a:endParaRPr lang="zh-CN" altLang="en-US" sz="4050" dirty="0">
                <a:solidFill>
                  <a:schemeClr val="bg1"/>
                </a:solidFill>
                <a:effectLst>
                  <a:outerShdw blurRad="50800" dist="38100" dir="2700000" algn="tl" rotWithShape="0">
                    <a:prstClr val="black">
                      <a:alpha val="40000"/>
                    </a:prstClr>
                  </a:outerShdw>
                </a:effectLst>
                <a:latin typeface="Impact" pitchFamily="34" charset="0"/>
              </a:endParaRPr>
            </a:p>
          </p:txBody>
        </p:sp>
      </p:grpSp>
      <p:grpSp>
        <p:nvGrpSpPr>
          <p:cNvPr id="26" name="组合 25"/>
          <p:cNvGrpSpPr/>
          <p:nvPr/>
        </p:nvGrpSpPr>
        <p:grpSpPr>
          <a:xfrm>
            <a:off x="2840634" y="1381782"/>
            <a:ext cx="2108757" cy="1485852"/>
            <a:chOff x="3787509" y="1842376"/>
            <a:chExt cx="2811676" cy="1981136"/>
          </a:xfrm>
        </p:grpSpPr>
        <p:grpSp>
          <p:nvGrpSpPr>
            <p:cNvPr id="27" name="组合 26"/>
            <p:cNvGrpSpPr/>
            <p:nvPr/>
          </p:nvGrpSpPr>
          <p:grpSpPr>
            <a:xfrm rot="13043582">
              <a:off x="3787509" y="1842376"/>
              <a:ext cx="2811676" cy="1981136"/>
              <a:chOff x="3367343" y="2130768"/>
              <a:chExt cx="2149158" cy="1514319"/>
            </a:xfrm>
          </p:grpSpPr>
          <p:sp>
            <p:nvSpPr>
              <p:cNvPr id="29"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30" name="Freeform 5"/>
              <p:cNvSpPr/>
              <p:nvPr/>
            </p:nvSpPr>
            <p:spPr bwMode="auto">
              <a:xfrm>
                <a:off x="4005251" y="2130768"/>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100000">
                    <a:schemeClr val="bg1"/>
                  </a:gs>
                  <a:gs pos="0">
                    <a:schemeClr val="bg1">
                      <a:alpha val="0"/>
                    </a:schemeClr>
                  </a:gs>
                </a:gsLst>
                <a:lin ang="2700000" scaled="1"/>
              </a:gradFill>
              <a:ln>
                <a:gradFill flip="none" rotWithShape="1">
                  <a:gsLst>
                    <a:gs pos="0">
                      <a:schemeClr val="bg1"/>
                    </a:gs>
                    <a:gs pos="10000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28" name="文本框 27"/>
            <p:cNvSpPr txBox="1"/>
            <p:nvPr/>
          </p:nvSpPr>
          <p:spPr>
            <a:xfrm>
              <a:off x="4569228" y="2149348"/>
              <a:ext cx="642904" cy="954108"/>
            </a:xfrm>
            <a:prstGeom prst="rect">
              <a:avLst/>
            </a:prstGeom>
            <a:noFill/>
          </p:spPr>
          <p:txBody>
            <a:bodyPr wrap="square" rtlCol="0">
              <a:spAutoFit/>
            </a:bodyPr>
            <a:lstStyle/>
            <a:p>
              <a:r>
                <a:rPr lang="en-US" altLang="zh-CN" sz="4050" dirty="0">
                  <a:solidFill>
                    <a:schemeClr val="bg1"/>
                  </a:solidFill>
                  <a:effectLst>
                    <a:outerShdw blurRad="50800" dist="38100" dir="2700000" algn="tl" rotWithShape="0">
                      <a:prstClr val="black">
                        <a:alpha val="40000"/>
                      </a:prstClr>
                    </a:outerShdw>
                  </a:effectLst>
                  <a:latin typeface="Impact" pitchFamily="34" charset="0"/>
                </a:rPr>
                <a:t>5</a:t>
              </a:r>
              <a:endParaRPr lang="zh-CN" altLang="en-US" sz="4050" dirty="0">
                <a:solidFill>
                  <a:schemeClr val="bg1"/>
                </a:solidFill>
                <a:effectLst>
                  <a:outerShdw blurRad="50800" dist="38100" dir="2700000" algn="tl" rotWithShape="0">
                    <a:prstClr val="black">
                      <a:alpha val="40000"/>
                    </a:prstClr>
                  </a:outerShdw>
                </a:effectLst>
                <a:latin typeface="Impact" pitchFamily="34" charset="0"/>
              </a:endParaRPr>
            </a:p>
          </p:txBody>
        </p:sp>
      </p:grpSp>
      <p:grpSp>
        <p:nvGrpSpPr>
          <p:cNvPr id="31" name="组合 30"/>
          <p:cNvGrpSpPr/>
          <p:nvPr/>
        </p:nvGrpSpPr>
        <p:grpSpPr>
          <a:xfrm rot="11377392">
            <a:off x="4097308" y="2297100"/>
            <a:ext cx="1153913" cy="813059"/>
            <a:chOff x="3367343" y="2130768"/>
            <a:chExt cx="2149158" cy="1514319"/>
          </a:xfrm>
        </p:grpSpPr>
        <p:sp>
          <p:nvSpPr>
            <p:cNvPr id="32" name="Freeform 9"/>
            <p:cNvSpPr/>
            <p:nvPr/>
          </p:nvSpPr>
          <p:spPr bwMode="auto">
            <a:xfrm>
              <a:off x="3367343" y="2217764"/>
              <a:ext cx="2103438" cy="1331913"/>
            </a:xfrm>
            <a:custGeom>
              <a:avLst/>
              <a:gdLst>
                <a:gd name="T0" fmla="*/ 341 w 558"/>
                <a:gd name="T1" fmla="*/ 0 h 352"/>
                <a:gd name="T2" fmla="*/ 3 w 558"/>
                <a:gd name="T3" fmla="*/ 147 h 352"/>
                <a:gd name="T4" fmla="*/ 338 w 558"/>
                <a:gd name="T5" fmla="*/ 351 h 352"/>
                <a:gd name="T6" fmla="*/ 359 w 558"/>
                <a:gd name="T7" fmla="*/ 352 h 352"/>
                <a:gd name="T8" fmla="*/ 550 w 558"/>
                <a:gd name="T9" fmla="*/ 192 h 352"/>
                <a:gd name="T10" fmla="*/ 368 w 558"/>
                <a:gd name="T11" fmla="*/ 1 h 352"/>
                <a:gd name="T12" fmla="*/ 341 w 558"/>
                <a:gd name="T13" fmla="*/ 0 h 352"/>
              </a:gdLst>
              <a:ahLst/>
              <a:cxnLst>
                <a:cxn ang="0">
                  <a:pos x="T0" y="T1"/>
                </a:cxn>
                <a:cxn ang="0">
                  <a:pos x="T2" y="T3"/>
                </a:cxn>
                <a:cxn ang="0">
                  <a:pos x="T4" y="T5"/>
                </a:cxn>
                <a:cxn ang="0">
                  <a:pos x="T6" y="T7"/>
                </a:cxn>
                <a:cxn ang="0">
                  <a:pos x="T8" y="T9"/>
                </a:cxn>
                <a:cxn ang="0">
                  <a:pos x="T10" y="T11"/>
                </a:cxn>
                <a:cxn ang="0">
                  <a:pos x="T12" y="T13"/>
                </a:cxn>
              </a:cxnLst>
              <a:rect l="0" t="0" r="r" b="b"/>
              <a:pathLst>
                <a:path w="558" h="352">
                  <a:moveTo>
                    <a:pt x="341" y="0"/>
                  </a:moveTo>
                  <a:cubicBezTo>
                    <a:pt x="174" y="0"/>
                    <a:pt x="5" y="123"/>
                    <a:pt x="3" y="147"/>
                  </a:cubicBezTo>
                  <a:cubicBezTo>
                    <a:pt x="0" y="185"/>
                    <a:pt x="177" y="337"/>
                    <a:pt x="338" y="351"/>
                  </a:cubicBezTo>
                  <a:cubicBezTo>
                    <a:pt x="345" y="352"/>
                    <a:pt x="352" y="352"/>
                    <a:pt x="359" y="352"/>
                  </a:cubicBezTo>
                  <a:cubicBezTo>
                    <a:pt x="465" y="352"/>
                    <a:pt x="543" y="283"/>
                    <a:pt x="550" y="192"/>
                  </a:cubicBezTo>
                  <a:cubicBezTo>
                    <a:pt x="558" y="96"/>
                    <a:pt x="487" y="11"/>
                    <a:pt x="368" y="1"/>
                  </a:cubicBezTo>
                  <a:cubicBezTo>
                    <a:pt x="359" y="0"/>
                    <a:pt x="350" y="0"/>
                    <a:pt x="341" y="0"/>
                  </a:cubicBezTo>
                </a:path>
              </a:pathLst>
            </a:custGeom>
            <a:solidFill>
              <a:schemeClr val="bg1">
                <a:alpha val="22000"/>
              </a:schemeClr>
            </a:solidFill>
            <a:ln>
              <a:noFill/>
            </a:ln>
          </p:spPr>
          <p:txBody>
            <a:bodyPr vert="horz" wrap="square" lIns="68580" tIns="34290" rIns="68580" bIns="34290" numCol="1" anchor="t" anchorCtr="0" compatLnSpc="1"/>
            <a:lstStyle/>
            <a:p>
              <a:endParaRPr lang="zh-CN" altLang="en-US" sz="1013"/>
            </a:p>
          </p:txBody>
        </p:sp>
        <p:sp>
          <p:nvSpPr>
            <p:cNvPr id="33" name="Freeform 5"/>
            <p:cNvSpPr/>
            <p:nvPr/>
          </p:nvSpPr>
          <p:spPr bwMode="auto">
            <a:xfrm>
              <a:off x="4005251" y="2130768"/>
              <a:ext cx="1511250" cy="1514319"/>
            </a:xfrm>
            <a:custGeom>
              <a:avLst/>
              <a:gdLst>
                <a:gd name="T0" fmla="*/ 270 w 414"/>
                <a:gd name="T1" fmla="*/ 34 h 414"/>
                <a:gd name="T2" fmla="*/ 380 w 414"/>
                <a:gd name="T3" fmla="*/ 269 h 414"/>
                <a:gd name="T4" fmla="*/ 145 w 414"/>
                <a:gd name="T5" fmla="*/ 379 h 414"/>
                <a:gd name="T6" fmla="*/ 35 w 414"/>
                <a:gd name="T7" fmla="*/ 144 h 414"/>
                <a:gd name="T8" fmla="*/ 270 w 414"/>
                <a:gd name="T9" fmla="*/ 34 h 414"/>
              </a:gdLst>
              <a:ahLst/>
              <a:cxnLst>
                <a:cxn ang="0">
                  <a:pos x="T0" y="T1"/>
                </a:cxn>
                <a:cxn ang="0">
                  <a:pos x="T2" y="T3"/>
                </a:cxn>
                <a:cxn ang="0">
                  <a:pos x="T4" y="T5"/>
                </a:cxn>
                <a:cxn ang="0">
                  <a:pos x="T6" y="T7"/>
                </a:cxn>
                <a:cxn ang="0">
                  <a:pos x="T8" y="T9"/>
                </a:cxn>
              </a:cxnLst>
              <a:rect l="0" t="0" r="r" b="b"/>
              <a:pathLst>
                <a:path w="414" h="414">
                  <a:moveTo>
                    <a:pt x="270" y="34"/>
                  </a:moveTo>
                  <a:cubicBezTo>
                    <a:pt x="365" y="69"/>
                    <a:pt x="414" y="174"/>
                    <a:pt x="380" y="269"/>
                  </a:cubicBezTo>
                  <a:cubicBezTo>
                    <a:pt x="345" y="364"/>
                    <a:pt x="240" y="414"/>
                    <a:pt x="145" y="379"/>
                  </a:cubicBezTo>
                  <a:cubicBezTo>
                    <a:pt x="50" y="345"/>
                    <a:pt x="0" y="239"/>
                    <a:pt x="35" y="144"/>
                  </a:cubicBezTo>
                  <a:cubicBezTo>
                    <a:pt x="70" y="49"/>
                    <a:pt x="175" y="0"/>
                    <a:pt x="270" y="34"/>
                  </a:cubicBezTo>
                  <a:close/>
                </a:path>
              </a:pathLst>
            </a:custGeom>
            <a:gradFill>
              <a:gsLst>
                <a:gs pos="0">
                  <a:schemeClr val="bg1"/>
                </a:gs>
                <a:gs pos="100000">
                  <a:schemeClr val="bg1">
                    <a:alpha val="0"/>
                  </a:schemeClr>
                </a:gs>
              </a:gsLst>
              <a:lin ang="2700000" scaled="1"/>
            </a:gradFill>
            <a:ln>
              <a:gradFill flip="none" rotWithShape="1">
                <a:gsLst>
                  <a:gs pos="100000">
                    <a:schemeClr val="bg1"/>
                  </a:gs>
                  <a:gs pos="0">
                    <a:schemeClr val="bg1">
                      <a:alpha val="0"/>
                    </a:schemeClr>
                  </a:gs>
                </a:gsLst>
                <a:lin ang="2700000" scaled="1"/>
                <a:tileRect/>
              </a:gradFill>
            </a:ln>
          </p:spPr>
          <p:txBody>
            <a:bodyPr vert="horz" wrap="square" lIns="68580" tIns="34290" rIns="68580" bIns="34290" numCol="1" anchor="t" anchorCtr="0" compatLnSpc="1"/>
            <a:lstStyle/>
            <a:p>
              <a:endParaRPr lang="zh-CN" altLang="en-US" sz="1013"/>
            </a:p>
          </p:txBody>
        </p:sp>
      </p:grpSp>
      <p:sp>
        <p:nvSpPr>
          <p:cNvPr id="34" name="文本框 33"/>
          <p:cNvSpPr txBox="1"/>
          <p:nvPr/>
        </p:nvSpPr>
        <p:spPr>
          <a:xfrm>
            <a:off x="907561" y="1728442"/>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a:t>
            </a:r>
          </a:p>
        </p:txBody>
      </p:sp>
      <p:sp>
        <p:nvSpPr>
          <p:cNvPr id="35" name="文本框 34"/>
          <p:cNvSpPr txBox="1"/>
          <p:nvPr/>
        </p:nvSpPr>
        <p:spPr>
          <a:xfrm>
            <a:off x="1393480" y="1361333"/>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6" name="文本框 35"/>
          <p:cNvSpPr txBox="1"/>
          <p:nvPr/>
        </p:nvSpPr>
        <p:spPr>
          <a:xfrm>
            <a:off x="727682" y="3497023"/>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a:t>
            </a:r>
          </a:p>
        </p:txBody>
      </p:sp>
      <p:sp>
        <p:nvSpPr>
          <p:cNvPr id="37" name="文本框 36"/>
          <p:cNvSpPr txBox="1"/>
          <p:nvPr/>
        </p:nvSpPr>
        <p:spPr>
          <a:xfrm>
            <a:off x="1213603" y="3129914"/>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38" name="文本框 37"/>
          <p:cNvSpPr txBox="1"/>
          <p:nvPr/>
        </p:nvSpPr>
        <p:spPr>
          <a:xfrm>
            <a:off x="6111877" y="1293063"/>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a:t>
            </a:r>
          </a:p>
        </p:txBody>
      </p:sp>
      <p:sp>
        <p:nvSpPr>
          <p:cNvPr id="39" name="文本框 38"/>
          <p:cNvSpPr txBox="1"/>
          <p:nvPr/>
        </p:nvSpPr>
        <p:spPr>
          <a:xfrm>
            <a:off x="6597797" y="925955"/>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40" name="文本框 39"/>
          <p:cNvSpPr txBox="1"/>
          <p:nvPr/>
        </p:nvSpPr>
        <p:spPr>
          <a:xfrm>
            <a:off x="6756919" y="2510017"/>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a:t>
            </a:r>
          </a:p>
        </p:txBody>
      </p:sp>
      <p:sp>
        <p:nvSpPr>
          <p:cNvPr id="41" name="文本框 40"/>
          <p:cNvSpPr txBox="1"/>
          <p:nvPr/>
        </p:nvSpPr>
        <p:spPr>
          <a:xfrm>
            <a:off x="7242840" y="2142909"/>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
        <p:nvSpPr>
          <p:cNvPr id="42" name="文本框 41"/>
          <p:cNvSpPr txBox="1"/>
          <p:nvPr/>
        </p:nvSpPr>
        <p:spPr>
          <a:xfrm>
            <a:off x="5972706" y="3876028"/>
            <a:ext cx="1827423" cy="404085"/>
          </a:xfrm>
          <a:prstGeom prst="rect">
            <a:avLst/>
          </a:prstGeom>
          <a:noFill/>
        </p:spPr>
        <p:txBody>
          <a:bodyPr wrap="square" rtlCol="0">
            <a:spAutoFit/>
          </a:bodyPr>
          <a:lstStyle/>
          <a:p>
            <a:pPr algn="ctr"/>
            <a:r>
              <a:rPr lang="zh-CN" altLang="en-US" sz="1013" dirty="0">
                <a:solidFill>
                  <a:schemeClr val="bg1"/>
                </a:solidFill>
                <a:latin typeface="微软雅黑" pitchFamily="34" charset="-122"/>
                <a:ea typeface="微软雅黑" pitchFamily="34" charset="-122"/>
              </a:rPr>
              <a:t>请在此处添加文字请在此处添加文字</a:t>
            </a:r>
          </a:p>
        </p:txBody>
      </p:sp>
      <p:sp>
        <p:nvSpPr>
          <p:cNvPr id="43" name="文本框 42"/>
          <p:cNvSpPr txBox="1"/>
          <p:nvPr/>
        </p:nvSpPr>
        <p:spPr>
          <a:xfrm>
            <a:off x="6458626" y="3508919"/>
            <a:ext cx="1044363"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39271108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 calcmode="lin" valueType="num">
                                      <p:cBhvr>
                                        <p:cTn id="27" dur="500" fill="hold"/>
                                        <p:tgtEl>
                                          <p:spTgt spid="31"/>
                                        </p:tgtEl>
                                        <p:attrNameLst>
                                          <p:attrName>style.rotation</p:attrName>
                                        </p:attrNameLst>
                                      </p:cBhvr>
                                      <p:tavLst>
                                        <p:tav tm="0">
                                          <p:val>
                                            <p:fltVal val="360"/>
                                          </p:val>
                                        </p:tav>
                                        <p:tav tm="100000">
                                          <p:val>
                                            <p:fltVal val="0"/>
                                          </p:val>
                                        </p:tav>
                                      </p:tavLst>
                                    </p:anim>
                                    <p:animEffect transition="in" filter="fade">
                                      <p:cBhvr>
                                        <p:cTn id="28" dur="500"/>
                                        <p:tgtEl>
                                          <p:spTgt spid="31"/>
                                        </p:tgtEl>
                                      </p:cBhvr>
                                    </p:animEffect>
                                  </p:childTnLst>
                                </p:cTn>
                              </p:par>
                            </p:childTnLst>
                          </p:cTn>
                        </p:par>
                        <p:par>
                          <p:cTn id="29" fill="hold">
                            <p:stCondLst>
                              <p:cond delay="1000"/>
                            </p:stCondLst>
                            <p:childTnLst>
                              <p:par>
                                <p:cTn id="30" presetID="49" presetClass="entr" presetSubtype="0" decel="10000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style.rotation</p:attrName>
                                        </p:attrNameLst>
                                      </p:cBhvr>
                                      <p:tavLst>
                                        <p:tav tm="0">
                                          <p:val>
                                            <p:fltVal val="360"/>
                                          </p:val>
                                        </p:tav>
                                        <p:tav tm="100000">
                                          <p:val>
                                            <p:fltVal val="0"/>
                                          </p:val>
                                        </p:tav>
                                      </p:tavLst>
                                    </p:anim>
                                    <p:animEffect transition="in" filter="fade">
                                      <p:cBhvr>
                                        <p:cTn id="35" dur="500"/>
                                        <p:tgtEl>
                                          <p:spTgt spid="11"/>
                                        </p:tgtEl>
                                      </p:cBhvr>
                                    </p:animEffect>
                                  </p:childTnLst>
                                </p:cTn>
                              </p:par>
                            </p:childTnLst>
                          </p:cTn>
                        </p:par>
                        <p:par>
                          <p:cTn id="36" fill="hold">
                            <p:stCondLst>
                              <p:cond delay="1500"/>
                            </p:stCondLst>
                            <p:childTnLst>
                              <p:par>
                                <p:cTn id="37" presetID="49" presetClass="entr" presetSubtype="0" decel="10000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 calcmode="lin" valueType="num">
                                      <p:cBhvr>
                                        <p:cTn id="41" dur="500" fill="hold"/>
                                        <p:tgtEl>
                                          <p:spTgt spid="16"/>
                                        </p:tgtEl>
                                        <p:attrNameLst>
                                          <p:attrName>style.rotation</p:attrName>
                                        </p:attrNameLst>
                                      </p:cBhvr>
                                      <p:tavLst>
                                        <p:tav tm="0">
                                          <p:val>
                                            <p:fltVal val="360"/>
                                          </p:val>
                                        </p:tav>
                                        <p:tav tm="100000">
                                          <p:val>
                                            <p:fltVal val="0"/>
                                          </p:val>
                                        </p:tav>
                                      </p:tavLst>
                                    </p:anim>
                                    <p:animEffect transition="in" filter="fade">
                                      <p:cBhvr>
                                        <p:cTn id="42" dur="500"/>
                                        <p:tgtEl>
                                          <p:spTgt spid="16"/>
                                        </p:tgtEl>
                                      </p:cBhvr>
                                    </p:animEffect>
                                  </p:childTnLst>
                                </p:cTn>
                              </p:par>
                            </p:childTnLst>
                          </p:cTn>
                        </p:par>
                        <p:par>
                          <p:cTn id="43" fill="hold">
                            <p:stCondLst>
                              <p:cond delay="2000"/>
                            </p:stCondLst>
                            <p:childTnLst>
                              <p:par>
                                <p:cTn id="44" presetID="49" presetClass="entr" presetSubtype="0" decel="10000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 calcmode="lin" valueType="num">
                                      <p:cBhvr>
                                        <p:cTn id="48" dur="500" fill="hold"/>
                                        <p:tgtEl>
                                          <p:spTgt spid="21"/>
                                        </p:tgtEl>
                                        <p:attrNameLst>
                                          <p:attrName>style.rotation</p:attrName>
                                        </p:attrNameLst>
                                      </p:cBhvr>
                                      <p:tavLst>
                                        <p:tav tm="0">
                                          <p:val>
                                            <p:fltVal val="360"/>
                                          </p:val>
                                        </p:tav>
                                        <p:tav tm="100000">
                                          <p:val>
                                            <p:fltVal val="0"/>
                                          </p:val>
                                        </p:tav>
                                      </p:tavLst>
                                    </p:anim>
                                    <p:animEffect transition="in" filter="fade">
                                      <p:cBhvr>
                                        <p:cTn id="49" dur="500"/>
                                        <p:tgtEl>
                                          <p:spTgt spid="21"/>
                                        </p:tgtEl>
                                      </p:cBhvr>
                                    </p:animEffect>
                                  </p:childTnLst>
                                </p:cTn>
                              </p:par>
                            </p:childTnLst>
                          </p:cTn>
                        </p:par>
                        <p:par>
                          <p:cTn id="50" fill="hold">
                            <p:stCondLst>
                              <p:cond delay="2500"/>
                            </p:stCondLst>
                            <p:childTnLst>
                              <p:par>
                                <p:cTn id="51" presetID="49" presetClass="entr" presetSubtype="0" decel="10000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 calcmode="lin" valueType="num">
                                      <p:cBhvr>
                                        <p:cTn id="55" dur="500" fill="hold"/>
                                        <p:tgtEl>
                                          <p:spTgt spid="26"/>
                                        </p:tgtEl>
                                        <p:attrNameLst>
                                          <p:attrName>style.rotation</p:attrName>
                                        </p:attrNameLst>
                                      </p:cBhvr>
                                      <p:tavLst>
                                        <p:tav tm="0">
                                          <p:val>
                                            <p:fltVal val="360"/>
                                          </p:val>
                                        </p:tav>
                                        <p:tav tm="100000">
                                          <p:val>
                                            <p:fltVal val="0"/>
                                          </p:val>
                                        </p:tav>
                                      </p:tavLst>
                                    </p:anim>
                                    <p:animEffect transition="in" filter="fade">
                                      <p:cBhvr>
                                        <p:cTn id="56" dur="500"/>
                                        <p:tgtEl>
                                          <p:spTgt spid="26"/>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ppt_x"/>
                                          </p:val>
                                        </p:tav>
                                        <p:tav tm="100000">
                                          <p:val>
                                            <p:strVal val="#ppt_x"/>
                                          </p:val>
                                        </p:tav>
                                      </p:tavLst>
                                    </p:anim>
                                    <p:anim calcmode="lin" valueType="num">
                                      <p:cBhvr additive="base">
                                        <p:cTn id="62" dur="50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additive="base">
                                        <p:cTn id="65" dur="500" fill="hold"/>
                                        <p:tgtEl>
                                          <p:spTgt spid="34"/>
                                        </p:tgtEl>
                                        <p:attrNameLst>
                                          <p:attrName>ppt_x</p:attrName>
                                        </p:attrNameLst>
                                      </p:cBhvr>
                                      <p:tavLst>
                                        <p:tav tm="0">
                                          <p:val>
                                            <p:strVal val="#ppt_x"/>
                                          </p:val>
                                        </p:tav>
                                        <p:tav tm="100000">
                                          <p:val>
                                            <p:strVal val="#ppt_x"/>
                                          </p:val>
                                        </p:tav>
                                      </p:tavLst>
                                    </p:anim>
                                    <p:anim calcmode="lin" valueType="num">
                                      <p:cBhvr additive="base">
                                        <p:cTn id="66" dur="500" fill="hold"/>
                                        <p:tgtEl>
                                          <p:spTgt spid="3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 calcmode="lin" valueType="num">
                                      <p:cBhvr additive="base">
                                        <p:cTn id="77" dur="500" fill="hold"/>
                                        <p:tgtEl>
                                          <p:spTgt spid="39"/>
                                        </p:tgtEl>
                                        <p:attrNameLst>
                                          <p:attrName>ppt_x</p:attrName>
                                        </p:attrNameLst>
                                      </p:cBhvr>
                                      <p:tavLst>
                                        <p:tav tm="0">
                                          <p:val>
                                            <p:strVal val="#ppt_x"/>
                                          </p:val>
                                        </p:tav>
                                        <p:tav tm="100000">
                                          <p:val>
                                            <p:strVal val="#ppt_x"/>
                                          </p:val>
                                        </p:tav>
                                      </p:tavLst>
                                    </p:anim>
                                    <p:anim calcmode="lin" valueType="num">
                                      <p:cBhvr additive="base">
                                        <p:cTn id="78" dur="500" fill="hold"/>
                                        <p:tgtEl>
                                          <p:spTgt spid="3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ppt_x"/>
                                          </p:val>
                                        </p:tav>
                                        <p:tav tm="100000">
                                          <p:val>
                                            <p:strVal val="#ppt_x"/>
                                          </p:val>
                                        </p:tav>
                                      </p:tavLst>
                                    </p:anim>
                                    <p:anim calcmode="lin" valueType="num">
                                      <p:cBhvr additive="base">
                                        <p:cTn id="82" dur="500" fill="hold"/>
                                        <p:tgtEl>
                                          <p:spTgt spid="3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 calcmode="lin" valueType="num">
                                      <p:cBhvr additive="base">
                                        <p:cTn id="85" dur="500" fill="hold"/>
                                        <p:tgtEl>
                                          <p:spTgt spid="41"/>
                                        </p:tgtEl>
                                        <p:attrNameLst>
                                          <p:attrName>ppt_x</p:attrName>
                                        </p:attrNameLst>
                                      </p:cBhvr>
                                      <p:tavLst>
                                        <p:tav tm="0">
                                          <p:val>
                                            <p:strVal val="#ppt_x"/>
                                          </p:val>
                                        </p:tav>
                                        <p:tav tm="100000">
                                          <p:val>
                                            <p:strVal val="#ppt_x"/>
                                          </p:val>
                                        </p:tav>
                                      </p:tavLst>
                                    </p:anim>
                                    <p:anim calcmode="lin" valueType="num">
                                      <p:cBhvr additive="base">
                                        <p:cTn id="86" dur="500" fill="hold"/>
                                        <p:tgtEl>
                                          <p:spTgt spid="41"/>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500" fill="hold"/>
                                        <p:tgtEl>
                                          <p:spTgt spid="40"/>
                                        </p:tgtEl>
                                        <p:attrNameLst>
                                          <p:attrName>ppt_x</p:attrName>
                                        </p:attrNameLst>
                                      </p:cBhvr>
                                      <p:tavLst>
                                        <p:tav tm="0">
                                          <p:val>
                                            <p:strVal val="#ppt_x"/>
                                          </p:val>
                                        </p:tav>
                                        <p:tav tm="100000">
                                          <p:val>
                                            <p:strVal val="#ppt_x"/>
                                          </p:val>
                                        </p:tav>
                                      </p:tavLst>
                                    </p:anim>
                                    <p:anim calcmode="lin" valueType="num">
                                      <p:cBhvr additive="base">
                                        <p:cTn id="90" dur="500" fill="hold"/>
                                        <p:tgtEl>
                                          <p:spTgt spid="40"/>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additive="base">
                                        <p:cTn id="93" dur="500" fill="hold"/>
                                        <p:tgtEl>
                                          <p:spTgt spid="43"/>
                                        </p:tgtEl>
                                        <p:attrNameLst>
                                          <p:attrName>ppt_x</p:attrName>
                                        </p:attrNameLst>
                                      </p:cBhvr>
                                      <p:tavLst>
                                        <p:tav tm="0">
                                          <p:val>
                                            <p:strVal val="#ppt_x"/>
                                          </p:val>
                                        </p:tav>
                                        <p:tav tm="100000">
                                          <p:val>
                                            <p:strVal val="#ppt_x"/>
                                          </p:val>
                                        </p:tav>
                                      </p:tavLst>
                                    </p:anim>
                                    <p:anim calcmode="lin" valueType="num">
                                      <p:cBhvr additive="base">
                                        <p:cTn id="94" dur="500" fill="hold"/>
                                        <p:tgtEl>
                                          <p:spTgt spid="43"/>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500" fill="hold"/>
                                        <p:tgtEl>
                                          <p:spTgt spid="42"/>
                                        </p:tgtEl>
                                        <p:attrNameLst>
                                          <p:attrName>ppt_x</p:attrName>
                                        </p:attrNameLst>
                                      </p:cBhvr>
                                      <p:tavLst>
                                        <p:tav tm="0">
                                          <p:val>
                                            <p:strVal val="#ppt_x"/>
                                          </p:val>
                                        </p:tav>
                                        <p:tav tm="100000">
                                          <p:val>
                                            <p:strVal val="#ppt_x"/>
                                          </p:val>
                                        </p:tav>
                                      </p:tavLst>
                                    </p:anim>
                                    <p:anim calcmode="lin" valueType="num">
                                      <p:cBhvr additive="base">
                                        <p:cTn id="9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4" grpId="0"/>
      <p:bldP spid="35" grpId="0"/>
      <p:bldP spid="36" grpId="0"/>
      <p:bldP spid="37" grpId="0"/>
      <p:bldP spid="38" grpId="0"/>
      <p:bldP spid="39" grpId="0"/>
      <p:bldP spid="40" grpId="0"/>
      <p:bldP spid="41" grpId="0"/>
      <p:bldP spid="42" grpId="0"/>
      <p:bldP spid="4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2728</Words>
  <Application>Microsoft Office PowerPoint</Application>
  <PresentationFormat>全屏显示(16:9)</PresentationFormat>
  <Paragraphs>243</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4</cp:revision>
  <dcterms:created xsi:type="dcterms:W3CDTF">2016-11-24T11:02:01Z</dcterms:created>
  <dcterms:modified xsi:type="dcterms:W3CDTF">2018-09-18T03:04:02Z</dcterms:modified>
</cp:coreProperties>
</file>