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17" r:id="rId2"/>
  </p:sldMasterIdLst>
  <p:notesMasterIdLst>
    <p:notesMasterId r:id="rId26"/>
  </p:notesMasterIdLst>
  <p:handoutMasterIdLst>
    <p:handoutMasterId r:id="rId27"/>
  </p:handoutMasterIdLst>
  <p:sldIdLst>
    <p:sldId id="4427" r:id="rId3"/>
    <p:sldId id="4428" r:id="rId4"/>
    <p:sldId id="4429" r:id="rId5"/>
    <p:sldId id="4352" r:id="rId6"/>
    <p:sldId id="4409" r:id="rId7"/>
    <p:sldId id="4410" r:id="rId8"/>
    <p:sldId id="4413" r:id="rId9"/>
    <p:sldId id="4430" r:id="rId10"/>
    <p:sldId id="4353" r:id="rId11"/>
    <p:sldId id="4411" r:id="rId12"/>
    <p:sldId id="4415" r:id="rId13"/>
    <p:sldId id="4417" r:id="rId14"/>
    <p:sldId id="4431" r:id="rId15"/>
    <p:sldId id="4350" r:id="rId16"/>
    <p:sldId id="4420" r:id="rId17"/>
    <p:sldId id="4412" r:id="rId18"/>
    <p:sldId id="4418" r:id="rId19"/>
    <p:sldId id="4432" r:id="rId20"/>
    <p:sldId id="4351" r:id="rId21"/>
    <p:sldId id="4414" r:id="rId22"/>
    <p:sldId id="4419" r:id="rId23"/>
    <p:sldId id="4433" r:id="rId24"/>
    <p:sldId id="443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8F45"/>
    <a:srgbClr val="4BC1DD"/>
    <a:srgbClr val="58A9CC"/>
    <a:srgbClr val="0C2744"/>
    <a:srgbClr val="29ABE2"/>
    <a:srgbClr val="FFC000"/>
    <a:srgbClr val="5CBA46"/>
    <a:srgbClr val="00939F"/>
    <a:srgbClr val="DC5B3E"/>
    <a:srgbClr val="4B5C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9" autoAdjust="0"/>
    <p:restoredTop sz="95274" autoAdjust="0"/>
  </p:normalViewPr>
  <p:slideViewPr>
    <p:cSldViewPr>
      <p:cViewPr>
        <p:scale>
          <a:sx n="50" d="100"/>
          <a:sy n="50" d="100"/>
        </p:scale>
        <p:origin x="-288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190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9261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1432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4502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9528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6790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973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8887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3525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938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047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404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20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2155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344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930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521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796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947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1881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485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926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326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926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609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203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3630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76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21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6171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429375" y="1466850"/>
            <a:ext cx="3811701" cy="502979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224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ecent 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>
          <a:xfrm>
            <a:off x="1932163" y="964353"/>
            <a:ext cx="4497214" cy="26519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1"/>
          </p:nvPr>
        </p:nvSpPr>
        <p:spPr>
          <a:xfrm>
            <a:off x="6429375" y="3616325"/>
            <a:ext cx="4497214" cy="26519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287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52680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74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374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746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168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3" r:id="rId2"/>
    <p:sldLayoutId id="2147483714" r:id="rId3"/>
    <p:sldLayoutId id="2147483715" r:id="rId4"/>
    <p:sldLayoutId id="2147483716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46913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956767" y="3380650"/>
            <a:ext cx="10651915" cy="3852001"/>
          </a:xfrm>
          <a:custGeom>
            <a:avLst/>
            <a:gdLst>
              <a:gd name="T0" fmla="*/ 723 w 4757"/>
              <a:gd name="T1" fmla="*/ 0 h 1708"/>
              <a:gd name="T2" fmla="*/ 4757 w 4757"/>
              <a:gd name="T3" fmla="*/ 1708 h 1708"/>
              <a:gd name="T4" fmla="*/ 0 w 4757"/>
              <a:gd name="T5" fmla="*/ 1708 h 1708"/>
              <a:gd name="T6" fmla="*/ 723 w 4757"/>
              <a:gd name="T7" fmla="*/ 0 h 1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57" h="1708">
                <a:moveTo>
                  <a:pt x="723" y="0"/>
                </a:moveTo>
                <a:lnTo>
                  <a:pt x="4757" y="1708"/>
                </a:lnTo>
                <a:lnTo>
                  <a:pt x="0" y="1708"/>
                </a:lnTo>
                <a:lnTo>
                  <a:pt x="723" y="0"/>
                </a:lnTo>
                <a:close/>
              </a:path>
            </a:pathLst>
          </a:custGeom>
          <a:solidFill>
            <a:srgbClr val="870EE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462485" y="1"/>
            <a:ext cx="7458804" cy="2697303"/>
          </a:xfrm>
          <a:custGeom>
            <a:avLst/>
            <a:gdLst>
              <a:gd name="T0" fmla="*/ 0 w 3331"/>
              <a:gd name="T1" fmla="*/ 0 h 1196"/>
              <a:gd name="T2" fmla="*/ 3331 w 3331"/>
              <a:gd name="T3" fmla="*/ 0 h 1196"/>
              <a:gd name="T4" fmla="*/ 2824 w 3331"/>
              <a:gd name="T5" fmla="*/ 1196 h 1196"/>
              <a:gd name="T6" fmla="*/ 0 w 3331"/>
              <a:gd name="T7" fmla="*/ 0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1" h="1196">
                <a:moveTo>
                  <a:pt x="0" y="0"/>
                </a:moveTo>
                <a:lnTo>
                  <a:pt x="3331" y="0"/>
                </a:lnTo>
                <a:lnTo>
                  <a:pt x="2824" y="1196"/>
                </a:lnTo>
                <a:lnTo>
                  <a:pt x="0" y="0"/>
                </a:lnTo>
                <a:close/>
              </a:path>
            </a:pathLst>
          </a:custGeom>
          <a:solidFill>
            <a:srgbClr val="F3BD1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 rot="1339089">
            <a:off x="2975926" y="3463895"/>
            <a:ext cx="78937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年终总结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新年计划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销售培训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商业计划</a:t>
            </a:r>
            <a:endParaRPr lang="en-US" altLang="zh-CN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 rot="1288285">
            <a:off x="3313606" y="2434569"/>
            <a:ext cx="8703083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r>
              <a:rPr lang="zh-CN" altLang="en-US" sz="8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</a:t>
            </a:r>
            <a:r>
              <a:rPr lang="zh-CN" altLang="en-US" sz="8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作汇报</a:t>
            </a:r>
            <a:r>
              <a:rPr lang="en-US" altLang="zh-CN" sz="8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 rot="1339089">
            <a:off x="2594926" y="4302837"/>
            <a:ext cx="78937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1915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47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14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1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>
            <a:spLocks/>
          </p:cNvSpPr>
          <p:nvPr/>
        </p:nvSpPr>
        <p:spPr bwMode="auto">
          <a:xfrm flipH="1">
            <a:off x="1914621" y="0"/>
            <a:ext cx="6140990" cy="7232650"/>
          </a:xfrm>
          <a:custGeom>
            <a:avLst/>
            <a:gdLst>
              <a:gd name="connsiteX0" fmla="*/ 0 w 7357707"/>
              <a:gd name="connsiteY0" fmla="*/ 0 h 7232650"/>
              <a:gd name="connsiteX1" fmla="*/ 2636168 w 7357707"/>
              <a:gd name="connsiteY1" fmla="*/ 0 h 7232650"/>
              <a:gd name="connsiteX2" fmla="*/ 7357707 w 7357707"/>
              <a:gd name="connsiteY2" fmla="*/ 7232650 h 7232650"/>
              <a:gd name="connsiteX3" fmla="*/ 4721539 w 7357707"/>
              <a:gd name="connsiteY3" fmla="*/ 723265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57707" h="7232650">
                <a:moveTo>
                  <a:pt x="0" y="0"/>
                </a:moveTo>
                <a:lnTo>
                  <a:pt x="2636168" y="0"/>
                </a:lnTo>
                <a:lnTo>
                  <a:pt x="7357707" y="7232650"/>
                </a:lnTo>
                <a:lnTo>
                  <a:pt x="4721539" y="72326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3202" y="471534"/>
            <a:ext cx="4434778" cy="32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6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0986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52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41143" y="2637951"/>
            <a:ext cx="3466715" cy="4924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24142" y="3976365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666992" y="492396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44632" y="492396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666992" y="5298374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44632" y="5298374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71007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50" grpId="0"/>
      <p:bldP spid="2052" grpId="0"/>
      <p:bldP spid="8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2784231" y="1593974"/>
            <a:ext cx="10074166" cy="2997814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0455" y="1593974"/>
            <a:ext cx="3069242" cy="2997816"/>
            <a:chOff x="-7985" y="901147"/>
            <a:chExt cx="2182716" cy="2131459"/>
          </a:xfrm>
        </p:grpSpPr>
        <p:grpSp>
          <p:nvGrpSpPr>
            <p:cNvPr id="3" name="Group 41"/>
            <p:cNvGrpSpPr/>
            <p:nvPr/>
          </p:nvGrpSpPr>
          <p:grpSpPr>
            <a:xfrm>
              <a:off x="-7985" y="901147"/>
              <a:ext cx="2012646" cy="2131459"/>
              <a:chOff x="3189432" y="1419609"/>
              <a:chExt cx="2765136" cy="2131459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3" name="Rectangle 12"/>
              <p:cNvSpPr/>
              <p:nvPr/>
            </p:nvSpPr>
            <p:spPr>
              <a:xfrm>
                <a:off x="3189432" y="1419609"/>
                <a:ext cx="2765136" cy="213145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477469" y="2308212"/>
                <a:ext cx="2189067" cy="786968"/>
              </a:xfrm>
              <a:prstGeom prst="rect">
                <a:avLst/>
              </a:prstGeom>
              <a:noFill/>
            </p:spPr>
            <p:txBody>
              <a:bodyPr lIns="0" tIns="0" rIns="0" bIns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altLang="zh-CN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476627" y="1773006"/>
                <a:ext cx="2190747" cy="48142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$350</a:t>
                </a:r>
                <a:r>
                  <a:rPr lang="en-US" altLang="zh-CN" sz="32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.00</a:t>
                </a:r>
                <a:endParaRPr lang="en-US" altLang="zh-CN" sz="4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Isosceles Triangle 11"/>
            <p:cNvSpPr/>
            <p:nvPr/>
          </p:nvSpPr>
          <p:spPr>
            <a:xfrm rot="5400000">
              <a:off x="1846183" y="1869250"/>
              <a:ext cx="461843" cy="19525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92241" y="5585105"/>
            <a:ext cx="10674270" cy="73789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just" defTabSz="1450478">
              <a:lnSpc>
                <a:spcPct val="150000"/>
              </a:lnSpc>
              <a:defRPr/>
            </a:pPr>
            <a:r>
              <a:rPr lang="zh-CN" altLang="en-US" sz="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7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101171" y="5397602"/>
            <a:ext cx="1065641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4223984" y="4109637"/>
            <a:ext cx="964301" cy="964301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393645" y="4109637"/>
            <a:ext cx="964301" cy="964301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8573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563305" y="4109637"/>
            <a:ext cx="964301" cy="964301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730736" y="4109637"/>
            <a:ext cx="966532" cy="964301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6" tIns="0" rIns="0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99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6" grpId="0"/>
      <p:bldP spid="32" grpId="0" animBg="1"/>
      <p:bldP spid="33" grpId="0" animBg="1"/>
      <p:bldP spid="34" grpId="0" animBg="1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04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26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36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>
            <a:spLocks/>
          </p:cNvSpPr>
          <p:nvPr/>
        </p:nvSpPr>
        <p:spPr bwMode="auto">
          <a:xfrm flipH="1">
            <a:off x="1914621" y="0"/>
            <a:ext cx="6140990" cy="7232650"/>
          </a:xfrm>
          <a:custGeom>
            <a:avLst/>
            <a:gdLst>
              <a:gd name="connsiteX0" fmla="*/ 0 w 7357707"/>
              <a:gd name="connsiteY0" fmla="*/ 0 h 7232650"/>
              <a:gd name="connsiteX1" fmla="*/ 2636168 w 7357707"/>
              <a:gd name="connsiteY1" fmla="*/ 0 h 7232650"/>
              <a:gd name="connsiteX2" fmla="*/ 7357707 w 7357707"/>
              <a:gd name="connsiteY2" fmla="*/ 7232650 h 7232650"/>
              <a:gd name="connsiteX3" fmla="*/ 4721539 w 7357707"/>
              <a:gd name="connsiteY3" fmla="*/ 723265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57707" h="7232650">
                <a:moveTo>
                  <a:pt x="0" y="0"/>
                </a:moveTo>
                <a:lnTo>
                  <a:pt x="2636168" y="0"/>
                </a:lnTo>
                <a:lnTo>
                  <a:pt x="7357707" y="7232650"/>
                </a:lnTo>
                <a:lnTo>
                  <a:pt x="4721539" y="72326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3202" y="471534"/>
            <a:ext cx="4434778" cy="32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6" dirty="0" smtClean="0">
                <a:solidFill>
                  <a:schemeClr val="accent4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0986" dirty="0">
              <a:solidFill>
                <a:schemeClr val="accent4"/>
              </a:solidFill>
              <a:latin typeface="Impact" panose="020B080603090205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52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41143" y="2637951"/>
            <a:ext cx="3466715" cy="4924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24142" y="3976365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666992" y="492396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44632" y="492396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666992" y="5298374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44632" y="5298374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028382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50" grpId="0"/>
      <p:bldP spid="2052" grpId="0"/>
      <p:bldP spid="8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3" y="1466620"/>
            <a:ext cx="6871018" cy="5029371"/>
          </a:xfrm>
        </p:spPr>
      </p:pic>
      <p:sp>
        <p:nvSpPr>
          <p:cNvPr id="11" name="Rectangle 10"/>
          <p:cNvSpPr/>
          <p:nvPr/>
        </p:nvSpPr>
        <p:spPr>
          <a:xfrm>
            <a:off x="4851556" y="4586366"/>
            <a:ext cx="8006489" cy="1922861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51556" y="3099736"/>
            <a:ext cx="2039905" cy="1486629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" y="4586366"/>
            <a:ext cx="4850850" cy="1486629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4550" y="4912128"/>
            <a:ext cx="3676442" cy="616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1476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</a:t>
            </a:r>
            <a:endParaRPr 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103172" y="3295335"/>
            <a:ext cx="1620560" cy="779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67773" y="4912129"/>
            <a:ext cx="1469288" cy="1251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861327" y="4912129"/>
            <a:ext cx="1469288" cy="1251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114549" y="4912129"/>
            <a:ext cx="1469288" cy="1251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0608103" y="4912129"/>
            <a:ext cx="1469288" cy="1251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15996" y="2122917"/>
            <a:ext cx="4894736" cy="15911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DAVE’s: </a:t>
            </a:r>
            <a:r>
              <a:rPr lang="en-US" sz="1476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SKILL &amp; FEATURED</a:t>
            </a: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52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3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3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6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3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3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00"/>
                            </p:stCondLst>
                            <p:childTnLst>
                              <p:par>
                                <p:cTn id="5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3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3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8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3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3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00"/>
                            </p:stCondLst>
                            <p:childTnLst>
                              <p:par>
                                <p:cTn id="6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2" dur="3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4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13" grpId="0" animBg="1"/>
      <p:bldP spid="14" grpId="0"/>
      <p:bldP spid="17" grpId="0"/>
      <p:bldP spid="19" grpId="0" build="p"/>
      <p:bldP spid="20" grpId="0" build="p"/>
      <p:bldP spid="25" grpId="0" build="p"/>
      <p:bldP spid="26" grpId="0" build="p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213147" y="2365779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1102535" y="4221948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H="1">
            <a:off x="3837087" y="0"/>
            <a:ext cx="6140990" cy="7232650"/>
          </a:xfrm>
          <a:custGeom>
            <a:avLst/>
            <a:gdLst>
              <a:gd name="connsiteX0" fmla="*/ 0 w 7357707"/>
              <a:gd name="connsiteY0" fmla="*/ 0 h 7232650"/>
              <a:gd name="connsiteX1" fmla="*/ 2636168 w 7357707"/>
              <a:gd name="connsiteY1" fmla="*/ 0 h 7232650"/>
              <a:gd name="connsiteX2" fmla="*/ 7357707 w 7357707"/>
              <a:gd name="connsiteY2" fmla="*/ 7232650 h 7232650"/>
              <a:gd name="connsiteX3" fmla="*/ 4721539 w 7357707"/>
              <a:gd name="connsiteY3" fmla="*/ 723265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57707" h="7232650">
                <a:moveTo>
                  <a:pt x="0" y="0"/>
                </a:moveTo>
                <a:lnTo>
                  <a:pt x="2636168" y="0"/>
                </a:lnTo>
                <a:lnTo>
                  <a:pt x="7357707" y="7232650"/>
                </a:lnTo>
                <a:lnTo>
                  <a:pt x="4721539" y="72326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3"/>
            </p:custDataLst>
          </p:nvPr>
        </p:nvSpPr>
        <p:spPr>
          <a:xfrm>
            <a:off x="8448913" y="222233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4"/>
            </p:custDataLst>
          </p:nvPr>
        </p:nvSpPr>
        <p:spPr>
          <a:xfrm>
            <a:off x="9023573" y="2161854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2"/>
          <p:cNvSpPr/>
          <p:nvPr>
            <p:custDataLst>
              <p:tags r:id="rId5"/>
            </p:custDataLst>
          </p:nvPr>
        </p:nvSpPr>
        <p:spPr>
          <a:xfrm>
            <a:off x="7938880" y="3115728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" name="MH_Entry_2"/>
          <p:cNvSpPr/>
          <p:nvPr>
            <p:custDataLst>
              <p:tags r:id="rId6"/>
            </p:custDataLst>
          </p:nvPr>
        </p:nvSpPr>
        <p:spPr>
          <a:xfrm>
            <a:off x="8498057" y="3055243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Number_3"/>
          <p:cNvSpPr/>
          <p:nvPr>
            <p:custDataLst>
              <p:tags r:id="rId7"/>
            </p:custDataLst>
          </p:nvPr>
        </p:nvSpPr>
        <p:spPr>
          <a:xfrm>
            <a:off x="7428846" y="4009117"/>
            <a:ext cx="379667" cy="379667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2" name="MH_Entry_3"/>
          <p:cNvSpPr/>
          <p:nvPr>
            <p:custDataLst>
              <p:tags r:id="rId8"/>
            </p:custDataLst>
          </p:nvPr>
        </p:nvSpPr>
        <p:spPr>
          <a:xfrm>
            <a:off x="7972541" y="3948632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Number_4"/>
          <p:cNvSpPr/>
          <p:nvPr>
            <p:custDataLst>
              <p:tags r:id="rId9"/>
            </p:custDataLst>
          </p:nvPr>
        </p:nvSpPr>
        <p:spPr>
          <a:xfrm>
            <a:off x="6918812" y="4902505"/>
            <a:ext cx="379667" cy="379667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4" name="MH_Entry_4"/>
          <p:cNvSpPr/>
          <p:nvPr>
            <p:custDataLst>
              <p:tags r:id="rId10"/>
            </p:custDataLst>
          </p:nvPr>
        </p:nvSpPr>
        <p:spPr>
          <a:xfrm>
            <a:off x="7447025" y="4842020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876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0" grpId="0" animBg="1"/>
      <p:bldP spid="11" grpId="0" animBg="1"/>
      <p:bldP spid="12" grpId="0"/>
      <p:bldP spid="17" grpId="0" animBg="1"/>
      <p:bldP spid="20" grpId="0"/>
      <p:bldP spid="21" grpId="0" animBg="1"/>
      <p:bldP spid="22" grpId="0"/>
      <p:bldP spid="23" grpId="0" animBg="1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7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40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956767" y="3380650"/>
            <a:ext cx="10651915" cy="3852001"/>
          </a:xfrm>
          <a:custGeom>
            <a:avLst/>
            <a:gdLst>
              <a:gd name="T0" fmla="*/ 723 w 4757"/>
              <a:gd name="T1" fmla="*/ 0 h 1708"/>
              <a:gd name="T2" fmla="*/ 4757 w 4757"/>
              <a:gd name="T3" fmla="*/ 1708 h 1708"/>
              <a:gd name="T4" fmla="*/ 0 w 4757"/>
              <a:gd name="T5" fmla="*/ 1708 h 1708"/>
              <a:gd name="T6" fmla="*/ 723 w 4757"/>
              <a:gd name="T7" fmla="*/ 0 h 1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57" h="1708">
                <a:moveTo>
                  <a:pt x="723" y="0"/>
                </a:moveTo>
                <a:lnTo>
                  <a:pt x="4757" y="1708"/>
                </a:lnTo>
                <a:lnTo>
                  <a:pt x="0" y="1708"/>
                </a:lnTo>
                <a:lnTo>
                  <a:pt x="723" y="0"/>
                </a:lnTo>
                <a:close/>
              </a:path>
            </a:pathLst>
          </a:custGeom>
          <a:solidFill>
            <a:srgbClr val="870EE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462485" y="1"/>
            <a:ext cx="7458804" cy="2697303"/>
          </a:xfrm>
          <a:custGeom>
            <a:avLst/>
            <a:gdLst>
              <a:gd name="T0" fmla="*/ 0 w 3331"/>
              <a:gd name="T1" fmla="*/ 0 h 1196"/>
              <a:gd name="T2" fmla="*/ 3331 w 3331"/>
              <a:gd name="T3" fmla="*/ 0 h 1196"/>
              <a:gd name="T4" fmla="*/ 2824 w 3331"/>
              <a:gd name="T5" fmla="*/ 1196 h 1196"/>
              <a:gd name="T6" fmla="*/ 0 w 3331"/>
              <a:gd name="T7" fmla="*/ 0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1" h="1196">
                <a:moveTo>
                  <a:pt x="0" y="0"/>
                </a:moveTo>
                <a:lnTo>
                  <a:pt x="3331" y="0"/>
                </a:lnTo>
                <a:lnTo>
                  <a:pt x="2824" y="1196"/>
                </a:lnTo>
                <a:lnTo>
                  <a:pt x="0" y="0"/>
                </a:lnTo>
                <a:close/>
              </a:path>
            </a:pathLst>
          </a:custGeom>
          <a:solidFill>
            <a:srgbClr val="F3BD1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 rot="1437823">
            <a:off x="3177339" y="2019203"/>
            <a:ext cx="6402989" cy="176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 </a:t>
            </a:r>
            <a:endParaRPr lang="en-US" altLang="zh-CN" sz="115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 rot="1438340">
            <a:off x="2904291" y="3075557"/>
            <a:ext cx="370298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7938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/>
      <p:bldP spid="11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848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>
            <a:spLocks/>
          </p:cNvSpPr>
          <p:nvPr/>
        </p:nvSpPr>
        <p:spPr bwMode="auto">
          <a:xfrm flipH="1">
            <a:off x="1914621" y="0"/>
            <a:ext cx="6140990" cy="7232650"/>
          </a:xfrm>
          <a:custGeom>
            <a:avLst/>
            <a:gdLst>
              <a:gd name="connsiteX0" fmla="*/ 0 w 7357707"/>
              <a:gd name="connsiteY0" fmla="*/ 0 h 7232650"/>
              <a:gd name="connsiteX1" fmla="*/ 2636168 w 7357707"/>
              <a:gd name="connsiteY1" fmla="*/ 0 h 7232650"/>
              <a:gd name="connsiteX2" fmla="*/ 7357707 w 7357707"/>
              <a:gd name="connsiteY2" fmla="*/ 7232650 h 7232650"/>
              <a:gd name="connsiteX3" fmla="*/ 4721539 w 7357707"/>
              <a:gd name="connsiteY3" fmla="*/ 723265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57707" h="7232650">
                <a:moveTo>
                  <a:pt x="0" y="0"/>
                </a:moveTo>
                <a:lnTo>
                  <a:pt x="2636168" y="0"/>
                </a:lnTo>
                <a:lnTo>
                  <a:pt x="7357707" y="7232650"/>
                </a:lnTo>
                <a:lnTo>
                  <a:pt x="4721539" y="72326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3202" y="471534"/>
            <a:ext cx="4434778" cy="32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6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0986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52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41143" y="2637951"/>
            <a:ext cx="3466715" cy="4924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24142" y="3976365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666992" y="492396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44632" y="492396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666992" y="5298374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44632" y="5298374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0760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50" grpId="0"/>
      <p:bldP spid="2052" grpId="0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57964" y="2438569"/>
            <a:ext cx="4517903" cy="3080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2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RECENT POPULAR WORK ANALYSIS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57963" y="3020382"/>
            <a:ext cx="4268379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99342" y="5090395"/>
            <a:ext cx="4103751" cy="3080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2002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MODER AND CLEAN SOLUTIONS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32410" y="5672208"/>
            <a:ext cx="4270685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32163" y="1307253"/>
            <a:ext cx="4497214" cy="2651972"/>
          </a:xfrm>
        </p:spPr>
      </p:pic>
      <p:pic>
        <p:nvPicPr>
          <p:cNvPr id="4" name="图片占位符 3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375" y="3959225"/>
            <a:ext cx="4497214" cy="2651972"/>
          </a:xfrm>
        </p:spPr>
      </p:pic>
      <p:sp>
        <p:nvSpPr>
          <p:cNvPr id="9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14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  <p:bldP spid="17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6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03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50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>
            <a:spLocks/>
          </p:cNvSpPr>
          <p:nvPr/>
        </p:nvSpPr>
        <p:spPr bwMode="auto">
          <a:xfrm flipH="1">
            <a:off x="1914621" y="0"/>
            <a:ext cx="6140990" cy="7232650"/>
          </a:xfrm>
          <a:custGeom>
            <a:avLst/>
            <a:gdLst>
              <a:gd name="connsiteX0" fmla="*/ 0 w 7357707"/>
              <a:gd name="connsiteY0" fmla="*/ 0 h 7232650"/>
              <a:gd name="connsiteX1" fmla="*/ 2636168 w 7357707"/>
              <a:gd name="connsiteY1" fmla="*/ 0 h 7232650"/>
              <a:gd name="connsiteX2" fmla="*/ 7357707 w 7357707"/>
              <a:gd name="connsiteY2" fmla="*/ 7232650 h 7232650"/>
              <a:gd name="connsiteX3" fmla="*/ 4721539 w 7357707"/>
              <a:gd name="connsiteY3" fmla="*/ 723265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57707" h="7232650">
                <a:moveTo>
                  <a:pt x="0" y="0"/>
                </a:moveTo>
                <a:lnTo>
                  <a:pt x="2636168" y="0"/>
                </a:lnTo>
                <a:lnTo>
                  <a:pt x="7357707" y="7232650"/>
                </a:lnTo>
                <a:lnTo>
                  <a:pt x="4721539" y="72326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3202" y="471534"/>
            <a:ext cx="4434778" cy="32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6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0986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52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41143" y="2637951"/>
            <a:ext cx="3466715" cy="4924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24142" y="3976365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666992" y="492396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44632" y="492396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666992" y="5298374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44632" y="5298374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49517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50" grpId="0"/>
      <p:bldP spid="2052" grpId="0"/>
      <p:bldP spid="8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53" y="1980013"/>
            <a:ext cx="4446740" cy="31386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zh-CN" altLang="en-US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447094" y="2241190"/>
            <a:ext cx="2810466" cy="2678759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239700" y="2241190"/>
            <a:ext cx="2810464" cy="2678759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10047933" y="2241190"/>
            <a:ext cx="2810464" cy="2678759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0" name="Text Box 10"/>
          <p:cNvSpPr txBox="1">
            <a:spLocks noChangeArrowheads="1"/>
          </p:cNvSpPr>
          <p:nvPr/>
        </p:nvSpPr>
        <p:spPr bwMode="auto">
          <a:xfrm>
            <a:off x="906667" y="5539452"/>
            <a:ext cx="11138975" cy="779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1" name="Rectangle 11"/>
          <p:cNvSpPr>
            <a:spLocks noChangeArrowheads="1"/>
          </p:cNvSpPr>
          <p:nvPr/>
        </p:nvSpPr>
        <p:spPr bwMode="auto">
          <a:xfrm>
            <a:off x="958009" y="2606225"/>
            <a:ext cx="2531428" cy="68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1476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WHAT MAKES US </a:t>
            </a:r>
            <a:r>
              <a:rPr lang="zh-CN" altLang="zh-CN" sz="2953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DIFFERENT</a:t>
            </a:r>
            <a:endParaRPr lang="zh-CN" altLang="zh-CN" sz="2953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2" name="Text Box 12"/>
          <p:cNvSpPr txBox="1">
            <a:spLocks noChangeArrowheads="1"/>
          </p:cNvSpPr>
          <p:nvPr/>
        </p:nvSpPr>
        <p:spPr bwMode="auto">
          <a:xfrm>
            <a:off x="895823" y="3517002"/>
            <a:ext cx="2655800" cy="97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3" name="Line 13"/>
          <p:cNvSpPr>
            <a:spLocks noChangeShapeType="1"/>
          </p:cNvSpPr>
          <p:nvPr/>
        </p:nvSpPr>
        <p:spPr bwMode="auto">
          <a:xfrm>
            <a:off x="994941" y="3402003"/>
            <a:ext cx="2457563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814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1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2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3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4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9" dur="500"/>
                                            <p:tgtEl>
                                              <p:spTgt spid="16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16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6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390" grpId="0" animBg="1"/>
          <p:bldP spid="16391" grpId="0" animBg="1"/>
          <p:bldP spid="16392" grpId="0" animBg="1"/>
          <p:bldP spid="16393" grpId="0" animBg="1"/>
          <p:bldP spid="16400" grpId="0"/>
          <p:bldP spid="16401" grpId="0"/>
          <p:bldP spid="16402" grpId="0"/>
          <p:bldP spid="1640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1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2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3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4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9" dur="500"/>
                                            <p:tgtEl>
                                              <p:spTgt spid="16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16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6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390" grpId="0" animBg="1"/>
          <p:bldP spid="16391" grpId="0" animBg="1"/>
          <p:bldP spid="16392" grpId="0" animBg="1"/>
          <p:bldP spid="16393" grpId="0" animBg="1"/>
          <p:bldP spid="16400" grpId="0"/>
          <p:bldP spid="16401" grpId="0"/>
          <p:bldP spid="16402" grpId="0"/>
          <p:bldP spid="16403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5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9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70EEF"/>
      </a:accent1>
      <a:accent2>
        <a:srgbClr val="F3BD1D"/>
      </a:accent2>
      <a:accent3>
        <a:srgbClr val="870EEF"/>
      </a:accent3>
      <a:accent4>
        <a:srgbClr val="F3BD1D"/>
      </a:accent4>
      <a:accent5>
        <a:srgbClr val="870EEF"/>
      </a:accent5>
      <a:accent6>
        <a:srgbClr val="F3BD1D"/>
      </a:accent6>
      <a:hlink>
        <a:srgbClr val="870EEF"/>
      </a:hlink>
      <a:folHlink>
        <a:srgbClr val="F3BD1D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4047</Words>
  <Application>Microsoft Office PowerPoint</Application>
  <PresentationFormat>自定义</PresentationFormat>
  <Paragraphs>259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2016-11-23T15:21:12Z</dcterms:created>
  <dcterms:modified xsi:type="dcterms:W3CDTF">2018-09-18T02:56:49Z</dcterms:modified>
</cp:coreProperties>
</file>