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64" r:id="rId6"/>
    <p:sldId id="265" r:id="rId7"/>
    <p:sldId id="266" r:id="rId8"/>
    <p:sldId id="259" r:id="rId9"/>
    <p:sldId id="267" r:id="rId10"/>
    <p:sldId id="268" r:id="rId11"/>
    <p:sldId id="279" r:id="rId12"/>
    <p:sldId id="269" r:id="rId13"/>
    <p:sldId id="270" r:id="rId14"/>
    <p:sldId id="260" r:id="rId15"/>
    <p:sldId id="271" r:id="rId16"/>
    <p:sldId id="272" r:id="rId17"/>
    <p:sldId id="273" r:id="rId18"/>
    <p:sldId id="274" r:id="rId19"/>
    <p:sldId id="261" r:id="rId20"/>
    <p:sldId id="275" r:id="rId21"/>
    <p:sldId id="276" r:id="rId22"/>
    <p:sldId id="277" r:id="rId23"/>
    <p:sldId id="278" r:id="rId24"/>
    <p:sldId id="262" r:id="rId25"/>
    <p:sldId id="280"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2DAD3"/>
    <a:srgbClr val="3E8F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30571A56-2F34-4C8B-BE8B-ABFBA680564C}" type="datetimeFigureOut">
              <a:rPr lang="zh-CN" altLang="en-US" smtClean="0"/>
              <a:t>2018/9/18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9353B33-E40C-40AE-A05E-C7108904A920}" type="slidenum">
              <a:rPr lang="zh-CN" altLang="en-US" smtClean="0"/>
              <a:t>‹#›</a:t>
            </a:fld>
            <a:endParaRPr lang="zh-CN" altLang="en-US"/>
          </a:p>
        </p:txBody>
      </p:sp>
    </p:spTree>
    <p:extLst>
      <p:ext uri="{BB962C8B-B14F-4D97-AF65-F5344CB8AC3E}">
        <p14:creationId xmlns:p14="http://schemas.microsoft.com/office/powerpoint/2010/main" val="35819836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0571A56-2F34-4C8B-BE8B-ABFBA680564C}" type="datetimeFigureOut">
              <a:rPr lang="zh-CN" altLang="en-US" smtClean="0"/>
              <a:t>2018/9/18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9353B33-E40C-40AE-A05E-C7108904A920}" type="slidenum">
              <a:rPr lang="zh-CN" altLang="en-US" smtClean="0"/>
              <a:t>‹#›</a:t>
            </a:fld>
            <a:endParaRPr lang="zh-CN" altLang="en-US"/>
          </a:p>
        </p:txBody>
      </p:sp>
    </p:spTree>
    <p:extLst>
      <p:ext uri="{BB962C8B-B14F-4D97-AF65-F5344CB8AC3E}">
        <p14:creationId xmlns:p14="http://schemas.microsoft.com/office/powerpoint/2010/main" val="1504041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0571A56-2F34-4C8B-BE8B-ABFBA680564C}" type="datetimeFigureOut">
              <a:rPr lang="zh-CN" altLang="en-US" smtClean="0"/>
              <a:t>2018/9/18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9353B33-E40C-40AE-A05E-C7108904A920}" type="slidenum">
              <a:rPr lang="zh-CN" altLang="en-US" smtClean="0"/>
              <a:t>‹#›</a:t>
            </a:fld>
            <a:endParaRPr lang="zh-CN" altLang="en-US"/>
          </a:p>
        </p:txBody>
      </p:sp>
    </p:spTree>
    <p:extLst>
      <p:ext uri="{BB962C8B-B14F-4D97-AF65-F5344CB8AC3E}">
        <p14:creationId xmlns:p14="http://schemas.microsoft.com/office/powerpoint/2010/main" val="1785300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7" name="矩形 6"/>
          <p:cNvSpPr/>
          <p:nvPr userDrawn="1"/>
        </p:nvSpPr>
        <p:spPr>
          <a:xfrm>
            <a:off x="7207628" y="381673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0571A56-2F34-4C8B-BE8B-ABFBA680564C}" type="datetimeFigureOut">
              <a:rPr lang="zh-CN" altLang="en-US" smtClean="0"/>
              <a:t>2018/9/18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9353B33-E40C-40AE-A05E-C7108904A920}" type="slidenum">
              <a:rPr lang="zh-CN" altLang="en-US" smtClean="0"/>
              <a:t>‹#›</a:t>
            </a:fld>
            <a:endParaRPr lang="zh-CN" altLang="en-US"/>
          </a:p>
        </p:txBody>
      </p:sp>
    </p:spTree>
    <p:extLst>
      <p:ext uri="{BB962C8B-B14F-4D97-AF65-F5344CB8AC3E}">
        <p14:creationId xmlns:p14="http://schemas.microsoft.com/office/powerpoint/2010/main" val="10184270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3700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17842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23305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39197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66328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42384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4207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0571A56-2F34-4C8B-BE8B-ABFBA680564C}" type="datetimeFigureOut">
              <a:rPr lang="zh-CN" altLang="en-US" smtClean="0"/>
              <a:t>2018/9/18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9353B33-E40C-40AE-A05E-C7108904A920}" type="slidenum">
              <a:rPr lang="zh-CN" altLang="en-US" smtClean="0"/>
              <a:t>‹#›</a:t>
            </a:fld>
            <a:endParaRPr lang="zh-CN" altLang="en-US"/>
          </a:p>
        </p:txBody>
      </p:sp>
    </p:spTree>
    <p:extLst>
      <p:ext uri="{BB962C8B-B14F-4D97-AF65-F5344CB8AC3E}">
        <p14:creationId xmlns:p14="http://schemas.microsoft.com/office/powerpoint/2010/main" val="16863853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01520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21752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41640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0788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30571A56-2F34-4C8B-BE8B-ABFBA680564C}" type="datetimeFigureOut">
              <a:rPr lang="zh-CN" altLang="en-US" smtClean="0"/>
              <a:t>2018/9/18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9353B33-E40C-40AE-A05E-C7108904A920}" type="slidenum">
              <a:rPr lang="zh-CN" altLang="en-US" smtClean="0"/>
              <a:t>‹#›</a:t>
            </a:fld>
            <a:endParaRPr lang="zh-CN" altLang="en-US"/>
          </a:p>
        </p:txBody>
      </p:sp>
    </p:spTree>
    <p:extLst>
      <p:ext uri="{BB962C8B-B14F-4D97-AF65-F5344CB8AC3E}">
        <p14:creationId xmlns:p14="http://schemas.microsoft.com/office/powerpoint/2010/main" val="201813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30571A56-2F34-4C8B-BE8B-ABFBA680564C}" type="datetimeFigureOut">
              <a:rPr lang="zh-CN" altLang="en-US" smtClean="0"/>
              <a:t>2018/9/18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9353B33-E40C-40AE-A05E-C7108904A920}" type="slidenum">
              <a:rPr lang="zh-CN" altLang="en-US" smtClean="0"/>
              <a:t>‹#›</a:t>
            </a:fld>
            <a:endParaRPr lang="zh-CN" altLang="en-US"/>
          </a:p>
        </p:txBody>
      </p:sp>
    </p:spTree>
    <p:extLst>
      <p:ext uri="{BB962C8B-B14F-4D97-AF65-F5344CB8AC3E}">
        <p14:creationId xmlns:p14="http://schemas.microsoft.com/office/powerpoint/2010/main" val="3037581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30571A56-2F34-4C8B-BE8B-ABFBA680564C}" type="datetimeFigureOut">
              <a:rPr lang="zh-CN" altLang="en-US" smtClean="0"/>
              <a:t>2018/9/18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9353B33-E40C-40AE-A05E-C7108904A920}" type="slidenum">
              <a:rPr lang="zh-CN" altLang="en-US" smtClean="0"/>
              <a:t>‹#›</a:t>
            </a:fld>
            <a:endParaRPr lang="zh-CN" altLang="en-US"/>
          </a:p>
        </p:txBody>
      </p:sp>
    </p:spTree>
    <p:extLst>
      <p:ext uri="{BB962C8B-B14F-4D97-AF65-F5344CB8AC3E}">
        <p14:creationId xmlns:p14="http://schemas.microsoft.com/office/powerpoint/2010/main" val="38365268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30571A56-2F34-4C8B-BE8B-ABFBA680564C}" type="datetimeFigureOut">
              <a:rPr lang="zh-CN" altLang="en-US" smtClean="0"/>
              <a:t>2018/9/18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9353B33-E40C-40AE-A05E-C7108904A920}" type="slidenum">
              <a:rPr lang="zh-CN" altLang="en-US" smtClean="0"/>
              <a:t>‹#›</a:t>
            </a:fld>
            <a:endParaRPr lang="zh-CN" altLang="en-US"/>
          </a:p>
        </p:txBody>
      </p:sp>
    </p:spTree>
    <p:extLst>
      <p:ext uri="{BB962C8B-B14F-4D97-AF65-F5344CB8AC3E}">
        <p14:creationId xmlns:p14="http://schemas.microsoft.com/office/powerpoint/2010/main" val="3692293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571A56-2F34-4C8B-BE8B-ABFBA680564C}" type="datetimeFigureOut">
              <a:rPr lang="zh-CN" altLang="en-US" smtClean="0"/>
              <a:t>2018/9/18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9353B33-E40C-40AE-A05E-C7108904A920}" type="slidenum">
              <a:rPr lang="zh-CN" altLang="en-US" smtClean="0"/>
              <a:t>‹#›</a:t>
            </a:fld>
            <a:endParaRPr lang="zh-CN" altLang="en-US"/>
          </a:p>
        </p:txBody>
      </p:sp>
    </p:spTree>
    <p:extLst>
      <p:ext uri="{BB962C8B-B14F-4D97-AF65-F5344CB8AC3E}">
        <p14:creationId xmlns:p14="http://schemas.microsoft.com/office/powerpoint/2010/main" val="1367381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0571A56-2F34-4C8B-BE8B-ABFBA680564C}" type="datetimeFigureOut">
              <a:rPr lang="zh-CN" altLang="en-US" smtClean="0"/>
              <a:t>2018/9/18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9353B33-E40C-40AE-A05E-C7108904A920}" type="slidenum">
              <a:rPr lang="zh-CN" altLang="en-US" smtClean="0"/>
              <a:t>‹#›</a:t>
            </a:fld>
            <a:endParaRPr lang="zh-CN" altLang="en-US"/>
          </a:p>
        </p:txBody>
      </p:sp>
    </p:spTree>
    <p:extLst>
      <p:ext uri="{BB962C8B-B14F-4D97-AF65-F5344CB8AC3E}">
        <p14:creationId xmlns:p14="http://schemas.microsoft.com/office/powerpoint/2010/main" val="2095417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0571A56-2F34-4C8B-BE8B-ABFBA680564C}" type="datetimeFigureOut">
              <a:rPr lang="zh-CN" altLang="en-US" smtClean="0"/>
              <a:t>2018/9/18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9353B33-E40C-40AE-A05E-C7108904A920}" type="slidenum">
              <a:rPr lang="zh-CN" altLang="en-US" smtClean="0"/>
              <a:t>‹#›</a:t>
            </a:fld>
            <a:endParaRPr lang="zh-CN" altLang="en-US"/>
          </a:p>
        </p:txBody>
      </p:sp>
    </p:spTree>
    <p:extLst>
      <p:ext uri="{BB962C8B-B14F-4D97-AF65-F5344CB8AC3E}">
        <p14:creationId xmlns:p14="http://schemas.microsoft.com/office/powerpoint/2010/main" val="330709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0571A56-2F34-4C8B-BE8B-ABFBA680564C}" type="datetimeFigureOut">
              <a:rPr lang="zh-CN" altLang="en-US" smtClean="0"/>
              <a:t>2018/9/18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9353B33-E40C-40AE-A05E-C7108904A920}" type="slidenum">
              <a:rPr lang="zh-CN" altLang="en-US" smtClean="0"/>
              <a:t>‹#›</a:t>
            </a:fld>
            <a:endParaRPr lang="zh-CN" altLang="en-US"/>
          </a:p>
        </p:txBody>
      </p:sp>
    </p:spTree>
    <p:extLst>
      <p:ext uri="{BB962C8B-B14F-4D97-AF65-F5344CB8AC3E}">
        <p14:creationId xmlns:p14="http://schemas.microsoft.com/office/powerpoint/2010/main" val="25494671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2018/9/18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20777631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4.gif"/><Relationship Id="rId3" Type="http://schemas.openxmlformats.org/officeDocument/2006/relationships/image" Target="../media/image19.gif"/><Relationship Id="rId7" Type="http://schemas.openxmlformats.org/officeDocument/2006/relationships/image" Target="../media/image23.gif"/><Relationship Id="rId12" Type="http://schemas.openxmlformats.org/officeDocument/2006/relationships/image" Target="../media/image28.gif"/><Relationship Id="rId2" Type="http://schemas.openxmlformats.org/officeDocument/2006/relationships/image" Target="../media/image18.gif"/><Relationship Id="rId1" Type="http://schemas.openxmlformats.org/officeDocument/2006/relationships/slideLayout" Target="../slideLayouts/slideLayout2.xml"/><Relationship Id="rId6" Type="http://schemas.openxmlformats.org/officeDocument/2006/relationships/image" Target="../media/image22.gif"/><Relationship Id="rId11" Type="http://schemas.openxmlformats.org/officeDocument/2006/relationships/image" Target="../media/image27.gif"/><Relationship Id="rId5" Type="http://schemas.openxmlformats.org/officeDocument/2006/relationships/image" Target="../media/image21.gif"/><Relationship Id="rId10" Type="http://schemas.openxmlformats.org/officeDocument/2006/relationships/image" Target="../media/image26.gif"/><Relationship Id="rId4" Type="http://schemas.openxmlformats.org/officeDocument/2006/relationships/image" Target="../media/image20.gif"/><Relationship Id="rId9" Type="http://schemas.openxmlformats.org/officeDocument/2006/relationships/image" Target="../media/image25.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1.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2.gif"/><Relationship Id="rId7" Type="http://schemas.openxmlformats.org/officeDocument/2006/relationships/image" Target="../media/image16.gif"/><Relationship Id="rId2" Type="http://schemas.openxmlformats.org/officeDocument/2006/relationships/image" Target="../media/image11.gif"/><Relationship Id="rId1" Type="http://schemas.openxmlformats.org/officeDocument/2006/relationships/slideLayout" Target="../slideLayouts/slideLayout2.xml"/><Relationship Id="rId6" Type="http://schemas.openxmlformats.org/officeDocument/2006/relationships/image" Target="../media/image15.gif"/><Relationship Id="rId5" Type="http://schemas.openxmlformats.org/officeDocument/2006/relationships/image" Target="../media/image14.gif"/><Relationship Id="rId4" Type="http://schemas.openxmlformats.org/officeDocument/2006/relationships/image" Target="../media/image13.gi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1392659" y="613886"/>
            <a:ext cx="6103620" cy="4120515"/>
            <a:chOff x="3279" y="1289"/>
            <a:chExt cx="12816" cy="8652"/>
          </a:xfrm>
        </p:grpSpPr>
        <p:sp>
          <p:nvSpPr>
            <p:cNvPr id="5" name="菱形 4"/>
            <p:cNvSpPr/>
            <p:nvPr/>
          </p:nvSpPr>
          <p:spPr>
            <a:xfrm>
              <a:off x="3279" y="1289"/>
              <a:ext cx="12816" cy="8653"/>
            </a:xfrm>
            <a:prstGeom prst="diamond">
              <a:avLst/>
            </a:prstGeom>
            <a:solidFill>
              <a:schemeClr val="bg1">
                <a:alpha val="99000"/>
              </a:schemeClr>
            </a:solidFill>
            <a:ln w="12700">
              <a:solidFill>
                <a:srgbClr val="A673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菱形 5"/>
            <p:cNvSpPr/>
            <p:nvPr/>
          </p:nvSpPr>
          <p:spPr>
            <a:xfrm>
              <a:off x="3631" y="1508"/>
              <a:ext cx="12137" cy="8195"/>
            </a:xfrm>
            <a:prstGeom prst="diamond">
              <a:avLst/>
            </a:prstGeom>
            <a:solidFill>
              <a:schemeClr val="bg1">
                <a:alpha val="99000"/>
              </a:schemeClr>
            </a:solidFill>
            <a:ln w="12700">
              <a:solidFill>
                <a:srgbClr val="419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7" name="文本框 6"/>
          <p:cNvSpPr txBox="1"/>
          <p:nvPr/>
        </p:nvSpPr>
        <p:spPr>
          <a:xfrm>
            <a:off x="2218477" y="2219263"/>
            <a:ext cx="4412933" cy="646331"/>
          </a:xfrm>
          <a:prstGeom prst="rect">
            <a:avLst/>
          </a:prstGeom>
          <a:noFill/>
        </p:spPr>
        <p:txBody>
          <a:bodyPr wrap="square" rtlCol="0">
            <a:spAutoFit/>
          </a:bodyPr>
          <a:lstStyle/>
          <a:p>
            <a:pPr algn="ctr"/>
            <a:r>
              <a:rPr lang="zh-CN" altLang="en-US" sz="3600" b="1" dirty="0">
                <a:solidFill>
                  <a:srgbClr val="A67346"/>
                </a:solidFill>
                <a:latin typeface="微软雅黑" charset="0"/>
                <a:ea typeface="微软雅黑" charset="0"/>
              </a:rPr>
              <a:t>清新论文答辩模板</a:t>
            </a:r>
          </a:p>
        </p:txBody>
      </p:sp>
      <p:sp>
        <p:nvSpPr>
          <p:cNvPr id="8" name="文本框 7"/>
          <p:cNvSpPr txBox="1"/>
          <p:nvPr/>
        </p:nvSpPr>
        <p:spPr>
          <a:xfrm>
            <a:off x="3651990" y="3391853"/>
            <a:ext cx="1479709" cy="276999"/>
          </a:xfrm>
          <a:prstGeom prst="rect">
            <a:avLst/>
          </a:prstGeom>
          <a:noFill/>
          <a:ln w="9525">
            <a:noFill/>
            <a:miter/>
          </a:ln>
          <a:effectLst/>
        </p:spPr>
        <p:txBody>
          <a:bodyPr vert="horz" wrap="square" anchor="t">
            <a:spAutoFit/>
          </a:bodyPr>
          <a:lstStyle/>
          <a:p>
            <a:pPr lvl="0" algn="ctr" eaLnBrk="0" latinLnBrk="0" hangingPunct="0"/>
            <a:r>
              <a:rPr lang="zh-CN" altLang="en-US" sz="1200" b="1" dirty="0">
                <a:solidFill>
                  <a:srgbClr val="A67346"/>
                </a:solidFill>
                <a:latin typeface="微软雅黑" charset="0"/>
                <a:ea typeface="微软雅黑" charset="0"/>
              </a:rPr>
              <a:t>答辩人：</a:t>
            </a:r>
            <a:r>
              <a:rPr lang="en-US" altLang="zh-CN" sz="1200" b="1" dirty="0">
                <a:solidFill>
                  <a:srgbClr val="A67346"/>
                </a:solidFill>
                <a:latin typeface="微软雅黑" charset="0"/>
                <a:ea typeface="微软雅黑" charset="0"/>
              </a:rPr>
              <a:t>xxxxx</a:t>
            </a:r>
          </a:p>
        </p:txBody>
      </p:sp>
      <p:sp>
        <p:nvSpPr>
          <p:cNvPr id="9" name="文本框 8"/>
          <p:cNvSpPr txBox="1"/>
          <p:nvPr/>
        </p:nvSpPr>
        <p:spPr>
          <a:xfrm>
            <a:off x="3762956" y="3627597"/>
            <a:ext cx="1197769" cy="276999"/>
          </a:xfrm>
          <a:prstGeom prst="rect">
            <a:avLst/>
          </a:prstGeom>
          <a:noFill/>
          <a:ln w="9525">
            <a:noFill/>
            <a:miter/>
          </a:ln>
          <a:effectLst/>
        </p:spPr>
        <p:txBody>
          <a:bodyPr vert="horz" wrap="square" anchor="t">
            <a:spAutoFit/>
          </a:bodyPr>
          <a:lstStyle/>
          <a:p>
            <a:pPr lvl="0" algn="ctr" eaLnBrk="0" latinLnBrk="0" hangingPunct="0"/>
            <a:r>
              <a:rPr lang="zh-CN" altLang="en-US" sz="1200" b="1" dirty="0">
                <a:solidFill>
                  <a:srgbClr val="A67346"/>
                </a:solidFill>
                <a:latin typeface="微软雅黑" charset="0"/>
                <a:ea typeface="微软雅黑" charset="0"/>
              </a:rPr>
              <a:t>导师：××</a:t>
            </a:r>
          </a:p>
        </p:txBody>
      </p:sp>
      <p:sp>
        <p:nvSpPr>
          <p:cNvPr id="10" name="文本框 9"/>
          <p:cNvSpPr txBox="1"/>
          <p:nvPr/>
        </p:nvSpPr>
        <p:spPr>
          <a:xfrm>
            <a:off x="3133353" y="2802193"/>
            <a:ext cx="2535079" cy="248209"/>
          </a:xfrm>
          <a:prstGeom prst="rect">
            <a:avLst/>
          </a:prstGeom>
          <a:noFill/>
        </p:spPr>
        <p:txBody>
          <a:bodyPr wrap="square" rtlCol="0">
            <a:spAutoFit/>
          </a:bodyPr>
          <a:lstStyle/>
          <a:p>
            <a:pPr algn="ctr"/>
            <a:r>
              <a:rPr lang="zh-CN" altLang="en-US" sz="1013" dirty="0">
                <a:solidFill>
                  <a:srgbClr val="A67346"/>
                </a:solidFill>
                <a:latin typeface="微软雅黑" charset="0"/>
                <a:ea typeface="微软雅黑" charset="0"/>
              </a:rPr>
              <a:t>可在这里输入您的学校名称</a:t>
            </a:r>
          </a:p>
        </p:txBody>
      </p:sp>
      <p:cxnSp>
        <p:nvCxnSpPr>
          <p:cNvPr id="11" name="直接连接符 10"/>
          <p:cNvCxnSpPr/>
          <p:nvPr/>
        </p:nvCxnSpPr>
        <p:spPr>
          <a:xfrm>
            <a:off x="2706634" y="2952274"/>
            <a:ext cx="594836" cy="0"/>
          </a:xfrm>
          <a:prstGeom prst="line">
            <a:avLst/>
          </a:prstGeom>
          <a:ln>
            <a:solidFill>
              <a:srgbClr val="419287"/>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461264" y="2952274"/>
            <a:ext cx="594836" cy="0"/>
          </a:xfrm>
          <a:prstGeom prst="line">
            <a:avLst/>
          </a:prstGeom>
          <a:ln>
            <a:solidFill>
              <a:srgbClr val="419287"/>
            </a:solidFill>
          </a:ln>
        </p:spPr>
        <p:style>
          <a:lnRef idx="1">
            <a:schemeClr val="accent1"/>
          </a:lnRef>
          <a:fillRef idx="0">
            <a:schemeClr val="accent1"/>
          </a:fillRef>
          <a:effectRef idx="0">
            <a:schemeClr val="accent1"/>
          </a:effectRef>
          <a:fontRef idx="minor">
            <a:schemeClr val="tx1"/>
          </a:fontRef>
        </p:style>
      </p:cxnSp>
      <p:sp>
        <p:nvSpPr>
          <p:cNvPr id="13" name="Freeform 5"/>
          <p:cNvSpPr>
            <a:spLocks noEditPoints="1"/>
          </p:cNvSpPr>
          <p:nvPr/>
        </p:nvSpPr>
        <p:spPr bwMode="auto">
          <a:xfrm>
            <a:off x="3987746" y="1485424"/>
            <a:ext cx="837724" cy="551021"/>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71"/>
                </a:lnTo>
                <a:lnTo>
                  <a:pt x="32" y="327"/>
                </a:lnTo>
                <a:lnTo>
                  <a:pt x="32" y="327"/>
                </a:lnTo>
                <a:lnTo>
                  <a:pt x="25" y="331"/>
                </a:lnTo>
                <a:lnTo>
                  <a:pt x="21" y="338"/>
                </a:lnTo>
                <a:lnTo>
                  <a:pt x="17" y="346"/>
                </a:lnTo>
                <a:lnTo>
                  <a:pt x="17" y="354"/>
                </a:lnTo>
                <a:lnTo>
                  <a:pt x="17" y="354"/>
                </a:lnTo>
                <a:lnTo>
                  <a:pt x="17" y="363"/>
                </a:lnTo>
                <a:lnTo>
                  <a:pt x="19" y="369"/>
                </a:lnTo>
                <a:lnTo>
                  <a:pt x="23" y="375"/>
                </a:lnTo>
                <a:lnTo>
                  <a:pt x="27" y="379"/>
                </a:lnTo>
                <a:lnTo>
                  <a:pt x="32" y="384"/>
                </a:lnTo>
                <a:lnTo>
                  <a:pt x="38" y="388"/>
                </a:lnTo>
                <a:lnTo>
                  <a:pt x="44" y="388"/>
                </a:lnTo>
                <a:lnTo>
                  <a:pt x="50" y="390"/>
                </a:lnTo>
                <a:lnTo>
                  <a:pt x="50" y="390"/>
                </a:lnTo>
                <a:lnTo>
                  <a:pt x="57" y="388"/>
                </a:lnTo>
                <a:lnTo>
                  <a:pt x="63" y="388"/>
                </a:lnTo>
                <a:lnTo>
                  <a:pt x="69" y="384"/>
                </a:lnTo>
                <a:lnTo>
                  <a:pt x="76" y="379"/>
                </a:lnTo>
                <a:lnTo>
                  <a:pt x="80" y="375"/>
                </a:lnTo>
                <a:lnTo>
                  <a:pt x="82" y="369"/>
                </a:lnTo>
                <a:lnTo>
                  <a:pt x="84" y="363"/>
                </a:lnTo>
                <a:lnTo>
                  <a:pt x="84" y="354"/>
                </a:lnTo>
                <a:lnTo>
                  <a:pt x="84" y="354"/>
                </a:lnTo>
                <a:lnTo>
                  <a:pt x="84" y="346"/>
                </a:lnTo>
                <a:lnTo>
                  <a:pt x="80" y="338"/>
                </a:lnTo>
                <a:lnTo>
                  <a:pt x="76" y="331"/>
                </a:lnTo>
                <a:lnTo>
                  <a:pt x="67" y="325"/>
                </a:lnTo>
                <a:lnTo>
                  <a:pt x="67" y="164"/>
                </a:lnTo>
                <a:lnTo>
                  <a:pt x="516" y="229"/>
                </a:lnTo>
                <a:lnTo>
                  <a:pt x="962" y="159"/>
                </a:lnTo>
                <a:lnTo>
                  <a:pt x="962" y="71"/>
                </a:lnTo>
                <a:lnTo>
                  <a:pt x="962" y="71"/>
                </a:lnTo>
                <a:close/>
                <a:moveTo>
                  <a:pt x="78" y="402"/>
                </a:moveTo>
                <a:lnTo>
                  <a:pt x="78" y="402"/>
                </a:lnTo>
                <a:lnTo>
                  <a:pt x="65" y="407"/>
                </a:lnTo>
                <a:lnTo>
                  <a:pt x="50" y="409"/>
                </a:lnTo>
                <a:lnTo>
                  <a:pt x="38" y="407"/>
                </a:lnTo>
                <a:lnTo>
                  <a:pt x="25" y="402"/>
                </a:lnTo>
                <a:lnTo>
                  <a:pt x="25" y="402"/>
                </a:lnTo>
                <a:lnTo>
                  <a:pt x="0" y="555"/>
                </a:lnTo>
                <a:lnTo>
                  <a:pt x="0" y="555"/>
                </a:lnTo>
                <a:lnTo>
                  <a:pt x="17" y="562"/>
                </a:lnTo>
                <a:lnTo>
                  <a:pt x="23" y="545"/>
                </a:lnTo>
                <a:lnTo>
                  <a:pt x="25" y="564"/>
                </a:lnTo>
                <a:lnTo>
                  <a:pt x="25" y="564"/>
                </a:lnTo>
                <a:lnTo>
                  <a:pt x="40" y="566"/>
                </a:lnTo>
                <a:lnTo>
                  <a:pt x="55" y="566"/>
                </a:lnTo>
                <a:lnTo>
                  <a:pt x="61" y="549"/>
                </a:lnTo>
                <a:lnTo>
                  <a:pt x="67" y="566"/>
                </a:lnTo>
                <a:lnTo>
                  <a:pt x="67" y="566"/>
                </a:lnTo>
                <a:lnTo>
                  <a:pt x="71" y="564"/>
                </a:lnTo>
                <a:lnTo>
                  <a:pt x="76" y="495"/>
                </a:lnTo>
                <a:lnTo>
                  <a:pt x="86" y="560"/>
                </a:lnTo>
                <a:lnTo>
                  <a:pt x="86" y="560"/>
                </a:lnTo>
                <a:lnTo>
                  <a:pt x="99" y="555"/>
                </a:lnTo>
                <a:lnTo>
                  <a:pt x="99" y="555"/>
                </a:lnTo>
                <a:lnTo>
                  <a:pt x="78" y="402"/>
                </a:lnTo>
                <a:lnTo>
                  <a:pt x="78" y="402"/>
                </a:lnTo>
                <a:close/>
                <a:moveTo>
                  <a:pt x="176" y="555"/>
                </a:moveTo>
                <a:lnTo>
                  <a:pt x="176" y="220"/>
                </a:lnTo>
                <a:lnTo>
                  <a:pt x="516" y="268"/>
                </a:lnTo>
                <a:lnTo>
                  <a:pt x="838" y="218"/>
                </a:lnTo>
                <a:lnTo>
                  <a:pt x="838" y="553"/>
                </a:lnTo>
                <a:lnTo>
                  <a:pt x="838" y="553"/>
                </a:lnTo>
                <a:lnTo>
                  <a:pt x="796" y="553"/>
                </a:lnTo>
                <a:lnTo>
                  <a:pt x="757" y="557"/>
                </a:lnTo>
                <a:lnTo>
                  <a:pt x="715" y="564"/>
                </a:lnTo>
                <a:lnTo>
                  <a:pt x="673" y="572"/>
                </a:lnTo>
                <a:lnTo>
                  <a:pt x="631" y="585"/>
                </a:lnTo>
                <a:lnTo>
                  <a:pt x="591" y="597"/>
                </a:lnTo>
                <a:lnTo>
                  <a:pt x="549" y="614"/>
                </a:lnTo>
                <a:lnTo>
                  <a:pt x="509" y="631"/>
                </a:lnTo>
                <a:lnTo>
                  <a:pt x="509" y="631"/>
                </a:lnTo>
                <a:lnTo>
                  <a:pt x="469" y="612"/>
                </a:lnTo>
                <a:lnTo>
                  <a:pt x="430" y="597"/>
                </a:lnTo>
                <a:lnTo>
                  <a:pt x="390" y="585"/>
                </a:lnTo>
                <a:lnTo>
                  <a:pt x="348" y="574"/>
                </a:lnTo>
                <a:lnTo>
                  <a:pt x="306" y="566"/>
                </a:lnTo>
                <a:lnTo>
                  <a:pt x="262" y="562"/>
                </a:lnTo>
                <a:lnTo>
                  <a:pt x="220" y="557"/>
                </a:lnTo>
                <a:lnTo>
                  <a:pt x="176" y="555"/>
                </a:lnTo>
                <a:lnTo>
                  <a:pt x="176" y="555"/>
                </a:lnTo>
                <a:close/>
              </a:path>
            </a:pathLst>
          </a:custGeom>
          <a:solidFill>
            <a:srgbClr val="4192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solidFill>
                <a:schemeClr val="tx1">
                  <a:lumMod val="75000"/>
                  <a:lumOff val="25000"/>
                </a:schemeClr>
              </a:solidFill>
            </a:endParaRPr>
          </a:p>
        </p:txBody>
      </p:sp>
    </p:spTree>
    <p:extLst>
      <p:ext uri="{BB962C8B-B14F-4D97-AF65-F5344CB8AC3E}">
        <p14:creationId xmlns:p14="http://schemas.microsoft.com/office/powerpoint/2010/main" val="4161115342"/>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fmla="#ppt_w*sin(2.5*pi*$)">
                                          <p:val>
                                            <p:fltVal val="0"/>
                                          </p:val>
                                        </p:tav>
                                        <p:tav tm="100000">
                                          <p:val>
                                            <p:fltVal val="1"/>
                                          </p:val>
                                        </p:tav>
                                      </p:tavLst>
                                    </p:anim>
                                    <p:anim calcmode="lin" valueType="num">
                                      <p:cBhvr>
                                        <p:cTn id="8" dur="5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38" presetClass="entr" presetSubtype="0" accel="50000" fill="hold" grpId="0" nodeType="clickEffect">
                                  <p:stCondLst>
                                    <p:cond delay="0"/>
                                  </p:stCondLst>
                                  <p:iterate type="lt">
                                    <p:tmPct val="50000"/>
                                  </p:iterate>
                                  <p:childTnLst>
                                    <p:set>
                                      <p:cBhvr>
                                        <p:cTn id="19" dur="1" fill="hold">
                                          <p:stCondLst>
                                            <p:cond delay="0"/>
                                          </p:stCondLst>
                                        </p:cTn>
                                        <p:tgtEl>
                                          <p:spTgt spid="7"/>
                                        </p:tgtEl>
                                        <p:attrNameLst>
                                          <p:attrName>style.visibility</p:attrName>
                                        </p:attrNameLst>
                                      </p:cBhvr>
                                      <p:to>
                                        <p:strVal val="visible"/>
                                      </p:to>
                                    </p:set>
                                    <p:set>
                                      <p:cBhvr>
                                        <p:cTn id="20" dur="455" fill="hold">
                                          <p:stCondLst>
                                            <p:cond delay="0"/>
                                          </p:stCondLst>
                                        </p:cTn>
                                        <p:tgtEl>
                                          <p:spTgt spid="7"/>
                                        </p:tgtEl>
                                        <p:attrNameLst>
                                          <p:attrName>style.rotation</p:attrName>
                                        </p:attrNameLst>
                                      </p:cBhvr>
                                      <p:to>
                                        <p:strVal val="-45.0"/>
                                      </p:to>
                                    </p:set>
                                    <p:anim calcmode="lin" valueType="num">
                                      <p:cBhvr>
                                        <p:cTn id="21"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22"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23"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24"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par>
                                <p:cTn id="30" presetID="22" presetClass="entr" presetSubtype="2"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right)">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iterate type="lt">
                                    <p:tmPct val="10000"/>
                                  </p:iterate>
                                  <p:childTnLst>
                                    <p:set>
                                      <p:cBhvr>
                                        <p:cTn id="36" dur="1" fill="hold">
                                          <p:stCondLst>
                                            <p:cond delay="0"/>
                                          </p:stCondLst>
                                        </p:cTn>
                                        <p:tgtEl>
                                          <p:spTgt spid="10"/>
                                        </p:tgtEl>
                                        <p:attrNameLst>
                                          <p:attrName>style.visibility</p:attrName>
                                        </p:attrNameLst>
                                      </p:cBhvr>
                                      <p:to>
                                        <p:strVal val="visible"/>
                                      </p:to>
                                    </p:set>
                                    <p:animEffect transition="in" filter="barn(inVertical)">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1000"/>
                                        <p:tgtEl>
                                          <p:spTgt spid="9"/>
                                        </p:tgtEl>
                                      </p:cBhvr>
                                    </p:animEffect>
                                    <p:anim calcmode="lin" valueType="num">
                                      <p:cBhvr>
                                        <p:cTn id="50" dur="1000" fill="hold"/>
                                        <p:tgtEl>
                                          <p:spTgt spid="9"/>
                                        </p:tgtEl>
                                        <p:attrNameLst>
                                          <p:attrName>ppt_x</p:attrName>
                                        </p:attrNameLst>
                                      </p:cBhvr>
                                      <p:tavLst>
                                        <p:tav tm="0">
                                          <p:val>
                                            <p:strVal val="#ppt_x"/>
                                          </p:val>
                                        </p:tav>
                                        <p:tav tm="100000">
                                          <p:val>
                                            <p:strVal val="#ppt_x"/>
                                          </p:val>
                                        </p:tav>
                                      </p:tavLst>
                                    </p:anim>
                                    <p:anim calcmode="lin" valueType="num">
                                      <p:cBhvr>
                                        <p:cTn id="5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264" y="171450"/>
            <a:ext cx="2261711" cy="369332"/>
          </a:xfrm>
          <a:prstGeom prst="rect">
            <a:avLst/>
          </a:prstGeom>
          <a:noFill/>
        </p:spPr>
        <p:txBody>
          <a:bodyPr wrap="square" rtlCol="0">
            <a:spAutoFit/>
          </a:bodyPr>
          <a:lstStyle/>
          <a:p>
            <a:r>
              <a:rPr lang="zh-CN" altLang="en-US" sz="1800" b="1">
                <a:solidFill>
                  <a:schemeClr val="tx1">
                    <a:lumMod val="65000"/>
                    <a:lumOff val="35000"/>
                  </a:schemeClr>
                </a:solidFill>
                <a:latin typeface="微软雅黑" charset="0"/>
                <a:ea typeface="微软雅黑" charset="0"/>
                <a:sym typeface="+mn-ea"/>
              </a:rPr>
              <a:t>单击添加标题</a:t>
            </a:r>
          </a:p>
        </p:txBody>
      </p:sp>
      <p:sp>
        <p:nvSpPr>
          <p:cNvPr id="5" name="矩形 4"/>
          <p:cNvSpPr/>
          <p:nvPr/>
        </p:nvSpPr>
        <p:spPr>
          <a:xfrm>
            <a:off x="-2381" y="177166"/>
            <a:ext cx="89535"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103346" y="177166"/>
            <a:ext cx="73343"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TextBox 8"/>
          <p:cNvSpPr txBox="1">
            <a:spLocks noChangeArrowheads="1"/>
          </p:cNvSpPr>
          <p:nvPr/>
        </p:nvSpPr>
        <p:spPr bwMode="auto">
          <a:xfrm>
            <a:off x="7635478" y="2494360"/>
            <a:ext cx="1089422"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latin typeface="微软雅黑" pitchFamily="34" charset="-122"/>
                <a:ea typeface="微软雅黑" pitchFamily="34" charset="-122"/>
              </a:rPr>
              <a:t>请在此处输入您的文本</a:t>
            </a:r>
          </a:p>
        </p:txBody>
      </p:sp>
      <p:sp>
        <p:nvSpPr>
          <p:cNvPr id="8" name="燕尾形箭头 23"/>
          <p:cNvSpPr>
            <a:spLocks noChangeArrowheads="1"/>
          </p:cNvSpPr>
          <p:nvPr/>
        </p:nvSpPr>
        <p:spPr bwMode="auto">
          <a:xfrm rot="16200000">
            <a:off x="5907881" y="1487091"/>
            <a:ext cx="944166" cy="979884"/>
          </a:xfrm>
          <a:prstGeom prst="notchedRightArrow">
            <a:avLst>
              <a:gd name="adj1" fmla="val 60009"/>
              <a:gd name="adj2" fmla="val 36500"/>
            </a:avLst>
          </a:prstGeom>
          <a:solidFill>
            <a:srgbClr val="A2DAD3"/>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latin typeface="微软雅黑" pitchFamily="34" charset="-122"/>
              <a:ea typeface="微软雅黑" pitchFamily="34" charset="-122"/>
            </a:endParaRPr>
          </a:p>
        </p:txBody>
      </p:sp>
      <p:sp>
        <p:nvSpPr>
          <p:cNvPr id="9" name="燕尾形箭头 24"/>
          <p:cNvSpPr>
            <a:spLocks noChangeArrowheads="1"/>
          </p:cNvSpPr>
          <p:nvPr/>
        </p:nvSpPr>
        <p:spPr bwMode="auto">
          <a:xfrm>
            <a:off x="6672263" y="2250282"/>
            <a:ext cx="944166" cy="979885"/>
          </a:xfrm>
          <a:prstGeom prst="notchedRightArrow">
            <a:avLst>
              <a:gd name="adj1" fmla="val 60009"/>
              <a:gd name="adj2" fmla="val 36500"/>
            </a:avLst>
          </a:prstGeom>
          <a:solidFill>
            <a:srgbClr val="A2DAD3"/>
          </a:solidFill>
          <a:ln>
            <a:noFill/>
          </a:ln>
          <a:extLst/>
        </p:spPr>
        <p:txBody>
          <a:bodyPr lIns="68580" tIns="34290" rIns="68580" bIns="34290" anchor="ctr"/>
          <a:lstStyle/>
          <a:p>
            <a:pPr algn="ctr">
              <a:defRPr/>
            </a:pPr>
            <a:endParaRPr lang="zh-CN" altLang="en-US" sz="1100" kern="0">
              <a:latin typeface="微软雅黑" pitchFamily="34" charset="-122"/>
              <a:ea typeface="微软雅黑" pitchFamily="34" charset="-122"/>
            </a:endParaRPr>
          </a:p>
        </p:txBody>
      </p:sp>
      <p:sp>
        <p:nvSpPr>
          <p:cNvPr id="10" name="燕尾形箭头 25"/>
          <p:cNvSpPr>
            <a:spLocks noChangeArrowheads="1"/>
          </p:cNvSpPr>
          <p:nvPr/>
        </p:nvSpPr>
        <p:spPr bwMode="auto">
          <a:xfrm flipH="1">
            <a:off x="5143501" y="2250282"/>
            <a:ext cx="944166" cy="979885"/>
          </a:xfrm>
          <a:prstGeom prst="notchedRightArrow">
            <a:avLst>
              <a:gd name="adj1" fmla="val 60009"/>
              <a:gd name="adj2" fmla="val 36500"/>
            </a:avLst>
          </a:prstGeom>
          <a:solidFill>
            <a:srgbClr val="A2DAD3"/>
          </a:solidFill>
          <a:ln>
            <a:noFill/>
          </a:ln>
          <a:extLst/>
        </p:spPr>
        <p:txBody>
          <a:bodyPr lIns="68580" tIns="34290" rIns="68580" bIns="34290" anchor="ctr"/>
          <a:lstStyle/>
          <a:p>
            <a:pPr algn="ctr">
              <a:defRPr/>
            </a:pPr>
            <a:endParaRPr lang="zh-CN" altLang="en-US" sz="1100" kern="0">
              <a:latin typeface="微软雅黑" pitchFamily="34" charset="-122"/>
              <a:ea typeface="微软雅黑" pitchFamily="34" charset="-122"/>
            </a:endParaRPr>
          </a:p>
        </p:txBody>
      </p:sp>
      <p:sp>
        <p:nvSpPr>
          <p:cNvPr id="11" name="TextBox 7"/>
          <p:cNvSpPr txBox="1">
            <a:spLocks noChangeArrowheads="1"/>
          </p:cNvSpPr>
          <p:nvPr/>
        </p:nvSpPr>
        <p:spPr bwMode="auto">
          <a:xfrm>
            <a:off x="5913835" y="2607469"/>
            <a:ext cx="932259"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defRPr/>
            </a:pPr>
            <a:r>
              <a:rPr lang="zh-CN" altLang="en-US" sz="1800" kern="0" dirty="0">
                <a:latin typeface="微软雅黑" pitchFamily="34" charset="-122"/>
                <a:ea typeface="微软雅黑" pitchFamily="34" charset="-122"/>
              </a:rPr>
              <a:t>标题</a:t>
            </a:r>
          </a:p>
        </p:txBody>
      </p:sp>
      <p:sp>
        <p:nvSpPr>
          <p:cNvPr id="12" name="TextBox 8"/>
          <p:cNvSpPr txBox="1">
            <a:spLocks noChangeArrowheads="1"/>
          </p:cNvSpPr>
          <p:nvPr/>
        </p:nvSpPr>
        <p:spPr bwMode="auto">
          <a:xfrm>
            <a:off x="4080273" y="2499123"/>
            <a:ext cx="1063228"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latin typeface="微软雅黑" pitchFamily="34" charset="-122"/>
                <a:ea typeface="微软雅黑" pitchFamily="34" charset="-122"/>
              </a:rPr>
              <a:t>请在此处输入您的文本</a:t>
            </a:r>
          </a:p>
        </p:txBody>
      </p:sp>
      <p:sp>
        <p:nvSpPr>
          <p:cNvPr id="13" name="TextBox 10"/>
          <p:cNvSpPr txBox="1">
            <a:spLocks noChangeArrowheads="1"/>
          </p:cNvSpPr>
          <p:nvPr/>
        </p:nvSpPr>
        <p:spPr bwMode="auto">
          <a:xfrm>
            <a:off x="5829300" y="1022748"/>
            <a:ext cx="111323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latin typeface="微软雅黑" pitchFamily="34" charset="-122"/>
                <a:ea typeface="微软雅黑" pitchFamily="34" charset="-122"/>
              </a:rPr>
              <a:t>请在此处输入您的文本</a:t>
            </a:r>
          </a:p>
        </p:txBody>
      </p:sp>
      <p:sp>
        <p:nvSpPr>
          <p:cNvPr id="14" name="燕尾形箭头 29"/>
          <p:cNvSpPr>
            <a:spLocks noChangeArrowheads="1"/>
          </p:cNvSpPr>
          <p:nvPr/>
        </p:nvSpPr>
        <p:spPr bwMode="auto">
          <a:xfrm rot="5400000" flipV="1">
            <a:off x="5905501" y="3019426"/>
            <a:ext cx="944165" cy="979884"/>
          </a:xfrm>
          <a:prstGeom prst="notchedRightArrow">
            <a:avLst>
              <a:gd name="adj1" fmla="val 60009"/>
              <a:gd name="adj2" fmla="val 36500"/>
            </a:avLst>
          </a:prstGeom>
          <a:solidFill>
            <a:srgbClr val="A2DAD3"/>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latin typeface="微软雅黑" pitchFamily="34" charset="-122"/>
              <a:ea typeface="微软雅黑" pitchFamily="34" charset="-122"/>
            </a:endParaRPr>
          </a:p>
        </p:txBody>
      </p:sp>
      <p:sp>
        <p:nvSpPr>
          <p:cNvPr id="15" name="TextBox 8"/>
          <p:cNvSpPr txBox="1">
            <a:spLocks noChangeArrowheads="1"/>
          </p:cNvSpPr>
          <p:nvPr/>
        </p:nvSpPr>
        <p:spPr bwMode="auto">
          <a:xfrm>
            <a:off x="5810250" y="3988594"/>
            <a:ext cx="113228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latin typeface="微软雅黑" pitchFamily="34" charset="-122"/>
                <a:ea typeface="微软雅黑" pitchFamily="34" charset="-122"/>
              </a:rPr>
              <a:t>请在此处输入您的文本</a:t>
            </a:r>
          </a:p>
        </p:txBody>
      </p:sp>
      <p:sp>
        <p:nvSpPr>
          <p:cNvPr id="16" name="矩形 15"/>
          <p:cNvSpPr>
            <a:spLocks noChangeArrowheads="1"/>
          </p:cNvSpPr>
          <p:nvPr/>
        </p:nvSpPr>
        <p:spPr bwMode="auto">
          <a:xfrm>
            <a:off x="593180" y="1500055"/>
            <a:ext cx="53579" cy="620316"/>
          </a:xfrm>
          <a:prstGeom prst="rect">
            <a:avLst/>
          </a:prstGeom>
          <a:solidFill>
            <a:srgbClr val="A2DAD3"/>
          </a:solidFill>
          <a:ln w="9525">
            <a:noFill/>
            <a:miter lim="800000"/>
            <a:headEnd/>
            <a:tailEnd/>
          </a:ln>
        </p:spPr>
        <p:txBody>
          <a:bodyPr lIns="68580" tIns="34290" rIns="68580" bIns="34290" anchor="ctr"/>
          <a:lstStyle/>
          <a:p>
            <a:pPr algn="ctr">
              <a:defRPr/>
            </a:pPr>
            <a:endParaRPr lang="zh-CN" altLang="en-US" kern="0"/>
          </a:p>
        </p:txBody>
      </p:sp>
      <p:sp>
        <p:nvSpPr>
          <p:cNvPr id="17" name="矩形 70"/>
          <p:cNvSpPr>
            <a:spLocks noChangeArrowheads="1"/>
          </p:cNvSpPr>
          <p:nvPr/>
        </p:nvSpPr>
        <p:spPr bwMode="auto">
          <a:xfrm>
            <a:off x="593180" y="2418027"/>
            <a:ext cx="53579" cy="619125"/>
          </a:xfrm>
          <a:prstGeom prst="rect">
            <a:avLst/>
          </a:prstGeom>
          <a:solidFill>
            <a:srgbClr val="A2DAD3"/>
          </a:solidFill>
          <a:ln w="9525">
            <a:noFill/>
            <a:miter lim="800000"/>
            <a:headEnd/>
            <a:tailEnd/>
          </a:ln>
        </p:spPr>
        <p:txBody>
          <a:bodyPr lIns="68580" tIns="34290" rIns="68580" bIns="34290" anchor="ctr"/>
          <a:lstStyle/>
          <a:p>
            <a:pPr algn="ctr">
              <a:defRPr/>
            </a:pPr>
            <a:endParaRPr lang="zh-CN" altLang="en-US" kern="0"/>
          </a:p>
        </p:txBody>
      </p:sp>
      <p:sp>
        <p:nvSpPr>
          <p:cNvPr id="18" name="矩形 75"/>
          <p:cNvSpPr>
            <a:spLocks noChangeArrowheads="1"/>
          </p:cNvSpPr>
          <p:nvPr/>
        </p:nvSpPr>
        <p:spPr bwMode="auto">
          <a:xfrm>
            <a:off x="593180" y="3335999"/>
            <a:ext cx="53579" cy="619125"/>
          </a:xfrm>
          <a:prstGeom prst="rect">
            <a:avLst/>
          </a:prstGeom>
          <a:solidFill>
            <a:srgbClr val="A2DAD3"/>
          </a:solidFill>
          <a:ln w="9525">
            <a:noFill/>
            <a:miter lim="800000"/>
            <a:headEnd/>
            <a:tailEnd/>
          </a:ln>
        </p:spPr>
        <p:txBody>
          <a:bodyPr lIns="68580" tIns="34290" rIns="68580" bIns="34290" anchor="ctr"/>
          <a:lstStyle/>
          <a:p>
            <a:pPr algn="ctr">
              <a:defRPr/>
            </a:pPr>
            <a:endParaRPr lang="zh-CN" altLang="en-US" kern="0"/>
          </a:p>
        </p:txBody>
      </p:sp>
      <p:grpSp>
        <p:nvGrpSpPr>
          <p:cNvPr id="19" name="Group 18"/>
          <p:cNvGrpSpPr>
            <a:grpSpLocks/>
          </p:cNvGrpSpPr>
          <p:nvPr/>
        </p:nvGrpSpPr>
        <p:grpSpPr bwMode="auto">
          <a:xfrm>
            <a:off x="755576" y="1417399"/>
            <a:ext cx="2887266" cy="695406"/>
            <a:chOff x="0" y="0"/>
            <a:chExt cx="3850501" cy="928543"/>
          </a:xfrm>
        </p:grpSpPr>
        <p:sp>
          <p:nvSpPr>
            <p:cNvPr id="20" name="文本框 44"/>
            <p:cNvSpPr txBox="1">
              <a:spLocks noChangeArrowheads="1"/>
            </p:cNvSpPr>
            <p:nvPr/>
          </p:nvSpPr>
          <p:spPr bwMode="auto">
            <a:xfrm>
              <a:off x="0" y="0"/>
              <a:ext cx="2674843" cy="34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latin typeface="微软雅黑" pitchFamily="34" charset="-122"/>
                  <a:ea typeface="微软雅黑" pitchFamily="34" charset="-122"/>
                </a:rPr>
                <a:t>添加标题</a:t>
              </a:r>
              <a:endParaRPr lang="zh-CN" altLang="en-US" sz="1100" b="1" kern="0" dirty="0">
                <a:latin typeface="微软雅黑" pitchFamily="34" charset="-122"/>
                <a:ea typeface="微软雅黑" pitchFamily="34" charset="-122"/>
              </a:endParaRPr>
            </a:p>
          </p:txBody>
        </p:sp>
        <p:sp>
          <p:nvSpPr>
            <p:cNvPr id="21" name="文本框 14"/>
            <p:cNvSpPr txBox="1">
              <a:spLocks noChangeArrowheads="1"/>
            </p:cNvSpPr>
            <p:nvPr/>
          </p:nvSpPr>
          <p:spPr bwMode="auto">
            <a:xfrm>
              <a:off x="0" y="353200"/>
              <a:ext cx="3850501" cy="57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2" name="Group 21"/>
          <p:cNvGrpSpPr>
            <a:grpSpLocks/>
          </p:cNvGrpSpPr>
          <p:nvPr/>
        </p:nvGrpSpPr>
        <p:grpSpPr bwMode="auto">
          <a:xfrm>
            <a:off x="755576" y="2379542"/>
            <a:ext cx="2887266" cy="695854"/>
            <a:chOff x="0" y="0"/>
            <a:chExt cx="3850501" cy="927568"/>
          </a:xfrm>
        </p:grpSpPr>
        <p:sp>
          <p:nvSpPr>
            <p:cNvPr id="23" name="文本框 47"/>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微软雅黑" pitchFamily="34" charset="-122"/>
                  <a:ea typeface="微软雅黑" pitchFamily="34" charset="-122"/>
                </a:rPr>
                <a:t>添加标题</a:t>
              </a:r>
            </a:p>
          </p:txBody>
        </p:sp>
        <p:sp>
          <p:nvSpPr>
            <p:cNvPr id="24"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5" name="Group 24"/>
          <p:cNvGrpSpPr>
            <a:grpSpLocks/>
          </p:cNvGrpSpPr>
          <p:nvPr/>
        </p:nvGrpSpPr>
        <p:grpSpPr bwMode="auto">
          <a:xfrm>
            <a:off x="755576" y="3309651"/>
            <a:ext cx="2887266" cy="695854"/>
            <a:chOff x="0" y="0"/>
            <a:chExt cx="3850501" cy="927568"/>
          </a:xfrm>
        </p:grpSpPr>
        <p:sp>
          <p:nvSpPr>
            <p:cNvPr id="26" name="文本框 50"/>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微软雅黑" pitchFamily="34" charset="-122"/>
                  <a:ea typeface="微软雅黑" pitchFamily="34" charset="-122"/>
                </a:rPr>
                <a:t>添加标题</a:t>
              </a:r>
            </a:p>
          </p:txBody>
        </p:sp>
        <p:sp>
          <p:nvSpPr>
            <p:cNvPr id="27"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26202849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8"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0-#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1+#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12" presetClass="entr" presetSubtype="2"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p:tgtEl>
                                          <p:spTgt spid="12"/>
                                        </p:tgtEl>
                                        <p:attrNameLst>
                                          <p:attrName>ppt_x</p:attrName>
                                        </p:attrNameLst>
                                      </p:cBhvr>
                                      <p:tavLst>
                                        <p:tav tm="0">
                                          <p:val>
                                            <p:strVal val="#ppt_x+#ppt_w*1.125000"/>
                                          </p:val>
                                        </p:tav>
                                        <p:tav tm="100000">
                                          <p:val>
                                            <p:strVal val="#ppt_x"/>
                                          </p:val>
                                        </p:tav>
                                      </p:tavLst>
                                    </p:anim>
                                    <p:animEffect transition="in" filter="wipe(left)">
                                      <p:cBhvr>
                                        <p:cTn id="41" dur="500"/>
                                        <p:tgtEl>
                                          <p:spTgt spid="12"/>
                                        </p:tgtEl>
                                      </p:cBhvr>
                                    </p:animEffect>
                                  </p:childTnLst>
                                </p:cTn>
                              </p:par>
                              <p:par>
                                <p:cTn id="42" presetID="12" presetClass="entr" presetSubtype="4"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p:tgtEl>
                                          <p:spTgt spid="13"/>
                                        </p:tgtEl>
                                        <p:attrNameLst>
                                          <p:attrName>ppt_y</p:attrName>
                                        </p:attrNameLst>
                                      </p:cBhvr>
                                      <p:tavLst>
                                        <p:tav tm="0">
                                          <p:val>
                                            <p:strVal val="#ppt_y+#ppt_h*1.125000"/>
                                          </p:val>
                                        </p:tav>
                                        <p:tav tm="100000">
                                          <p:val>
                                            <p:strVal val="#ppt_y"/>
                                          </p:val>
                                        </p:tav>
                                      </p:tavLst>
                                    </p:anim>
                                    <p:animEffect transition="in" filter="wipe(up)">
                                      <p:cBhvr>
                                        <p:cTn id="45" dur="500"/>
                                        <p:tgtEl>
                                          <p:spTgt spid="13"/>
                                        </p:tgtEl>
                                      </p:cBhvr>
                                    </p:animEffect>
                                  </p:childTnLst>
                                </p:cTn>
                              </p:par>
                              <p:par>
                                <p:cTn id="46" presetID="12" presetClass="entr" presetSubtype="8"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p:tgtEl>
                                          <p:spTgt spid="7"/>
                                        </p:tgtEl>
                                        <p:attrNameLst>
                                          <p:attrName>ppt_x</p:attrName>
                                        </p:attrNameLst>
                                      </p:cBhvr>
                                      <p:tavLst>
                                        <p:tav tm="0">
                                          <p:val>
                                            <p:strVal val="#ppt_x-#ppt_w*1.125000"/>
                                          </p:val>
                                        </p:tav>
                                        <p:tav tm="100000">
                                          <p:val>
                                            <p:strVal val="#ppt_x"/>
                                          </p:val>
                                        </p:tav>
                                      </p:tavLst>
                                    </p:anim>
                                    <p:animEffect transition="in" filter="wipe(right)">
                                      <p:cBhvr>
                                        <p:cTn id="49" dur="500"/>
                                        <p:tgtEl>
                                          <p:spTgt spid="7"/>
                                        </p:tgtEl>
                                      </p:cBhvr>
                                    </p:animEffect>
                                  </p:childTnLst>
                                </p:cTn>
                              </p:par>
                              <p:par>
                                <p:cTn id="50" presetID="12" presetClass="entr" presetSubtype="1"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p:tgtEl>
                                          <p:spTgt spid="15"/>
                                        </p:tgtEl>
                                        <p:attrNameLst>
                                          <p:attrName>ppt_y</p:attrName>
                                        </p:attrNameLst>
                                      </p:cBhvr>
                                      <p:tavLst>
                                        <p:tav tm="0">
                                          <p:val>
                                            <p:strVal val="#ppt_y-#ppt_h*1.125000"/>
                                          </p:val>
                                        </p:tav>
                                        <p:tav tm="100000">
                                          <p:val>
                                            <p:strVal val="#ppt_y"/>
                                          </p:val>
                                        </p:tav>
                                      </p:tavLst>
                                    </p:anim>
                                    <p:animEffect transition="in" filter="wipe(down)">
                                      <p:cBhvr>
                                        <p:cTn id="53" dur="500"/>
                                        <p:tgtEl>
                                          <p:spTgt spid="15"/>
                                        </p:tgtEl>
                                      </p:cBhvr>
                                    </p:animEffect>
                                  </p:childTnLst>
                                </p:cTn>
                              </p:par>
                            </p:childTnLst>
                          </p:cTn>
                        </p:par>
                        <p:par>
                          <p:cTn id="54" fill="hold">
                            <p:stCondLst>
                              <p:cond delay="2000"/>
                            </p:stCondLst>
                            <p:childTnLst>
                              <p:par>
                                <p:cTn id="55" presetID="53" presetClass="entr" presetSubtype="16"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Effect transition="in" filter="fade">
                                      <p:cBhvr>
                                        <p:cTn id="59" dur="500"/>
                                        <p:tgtEl>
                                          <p:spTgt spid="11"/>
                                        </p:tgtEl>
                                      </p:cBhvr>
                                    </p:animEffect>
                                  </p:childTnLst>
                                </p:cTn>
                              </p:par>
                            </p:childTnLst>
                          </p:cTn>
                        </p:par>
                        <p:par>
                          <p:cTn id="60" fill="hold">
                            <p:stCondLst>
                              <p:cond delay="2500"/>
                            </p:stCondLst>
                            <p:childTnLst>
                              <p:par>
                                <p:cTn id="61" presetID="2" presetClass="entr" presetSubtype="4"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fill="hold"/>
                                        <p:tgtEl>
                                          <p:spTgt spid="17"/>
                                        </p:tgtEl>
                                        <p:attrNameLst>
                                          <p:attrName>ppt_x</p:attrName>
                                        </p:attrNameLst>
                                      </p:cBhvr>
                                      <p:tavLst>
                                        <p:tav tm="0">
                                          <p:val>
                                            <p:strVal val="#ppt_x"/>
                                          </p:val>
                                        </p:tav>
                                        <p:tav tm="100000">
                                          <p:val>
                                            <p:strVal val="#ppt_x"/>
                                          </p:val>
                                        </p:tav>
                                      </p:tavLst>
                                    </p:anim>
                                    <p:anim calcmode="lin" valueType="num">
                                      <p:cBhvr additive="base">
                                        <p:cTn id="64" dur="500" fill="hold"/>
                                        <p:tgtEl>
                                          <p:spTgt spid="17"/>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10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fill="hold"/>
                                        <p:tgtEl>
                                          <p:spTgt spid="16"/>
                                        </p:tgtEl>
                                        <p:attrNameLst>
                                          <p:attrName>ppt_x</p:attrName>
                                        </p:attrNameLst>
                                      </p:cBhvr>
                                      <p:tavLst>
                                        <p:tav tm="0">
                                          <p:val>
                                            <p:strVal val="#ppt_x"/>
                                          </p:val>
                                        </p:tav>
                                        <p:tav tm="100000">
                                          <p:val>
                                            <p:strVal val="#ppt_x"/>
                                          </p:val>
                                        </p:tav>
                                      </p:tavLst>
                                    </p:anim>
                                    <p:anim calcmode="lin" valueType="num">
                                      <p:cBhvr additive="base">
                                        <p:cTn id="68" dur="500" fill="hold"/>
                                        <p:tgtEl>
                                          <p:spTgt spid="16"/>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20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500" fill="hold"/>
                                        <p:tgtEl>
                                          <p:spTgt spid="18"/>
                                        </p:tgtEl>
                                        <p:attrNameLst>
                                          <p:attrName>ppt_x</p:attrName>
                                        </p:attrNameLst>
                                      </p:cBhvr>
                                      <p:tavLst>
                                        <p:tav tm="0">
                                          <p:val>
                                            <p:strVal val="#ppt_x"/>
                                          </p:val>
                                        </p:tav>
                                        <p:tav tm="100000">
                                          <p:val>
                                            <p:strVal val="#ppt_x"/>
                                          </p:val>
                                        </p:tav>
                                      </p:tavLst>
                                    </p:anim>
                                    <p:anim calcmode="lin" valueType="num">
                                      <p:cBhvr additive="base">
                                        <p:cTn id="72" dur="500" fill="hold"/>
                                        <p:tgtEl>
                                          <p:spTgt spid="18"/>
                                        </p:tgtEl>
                                        <p:attrNameLst>
                                          <p:attrName>ppt_y</p:attrName>
                                        </p:attrNameLst>
                                      </p:cBhvr>
                                      <p:tavLst>
                                        <p:tav tm="0">
                                          <p:val>
                                            <p:strVal val="1+#ppt_h/2"/>
                                          </p:val>
                                        </p:tav>
                                        <p:tav tm="100000">
                                          <p:val>
                                            <p:strVal val="#ppt_y"/>
                                          </p:val>
                                        </p:tav>
                                      </p:tavLst>
                                    </p:anim>
                                  </p:childTnLst>
                                </p:cTn>
                              </p:par>
                            </p:childTnLst>
                          </p:cTn>
                        </p:par>
                        <p:par>
                          <p:cTn id="73" fill="hold">
                            <p:stCondLst>
                              <p:cond delay="3200"/>
                            </p:stCondLst>
                            <p:childTnLst>
                              <p:par>
                                <p:cTn id="74" presetID="22" presetClass="entr" presetSubtype="8" fill="hold" nodeType="after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childTnLst>
                          </p:cTn>
                        </p:par>
                        <p:par>
                          <p:cTn id="77" fill="hold">
                            <p:stCondLst>
                              <p:cond delay="3700"/>
                            </p:stCondLst>
                            <p:childTnLst>
                              <p:par>
                                <p:cTn id="78" presetID="22" presetClass="entr" presetSubtype="8" fill="hold"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left)">
                                      <p:cBhvr>
                                        <p:cTn id="80" dur="500"/>
                                        <p:tgtEl>
                                          <p:spTgt spid="22"/>
                                        </p:tgtEl>
                                      </p:cBhvr>
                                    </p:animEffect>
                                  </p:childTnLst>
                                </p:cTn>
                              </p:par>
                            </p:childTnLst>
                          </p:cTn>
                        </p:par>
                        <p:par>
                          <p:cTn id="81" fill="hold">
                            <p:stCondLst>
                              <p:cond delay="4200"/>
                            </p:stCondLst>
                            <p:childTnLst>
                              <p:par>
                                <p:cTn id="82" presetID="22" presetClass="entr" presetSubtype="8" fill="hold" nodeType="after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P spid="8" grpId="0" animBg="1"/>
      <p:bldP spid="9" grpId="0" animBg="1"/>
      <p:bldP spid="10" grpId="0" animBg="1"/>
      <p:bldP spid="11" grpId="0"/>
      <p:bldP spid="12" grpId="0"/>
      <p:bldP spid="13" grpId="0"/>
      <p:bldP spid="14" grpId="0" animBg="1"/>
      <p:bldP spid="15" grpId="0"/>
      <p:bldP spid="16" grpId="0" animBg="1"/>
      <p:bldP spid="17" grpId="0" animBg="1"/>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264" y="171450"/>
            <a:ext cx="2261711" cy="369332"/>
          </a:xfrm>
          <a:prstGeom prst="rect">
            <a:avLst/>
          </a:prstGeom>
          <a:noFill/>
        </p:spPr>
        <p:txBody>
          <a:bodyPr wrap="square" rtlCol="0">
            <a:spAutoFit/>
          </a:bodyPr>
          <a:lstStyle/>
          <a:p>
            <a:r>
              <a:rPr lang="zh-CN" altLang="en-US" sz="1800" b="1">
                <a:solidFill>
                  <a:schemeClr val="tx1">
                    <a:lumMod val="65000"/>
                    <a:lumOff val="35000"/>
                  </a:schemeClr>
                </a:solidFill>
                <a:latin typeface="微软雅黑" charset="0"/>
                <a:ea typeface="微软雅黑" charset="0"/>
                <a:sym typeface="+mn-ea"/>
              </a:rPr>
              <a:t>单击添加标题</a:t>
            </a:r>
          </a:p>
        </p:txBody>
      </p:sp>
      <p:sp>
        <p:nvSpPr>
          <p:cNvPr id="5" name="矩形 4"/>
          <p:cNvSpPr/>
          <p:nvPr/>
        </p:nvSpPr>
        <p:spPr>
          <a:xfrm>
            <a:off x="-2381" y="177166"/>
            <a:ext cx="89535"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103346" y="177166"/>
            <a:ext cx="73343"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TextBox 2"/>
          <p:cNvSpPr txBox="1"/>
          <p:nvPr/>
        </p:nvSpPr>
        <p:spPr>
          <a:xfrm>
            <a:off x="1177463" y="1043111"/>
            <a:ext cx="1723550" cy="307777"/>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chemeClr val="tx1"/>
                </a:solidFill>
                <a:effectLst/>
                <a:uLnTx/>
                <a:uFillTx/>
                <a:latin typeface="微软雅黑" pitchFamily="34" charset="-122"/>
                <a:ea typeface="微软雅黑" pitchFamily="34" charset="-122"/>
              </a:rPr>
              <a:t>输入标题文本</a:t>
            </a:r>
          </a:p>
        </p:txBody>
      </p:sp>
      <p:sp>
        <p:nvSpPr>
          <p:cNvPr id="8" name="TextBox 3"/>
          <p:cNvSpPr txBox="1"/>
          <p:nvPr/>
        </p:nvSpPr>
        <p:spPr>
          <a:xfrm>
            <a:off x="1177463" y="1412443"/>
            <a:ext cx="2890481" cy="434478"/>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solidFill>
                <a:effectLst/>
                <a:uLnTx/>
                <a:uFillTx/>
                <a:latin typeface="微软雅黑" pitchFamily="34" charset="-122"/>
                <a:ea typeface="微软雅黑" pitchFamily="34" charset="-122"/>
              </a:rPr>
              <a:t>点击输入简要文字内容，文字内容需概括精炼，不用多余的文字修饰，言简意赅的说明该项内容。</a:t>
            </a:r>
            <a:endParaRPr kumimoji="0" lang="en-US" altLang="zh-CN" sz="1000" b="0" i="0" u="none" strike="noStrike" kern="0" cap="none" spc="0" normalizeH="0" baseline="0" noProof="0" dirty="0">
              <a:ln>
                <a:noFill/>
              </a:ln>
              <a:solidFill>
                <a:schemeClr val="tx1"/>
              </a:solidFill>
              <a:effectLst/>
              <a:uLnTx/>
              <a:uFillTx/>
              <a:latin typeface="微软雅黑" pitchFamily="34" charset="-122"/>
              <a:ea typeface="微软雅黑" pitchFamily="34" charset="-122"/>
            </a:endParaRPr>
          </a:p>
        </p:txBody>
      </p:sp>
      <p:grpSp>
        <p:nvGrpSpPr>
          <p:cNvPr id="9" name="组合 8"/>
          <p:cNvGrpSpPr/>
          <p:nvPr/>
        </p:nvGrpSpPr>
        <p:grpSpPr>
          <a:xfrm>
            <a:off x="1042988" y="2272381"/>
            <a:ext cx="3503612" cy="1309688"/>
            <a:chOff x="1042988" y="2273002"/>
            <a:chExt cx="3503612" cy="1309688"/>
          </a:xfrm>
          <a:solidFill>
            <a:srgbClr val="A2DAD3"/>
          </a:solidFill>
        </p:grpSpPr>
        <p:sp>
          <p:nvSpPr>
            <p:cNvPr id="10" name="Freeform 7"/>
            <p:cNvSpPr>
              <a:spLocks/>
            </p:cNvSpPr>
            <p:nvPr/>
          </p:nvSpPr>
          <p:spPr bwMode="auto">
            <a:xfrm>
              <a:off x="1042988" y="2273002"/>
              <a:ext cx="3503612" cy="1309688"/>
            </a:xfrm>
            <a:custGeom>
              <a:avLst/>
              <a:gdLst>
                <a:gd name="T0" fmla="*/ 987 w 9385"/>
                <a:gd name="T1" fmla="*/ 1974 h 3491"/>
                <a:gd name="T2" fmla="*/ 6935 w 9385"/>
                <a:gd name="T3" fmla="*/ 1974 h 3491"/>
                <a:gd name="T4" fmla="*/ 9212 w 9385"/>
                <a:gd name="T5" fmla="*/ 3194 h 3491"/>
                <a:gd name="T6" fmla="*/ 9385 w 9385"/>
                <a:gd name="T7" fmla="*/ 3491 h 3491"/>
                <a:gd name="T8" fmla="*/ 9385 w 9385"/>
                <a:gd name="T9" fmla="*/ 2623 h 3491"/>
                <a:gd name="T10" fmla="*/ 6386 w 9385"/>
                <a:gd name="T11" fmla="*/ 0 h 3491"/>
                <a:gd name="T12" fmla="*/ 987 w 9385"/>
                <a:gd name="T13" fmla="*/ 0 h 3491"/>
                <a:gd name="T14" fmla="*/ 0 w 9385"/>
                <a:gd name="T15" fmla="*/ 987 h 3491"/>
                <a:gd name="T16" fmla="*/ 0 w 9385"/>
                <a:gd name="T17" fmla="*/ 987 h 3491"/>
                <a:gd name="T18" fmla="*/ 987 w 9385"/>
                <a:gd name="T19" fmla="*/ 197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987" y="1974"/>
                  </a:moveTo>
                  <a:lnTo>
                    <a:pt x="6935" y="1974"/>
                  </a:lnTo>
                  <a:cubicBezTo>
                    <a:pt x="8046" y="1974"/>
                    <a:pt x="8807" y="2498"/>
                    <a:pt x="9212" y="3194"/>
                  </a:cubicBezTo>
                  <a:lnTo>
                    <a:pt x="9385" y="3491"/>
                  </a:lnTo>
                  <a:lnTo>
                    <a:pt x="9385" y="2623"/>
                  </a:lnTo>
                  <a:cubicBezTo>
                    <a:pt x="9385" y="1089"/>
                    <a:pt x="8339" y="0"/>
                    <a:pt x="6386" y="0"/>
                  </a:cubicBezTo>
                  <a:lnTo>
                    <a:pt x="987" y="0"/>
                  </a:lnTo>
                  <a:cubicBezTo>
                    <a:pt x="444" y="0"/>
                    <a:pt x="0" y="444"/>
                    <a:pt x="0" y="987"/>
                  </a:cubicBezTo>
                  <a:lnTo>
                    <a:pt x="0" y="987"/>
                  </a:lnTo>
                  <a:cubicBezTo>
                    <a:pt x="0" y="1530"/>
                    <a:pt x="444" y="1974"/>
                    <a:pt x="987" y="197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TextBox 6"/>
            <p:cNvSpPr txBox="1"/>
            <p:nvPr/>
          </p:nvSpPr>
          <p:spPr>
            <a:xfrm>
              <a:off x="1749987" y="2455515"/>
              <a:ext cx="2088231" cy="400110"/>
            </a:xfrm>
            <a:prstGeom prst="rect">
              <a:avLst/>
            </a:prstGeom>
            <a:grpFill/>
            <a:ln>
              <a:noFill/>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12" name="矩形 11"/>
            <p:cNvSpPr/>
            <p:nvPr/>
          </p:nvSpPr>
          <p:spPr>
            <a:xfrm>
              <a:off x="1151814" y="2393960"/>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01</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3" name="组合 12"/>
          <p:cNvGrpSpPr/>
          <p:nvPr/>
        </p:nvGrpSpPr>
        <p:grpSpPr>
          <a:xfrm>
            <a:off x="1042988" y="3331244"/>
            <a:ext cx="3503612" cy="1309688"/>
            <a:chOff x="1042988" y="3331865"/>
            <a:chExt cx="3503612" cy="1309688"/>
          </a:xfrm>
          <a:solidFill>
            <a:srgbClr val="A2DAD3"/>
          </a:solidFill>
        </p:grpSpPr>
        <p:sp>
          <p:nvSpPr>
            <p:cNvPr id="14" name="Freeform 8"/>
            <p:cNvSpPr>
              <a:spLocks/>
            </p:cNvSpPr>
            <p:nvPr/>
          </p:nvSpPr>
          <p:spPr bwMode="auto">
            <a:xfrm>
              <a:off x="1042988" y="3331865"/>
              <a:ext cx="3503612" cy="1309688"/>
            </a:xfrm>
            <a:custGeom>
              <a:avLst/>
              <a:gdLst>
                <a:gd name="T0" fmla="*/ 987 w 9385"/>
                <a:gd name="T1" fmla="*/ 1973 h 3491"/>
                <a:gd name="T2" fmla="*/ 6935 w 9385"/>
                <a:gd name="T3" fmla="*/ 1973 h 3491"/>
                <a:gd name="T4" fmla="*/ 9212 w 9385"/>
                <a:gd name="T5" fmla="*/ 3193 h 3491"/>
                <a:gd name="T6" fmla="*/ 9385 w 9385"/>
                <a:gd name="T7" fmla="*/ 3491 h 3491"/>
                <a:gd name="T8" fmla="*/ 9385 w 9385"/>
                <a:gd name="T9" fmla="*/ 2623 h 3491"/>
                <a:gd name="T10" fmla="*/ 6386 w 9385"/>
                <a:gd name="T11" fmla="*/ 0 h 3491"/>
                <a:gd name="T12" fmla="*/ 987 w 9385"/>
                <a:gd name="T13" fmla="*/ 0 h 3491"/>
                <a:gd name="T14" fmla="*/ 0 w 9385"/>
                <a:gd name="T15" fmla="*/ 986 h 3491"/>
                <a:gd name="T16" fmla="*/ 0 w 9385"/>
                <a:gd name="T17" fmla="*/ 986 h 3491"/>
                <a:gd name="T18" fmla="*/ 987 w 9385"/>
                <a:gd name="T19" fmla="*/ 1973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987" y="1973"/>
                  </a:moveTo>
                  <a:lnTo>
                    <a:pt x="6935" y="1973"/>
                  </a:lnTo>
                  <a:cubicBezTo>
                    <a:pt x="8046" y="1973"/>
                    <a:pt x="8807" y="2497"/>
                    <a:pt x="9212" y="3193"/>
                  </a:cubicBezTo>
                  <a:lnTo>
                    <a:pt x="9385" y="3491"/>
                  </a:lnTo>
                  <a:lnTo>
                    <a:pt x="9385" y="2623"/>
                  </a:lnTo>
                  <a:cubicBezTo>
                    <a:pt x="9385" y="1089"/>
                    <a:pt x="8339" y="0"/>
                    <a:pt x="6386" y="0"/>
                  </a:cubicBezTo>
                  <a:lnTo>
                    <a:pt x="987" y="0"/>
                  </a:lnTo>
                  <a:cubicBezTo>
                    <a:pt x="444" y="0"/>
                    <a:pt x="0" y="444"/>
                    <a:pt x="0" y="986"/>
                  </a:cubicBezTo>
                  <a:lnTo>
                    <a:pt x="0" y="986"/>
                  </a:lnTo>
                  <a:cubicBezTo>
                    <a:pt x="0" y="1529"/>
                    <a:pt x="444" y="1973"/>
                    <a:pt x="987" y="1973"/>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 name="TextBox 10"/>
            <p:cNvSpPr txBox="1"/>
            <p:nvPr/>
          </p:nvSpPr>
          <p:spPr>
            <a:xfrm>
              <a:off x="1750678" y="3522860"/>
              <a:ext cx="2088231" cy="400110"/>
            </a:xfrm>
            <a:prstGeom prst="rect">
              <a:avLst/>
            </a:prstGeom>
            <a:grpFill/>
            <a:ln>
              <a:noFill/>
            </a:ln>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6" name="矩形 15"/>
            <p:cNvSpPr/>
            <p:nvPr/>
          </p:nvSpPr>
          <p:spPr>
            <a:xfrm>
              <a:off x="1151814" y="3445916"/>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02</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7" name="组合 16"/>
          <p:cNvGrpSpPr/>
          <p:nvPr/>
        </p:nvGrpSpPr>
        <p:grpSpPr>
          <a:xfrm>
            <a:off x="4635500" y="1719931"/>
            <a:ext cx="3503612" cy="1309688"/>
            <a:chOff x="4635500" y="1720552"/>
            <a:chExt cx="3503612" cy="1309688"/>
          </a:xfrm>
          <a:solidFill>
            <a:srgbClr val="A2DAD3"/>
          </a:solidFill>
        </p:grpSpPr>
        <p:sp>
          <p:nvSpPr>
            <p:cNvPr id="18" name="Freeform 5"/>
            <p:cNvSpPr>
              <a:spLocks/>
            </p:cNvSpPr>
            <p:nvPr/>
          </p:nvSpPr>
          <p:spPr bwMode="auto">
            <a:xfrm>
              <a:off x="4635500" y="1720552"/>
              <a:ext cx="3503612" cy="1309688"/>
            </a:xfrm>
            <a:custGeom>
              <a:avLst/>
              <a:gdLst>
                <a:gd name="T0" fmla="*/ 8398 w 9385"/>
                <a:gd name="T1" fmla="*/ 1974 h 3491"/>
                <a:gd name="T2" fmla="*/ 2450 w 9385"/>
                <a:gd name="T3" fmla="*/ 1974 h 3491"/>
                <a:gd name="T4" fmla="*/ 173 w 9385"/>
                <a:gd name="T5" fmla="*/ 3194 h 3491"/>
                <a:gd name="T6" fmla="*/ 0 w 9385"/>
                <a:gd name="T7" fmla="*/ 3491 h 3491"/>
                <a:gd name="T8" fmla="*/ 0 w 9385"/>
                <a:gd name="T9" fmla="*/ 2623 h 3491"/>
                <a:gd name="T10" fmla="*/ 2999 w 9385"/>
                <a:gd name="T11" fmla="*/ 0 h 3491"/>
                <a:gd name="T12" fmla="*/ 8398 w 9385"/>
                <a:gd name="T13" fmla="*/ 0 h 3491"/>
                <a:gd name="T14" fmla="*/ 9385 w 9385"/>
                <a:gd name="T15" fmla="*/ 987 h 3491"/>
                <a:gd name="T16" fmla="*/ 9385 w 9385"/>
                <a:gd name="T17" fmla="*/ 987 h 3491"/>
                <a:gd name="T18" fmla="*/ 8398 w 9385"/>
                <a:gd name="T19" fmla="*/ 197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8398" y="1974"/>
                  </a:moveTo>
                  <a:lnTo>
                    <a:pt x="2450" y="1974"/>
                  </a:lnTo>
                  <a:cubicBezTo>
                    <a:pt x="1339" y="1974"/>
                    <a:pt x="578" y="2498"/>
                    <a:pt x="173" y="3194"/>
                  </a:cubicBezTo>
                  <a:lnTo>
                    <a:pt x="0" y="3491"/>
                  </a:lnTo>
                  <a:lnTo>
                    <a:pt x="0" y="2623"/>
                  </a:lnTo>
                  <a:cubicBezTo>
                    <a:pt x="0" y="1089"/>
                    <a:pt x="1046" y="0"/>
                    <a:pt x="2999" y="0"/>
                  </a:cubicBezTo>
                  <a:lnTo>
                    <a:pt x="8398" y="0"/>
                  </a:lnTo>
                  <a:cubicBezTo>
                    <a:pt x="8941" y="0"/>
                    <a:pt x="9385" y="444"/>
                    <a:pt x="9385" y="987"/>
                  </a:cubicBezTo>
                  <a:lnTo>
                    <a:pt x="9385" y="987"/>
                  </a:lnTo>
                  <a:cubicBezTo>
                    <a:pt x="9385" y="1530"/>
                    <a:pt x="8941" y="1974"/>
                    <a:pt x="8398" y="197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TextBox 14"/>
            <p:cNvSpPr txBox="1"/>
            <p:nvPr/>
          </p:nvSpPr>
          <p:spPr>
            <a:xfrm>
              <a:off x="5780228" y="1889055"/>
              <a:ext cx="2088231" cy="400110"/>
            </a:xfrm>
            <a:prstGeom prst="rect">
              <a:avLst/>
            </a:prstGeom>
            <a:grpFill/>
            <a:ln>
              <a:noFill/>
            </a:ln>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矩形 19"/>
            <p:cNvSpPr/>
            <p:nvPr/>
          </p:nvSpPr>
          <p:spPr>
            <a:xfrm>
              <a:off x="5159007" y="1847542"/>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03</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21" name="组合 20"/>
          <p:cNvGrpSpPr/>
          <p:nvPr/>
        </p:nvGrpSpPr>
        <p:grpSpPr>
          <a:xfrm>
            <a:off x="4635500" y="2780381"/>
            <a:ext cx="3503612" cy="1309688"/>
            <a:chOff x="4635500" y="2781002"/>
            <a:chExt cx="3503612" cy="1309688"/>
          </a:xfrm>
          <a:solidFill>
            <a:srgbClr val="A2DAD3"/>
          </a:solidFill>
        </p:grpSpPr>
        <p:sp>
          <p:nvSpPr>
            <p:cNvPr id="22" name="Freeform 6"/>
            <p:cNvSpPr>
              <a:spLocks/>
            </p:cNvSpPr>
            <p:nvPr/>
          </p:nvSpPr>
          <p:spPr bwMode="auto">
            <a:xfrm>
              <a:off x="4635500" y="2781002"/>
              <a:ext cx="3503612" cy="1309688"/>
            </a:xfrm>
            <a:custGeom>
              <a:avLst/>
              <a:gdLst>
                <a:gd name="T0" fmla="*/ 8398 w 9385"/>
                <a:gd name="T1" fmla="*/ 1973 h 3491"/>
                <a:gd name="T2" fmla="*/ 2450 w 9385"/>
                <a:gd name="T3" fmla="*/ 1973 h 3491"/>
                <a:gd name="T4" fmla="*/ 173 w 9385"/>
                <a:gd name="T5" fmla="*/ 3194 h 3491"/>
                <a:gd name="T6" fmla="*/ 0 w 9385"/>
                <a:gd name="T7" fmla="*/ 3491 h 3491"/>
                <a:gd name="T8" fmla="*/ 0 w 9385"/>
                <a:gd name="T9" fmla="*/ 2623 h 3491"/>
                <a:gd name="T10" fmla="*/ 2999 w 9385"/>
                <a:gd name="T11" fmla="*/ 0 h 3491"/>
                <a:gd name="T12" fmla="*/ 8398 w 9385"/>
                <a:gd name="T13" fmla="*/ 0 h 3491"/>
                <a:gd name="T14" fmla="*/ 9385 w 9385"/>
                <a:gd name="T15" fmla="*/ 987 h 3491"/>
                <a:gd name="T16" fmla="*/ 9385 w 9385"/>
                <a:gd name="T17" fmla="*/ 987 h 3491"/>
                <a:gd name="T18" fmla="*/ 8398 w 9385"/>
                <a:gd name="T19" fmla="*/ 1973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8398" y="1973"/>
                  </a:moveTo>
                  <a:lnTo>
                    <a:pt x="2450" y="1973"/>
                  </a:lnTo>
                  <a:cubicBezTo>
                    <a:pt x="1339" y="1973"/>
                    <a:pt x="578" y="2497"/>
                    <a:pt x="173" y="3194"/>
                  </a:cubicBezTo>
                  <a:lnTo>
                    <a:pt x="0" y="3491"/>
                  </a:lnTo>
                  <a:lnTo>
                    <a:pt x="0" y="2623"/>
                  </a:lnTo>
                  <a:cubicBezTo>
                    <a:pt x="0" y="1089"/>
                    <a:pt x="1046" y="0"/>
                    <a:pt x="2999" y="0"/>
                  </a:cubicBezTo>
                  <a:lnTo>
                    <a:pt x="8398" y="0"/>
                  </a:lnTo>
                  <a:cubicBezTo>
                    <a:pt x="8941" y="0"/>
                    <a:pt x="9385" y="444"/>
                    <a:pt x="9385" y="987"/>
                  </a:cubicBezTo>
                  <a:lnTo>
                    <a:pt x="9385" y="987"/>
                  </a:lnTo>
                  <a:cubicBezTo>
                    <a:pt x="9385" y="1529"/>
                    <a:pt x="8941" y="1973"/>
                    <a:pt x="8398" y="1973"/>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TextBox 18"/>
            <p:cNvSpPr txBox="1"/>
            <p:nvPr/>
          </p:nvSpPr>
          <p:spPr>
            <a:xfrm>
              <a:off x="5780227" y="2969175"/>
              <a:ext cx="2088231" cy="400110"/>
            </a:xfrm>
            <a:prstGeom prst="rect">
              <a:avLst/>
            </a:prstGeom>
            <a:grpFill/>
            <a:ln>
              <a:noFill/>
            </a:ln>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5159007" y="2899082"/>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04</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7815751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2"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right)">
                                      <p:cBhvr>
                                        <p:cTn id="23" dur="500"/>
                                        <p:tgtEl>
                                          <p:spTgt spid="7"/>
                                        </p:tgtEl>
                                      </p:cBhvr>
                                    </p:animEffect>
                                  </p:childTnLst>
                                </p:cTn>
                              </p:par>
                            </p:childTnLst>
                          </p:cTn>
                        </p:par>
                        <p:par>
                          <p:cTn id="24" fill="hold">
                            <p:stCondLst>
                              <p:cond delay="1500"/>
                            </p:stCondLst>
                            <p:childTnLst>
                              <p:par>
                                <p:cTn id="25" presetID="2" presetClass="entr" presetSubtype="2"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1+#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2" presetClass="entr" presetSubtype="2"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right)">
                                      <p:cBhvr>
                                        <p:cTn id="32" dur="500"/>
                                        <p:tgtEl>
                                          <p:spTgt spid="9"/>
                                        </p:tgtEl>
                                      </p:cBhvr>
                                    </p:animEffect>
                                  </p:childTnLst>
                                </p:cTn>
                              </p:par>
                            </p:childTnLst>
                          </p:cTn>
                        </p:par>
                        <p:par>
                          <p:cTn id="33" fill="hold">
                            <p:stCondLst>
                              <p:cond delay="2500"/>
                            </p:stCondLst>
                            <p:childTnLst>
                              <p:par>
                                <p:cTn id="34" presetID="22" presetClass="entr" presetSubtype="2"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right)">
                                      <p:cBhvr>
                                        <p:cTn id="36" dur="500"/>
                                        <p:tgtEl>
                                          <p:spTgt spid="1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left)">
                                      <p:cBhvr>
                                        <p:cTn id="40" dur="500"/>
                                        <p:tgtEl>
                                          <p:spTgt spid="17"/>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left)">
                                      <p:cBhvr>
                                        <p:cTn id="4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264" y="171450"/>
            <a:ext cx="2261711" cy="369332"/>
          </a:xfrm>
          <a:prstGeom prst="rect">
            <a:avLst/>
          </a:prstGeom>
          <a:noFill/>
        </p:spPr>
        <p:txBody>
          <a:bodyPr wrap="square" rtlCol="0">
            <a:spAutoFit/>
          </a:bodyPr>
          <a:lstStyle/>
          <a:p>
            <a:r>
              <a:rPr lang="zh-CN" altLang="en-US" sz="1800" b="1">
                <a:solidFill>
                  <a:schemeClr val="tx1">
                    <a:lumMod val="65000"/>
                    <a:lumOff val="35000"/>
                  </a:schemeClr>
                </a:solidFill>
                <a:latin typeface="微软雅黑" charset="0"/>
                <a:ea typeface="微软雅黑" charset="0"/>
                <a:sym typeface="+mn-ea"/>
              </a:rPr>
              <a:t>单击添加标题</a:t>
            </a:r>
          </a:p>
        </p:txBody>
      </p:sp>
      <p:sp>
        <p:nvSpPr>
          <p:cNvPr id="5" name="矩形 4"/>
          <p:cNvSpPr/>
          <p:nvPr/>
        </p:nvSpPr>
        <p:spPr>
          <a:xfrm>
            <a:off x="-2381" y="177166"/>
            <a:ext cx="89535"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103346" y="177166"/>
            <a:ext cx="73343"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21"/>
          <p:cNvSpPr>
            <a:spLocks noChangeArrowheads="1"/>
          </p:cNvSpPr>
          <p:nvPr/>
        </p:nvSpPr>
        <p:spPr bwMode="auto">
          <a:xfrm>
            <a:off x="3565256" y="1114589"/>
            <a:ext cx="456962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just">
              <a:lnSpc>
                <a:spcPct val="120000"/>
              </a:lnSpc>
            </a:pPr>
            <a:r>
              <a:rPr lang="zh-CN" altLang="en-US" sz="9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900">
                <a:latin typeface="Adobe 黑体 Std R" pitchFamily="34" charset="-122"/>
                <a:ea typeface="Adobe 黑体 Std R" pitchFamily="34" charset="-122"/>
                <a:sym typeface="Adobe 黑体 Std R" pitchFamily="34" charset="-122"/>
              </a:rPr>
              <a:t>.</a:t>
            </a:r>
            <a:r>
              <a:rPr lang="zh-CN" altLang="en-US" sz="9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900">
                <a:latin typeface="Adobe 黑体 Std R" pitchFamily="34" charset="-122"/>
                <a:ea typeface="Adobe 黑体 Std R" pitchFamily="34" charset="-122"/>
                <a:sym typeface="Adobe 黑体 Std R" pitchFamily="34" charset="-122"/>
              </a:rPr>
              <a:t>.</a:t>
            </a:r>
            <a:r>
              <a:rPr lang="zh-CN" altLang="en-US" sz="900">
                <a:latin typeface="Adobe 黑体 Std R" pitchFamily="34" charset="-122"/>
                <a:ea typeface="Adobe 黑体 Std R" pitchFamily="34" charset="-122"/>
                <a:sym typeface="Adobe 黑体 Std R" pitchFamily="34" charset="-122"/>
              </a:rPr>
              <a:t>此处输入您的文本</a:t>
            </a:r>
            <a:r>
              <a:rPr lang="en-US" altLang="zh-CN" sz="900">
                <a:latin typeface="Adobe 黑体 Std R" pitchFamily="34" charset="-122"/>
                <a:ea typeface="Adobe 黑体 Std R" pitchFamily="34" charset="-122"/>
                <a:sym typeface="Adobe 黑体 Std R" pitchFamily="34" charset="-122"/>
              </a:rPr>
              <a:t>.</a:t>
            </a:r>
            <a:endParaRPr lang="zh-CN" altLang="en-US" sz="900">
              <a:latin typeface="Adobe 黑体 Std R" pitchFamily="34" charset="-122"/>
              <a:ea typeface="Adobe 黑体 Std R" pitchFamily="34" charset="-122"/>
              <a:sym typeface="Adobe 黑体 Std R" pitchFamily="34" charset="-122"/>
            </a:endParaRPr>
          </a:p>
          <a:p>
            <a:pPr algn="just">
              <a:lnSpc>
                <a:spcPct val="120000"/>
              </a:lnSpc>
            </a:pPr>
            <a:r>
              <a:rPr lang="zh-CN" altLang="en-US" sz="9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900">
                <a:latin typeface="Adobe 黑体 Std R" pitchFamily="34" charset="-122"/>
                <a:ea typeface="Adobe 黑体 Std R" pitchFamily="34" charset="-122"/>
                <a:sym typeface="Adobe 黑体 Std R" pitchFamily="34" charset="-122"/>
              </a:rPr>
              <a:t>.</a:t>
            </a:r>
            <a:r>
              <a:rPr lang="zh-CN" altLang="en-US" sz="900">
                <a:latin typeface="Adobe 黑体 Std R" pitchFamily="34" charset="-122"/>
                <a:ea typeface="Adobe 黑体 Std R" pitchFamily="34" charset="-122"/>
                <a:sym typeface="Adobe 黑体 Std R" pitchFamily="34" charset="-122"/>
              </a:rPr>
              <a:t>此处输入您的文本，</a:t>
            </a:r>
          </a:p>
        </p:txBody>
      </p:sp>
      <p:sp>
        <p:nvSpPr>
          <p:cNvPr id="8" name="椭圆 15"/>
          <p:cNvSpPr>
            <a:spLocks noChangeArrowheads="1"/>
          </p:cNvSpPr>
          <p:nvPr/>
        </p:nvSpPr>
        <p:spPr bwMode="auto">
          <a:xfrm>
            <a:off x="2638242" y="1139579"/>
            <a:ext cx="769933" cy="525982"/>
          </a:xfrm>
          <a:prstGeom prst="ellipse">
            <a:avLst/>
          </a:prstGeom>
          <a:solidFill>
            <a:srgbClr val="A2DAD3"/>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574" dirty="0" smtClean="0">
                <a:solidFill>
                  <a:srgbClr val="FFFFFF"/>
                </a:solidFill>
                <a:latin typeface="Calibri" panose="020F0502020204030204" pitchFamily="34" charset="0"/>
                <a:sym typeface="Calibri" panose="020F0502020204030204" pitchFamily="34" charset="0"/>
              </a:rPr>
              <a:t>2014</a:t>
            </a:r>
            <a:endParaRPr lang="zh-CN" altLang="en-US" sz="1574" dirty="0">
              <a:solidFill>
                <a:srgbClr val="FFFFFF"/>
              </a:solidFill>
              <a:latin typeface="宋体" panose="02010600030101010101" pitchFamily="2" charset="-122"/>
              <a:sym typeface="宋体" panose="02010600030101010101" pitchFamily="2" charset="-122"/>
            </a:endParaRPr>
          </a:p>
        </p:txBody>
      </p:sp>
      <p:sp>
        <p:nvSpPr>
          <p:cNvPr id="9" name="椭圆 16"/>
          <p:cNvSpPr>
            <a:spLocks noChangeArrowheads="1"/>
          </p:cNvSpPr>
          <p:nvPr/>
        </p:nvSpPr>
        <p:spPr bwMode="auto">
          <a:xfrm>
            <a:off x="2638242" y="2083253"/>
            <a:ext cx="769933" cy="527173"/>
          </a:xfrm>
          <a:prstGeom prst="ellipse">
            <a:avLst/>
          </a:prstGeom>
          <a:solidFill>
            <a:srgbClr val="A2DAD3"/>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574" dirty="0" smtClean="0">
                <a:solidFill>
                  <a:srgbClr val="FFFFFF"/>
                </a:solidFill>
                <a:latin typeface="Calibri" panose="020F0502020204030204" pitchFamily="34" charset="0"/>
                <a:sym typeface="Calibri" panose="020F0502020204030204" pitchFamily="34" charset="0"/>
              </a:rPr>
              <a:t>2015</a:t>
            </a:r>
            <a:endParaRPr lang="zh-CN" altLang="en-US" sz="1574" dirty="0">
              <a:solidFill>
                <a:srgbClr val="FFFFFF"/>
              </a:solidFill>
              <a:latin typeface="宋体" panose="02010600030101010101" pitchFamily="2" charset="-122"/>
              <a:sym typeface="宋体" panose="02010600030101010101" pitchFamily="2" charset="-122"/>
            </a:endParaRPr>
          </a:p>
        </p:txBody>
      </p:sp>
      <p:sp>
        <p:nvSpPr>
          <p:cNvPr id="10" name="椭圆 17"/>
          <p:cNvSpPr>
            <a:spLocks noChangeArrowheads="1"/>
          </p:cNvSpPr>
          <p:nvPr/>
        </p:nvSpPr>
        <p:spPr bwMode="auto">
          <a:xfrm>
            <a:off x="2638242" y="2987657"/>
            <a:ext cx="769933" cy="525982"/>
          </a:xfrm>
          <a:prstGeom prst="ellipse">
            <a:avLst/>
          </a:prstGeom>
          <a:solidFill>
            <a:srgbClr val="A2DAD3"/>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574" dirty="0" smtClean="0">
                <a:solidFill>
                  <a:srgbClr val="FFFFFF"/>
                </a:solidFill>
                <a:latin typeface="Calibri" panose="020F0502020204030204" pitchFamily="34" charset="0"/>
                <a:sym typeface="Calibri" panose="020F0502020204030204" pitchFamily="34" charset="0"/>
              </a:rPr>
              <a:t>2016</a:t>
            </a:r>
            <a:endParaRPr lang="zh-CN" altLang="en-US" sz="1574" dirty="0">
              <a:solidFill>
                <a:srgbClr val="FFFFFF"/>
              </a:solidFill>
              <a:latin typeface="宋体" panose="02010600030101010101" pitchFamily="2" charset="-122"/>
              <a:sym typeface="宋体" panose="02010600030101010101" pitchFamily="2" charset="-122"/>
            </a:endParaRPr>
          </a:p>
        </p:txBody>
      </p:sp>
      <p:sp>
        <p:nvSpPr>
          <p:cNvPr id="11" name="椭圆 18"/>
          <p:cNvSpPr>
            <a:spLocks noChangeArrowheads="1"/>
          </p:cNvSpPr>
          <p:nvPr/>
        </p:nvSpPr>
        <p:spPr bwMode="auto">
          <a:xfrm>
            <a:off x="2638242" y="3881351"/>
            <a:ext cx="769933" cy="525982"/>
          </a:xfrm>
          <a:prstGeom prst="ellipse">
            <a:avLst/>
          </a:prstGeom>
          <a:solidFill>
            <a:srgbClr val="A2DAD3"/>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574" dirty="0" smtClean="0">
                <a:solidFill>
                  <a:srgbClr val="FFFFFF"/>
                </a:solidFill>
                <a:latin typeface="Calibri" panose="020F0502020204030204" pitchFamily="34" charset="0"/>
                <a:sym typeface="Calibri" panose="020F0502020204030204" pitchFamily="34" charset="0"/>
              </a:rPr>
              <a:t>2017</a:t>
            </a:r>
            <a:endParaRPr lang="zh-CN" altLang="en-US" sz="1574" dirty="0">
              <a:solidFill>
                <a:srgbClr val="FFFFFF"/>
              </a:solidFill>
              <a:latin typeface="宋体" panose="02010600030101010101" pitchFamily="2" charset="-122"/>
              <a:sym typeface="宋体" panose="02010600030101010101" pitchFamily="2" charset="-122"/>
            </a:endParaRPr>
          </a:p>
        </p:txBody>
      </p:sp>
      <p:grpSp>
        <p:nvGrpSpPr>
          <p:cNvPr id="12" name="组合 34"/>
          <p:cNvGrpSpPr>
            <a:grpSpLocks/>
          </p:cNvGrpSpPr>
          <p:nvPr/>
        </p:nvGrpSpPr>
        <p:grpSpPr bwMode="auto">
          <a:xfrm>
            <a:off x="847284" y="3912291"/>
            <a:ext cx="1746928" cy="454582"/>
            <a:chOff x="0" y="0"/>
            <a:chExt cx="2905125" cy="750887"/>
          </a:xfrm>
          <a:solidFill>
            <a:srgbClr val="A2DAD3"/>
          </a:solidFill>
        </p:grpSpPr>
        <p:sp>
          <p:nvSpPr>
            <p:cNvPr id="13" name="右箭头 4"/>
            <p:cNvSpPr>
              <a:spLocks noChangeArrowheads="1"/>
            </p:cNvSpPr>
            <p:nvPr/>
          </p:nvSpPr>
          <p:spPr bwMode="auto">
            <a:xfrm>
              <a:off x="2328862" y="144462"/>
              <a:ext cx="576263" cy="461963"/>
            </a:xfrm>
            <a:prstGeom prst="rightArrow">
              <a:avLst>
                <a:gd name="adj1" fmla="val 50000"/>
                <a:gd name="adj2" fmla="val 50001"/>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4" name="矩形 5"/>
            <p:cNvSpPr>
              <a:spLocks noChangeArrowheads="1"/>
            </p:cNvSpPr>
            <p:nvPr/>
          </p:nvSpPr>
          <p:spPr bwMode="auto">
            <a:xfrm>
              <a:off x="0" y="0"/>
              <a:ext cx="2447925" cy="750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grpSp>
      <p:grpSp>
        <p:nvGrpSpPr>
          <p:cNvPr id="15" name="组合 35"/>
          <p:cNvGrpSpPr>
            <a:grpSpLocks/>
          </p:cNvGrpSpPr>
          <p:nvPr/>
        </p:nvGrpSpPr>
        <p:grpSpPr bwMode="auto">
          <a:xfrm>
            <a:off x="847284" y="3023357"/>
            <a:ext cx="1746928" cy="454582"/>
            <a:chOff x="0" y="0"/>
            <a:chExt cx="2905125" cy="750887"/>
          </a:xfrm>
          <a:solidFill>
            <a:srgbClr val="A2DAD3"/>
          </a:solidFill>
        </p:grpSpPr>
        <p:sp>
          <p:nvSpPr>
            <p:cNvPr id="16" name="右箭头 4"/>
            <p:cNvSpPr>
              <a:spLocks noChangeArrowheads="1"/>
            </p:cNvSpPr>
            <p:nvPr/>
          </p:nvSpPr>
          <p:spPr bwMode="auto">
            <a:xfrm>
              <a:off x="2328862" y="144462"/>
              <a:ext cx="576263" cy="461963"/>
            </a:xfrm>
            <a:prstGeom prst="rightArrow">
              <a:avLst>
                <a:gd name="adj1" fmla="val 50000"/>
                <a:gd name="adj2" fmla="val 50001"/>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7" name="矩形 5"/>
            <p:cNvSpPr>
              <a:spLocks noChangeArrowheads="1"/>
            </p:cNvSpPr>
            <p:nvPr/>
          </p:nvSpPr>
          <p:spPr bwMode="auto">
            <a:xfrm>
              <a:off x="0" y="0"/>
              <a:ext cx="2447925" cy="750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grpSp>
      <p:grpSp>
        <p:nvGrpSpPr>
          <p:cNvPr id="18" name="组合 38"/>
          <p:cNvGrpSpPr>
            <a:grpSpLocks/>
          </p:cNvGrpSpPr>
          <p:nvPr/>
        </p:nvGrpSpPr>
        <p:grpSpPr bwMode="auto">
          <a:xfrm>
            <a:off x="847284" y="2120144"/>
            <a:ext cx="1746928" cy="454582"/>
            <a:chOff x="0" y="0"/>
            <a:chExt cx="2905125" cy="750887"/>
          </a:xfrm>
          <a:solidFill>
            <a:srgbClr val="A2DAD3"/>
          </a:solidFill>
        </p:grpSpPr>
        <p:sp>
          <p:nvSpPr>
            <p:cNvPr id="19" name="右箭头 4"/>
            <p:cNvSpPr>
              <a:spLocks noChangeArrowheads="1"/>
            </p:cNvSpPr>
            <p:nvPr/>
          </p:nvSpPr>
          <p:spPr bwMode="auto">
            <a:xfrm>
              <a:off x="2328862" y="144462"/>
              <a:ext cx="576263" cy="461963"/>
            </a:xfrm>
            <a:prstGeom prst="rightArrow">
              <a:avLst>
                <a:gd name="adj1" fmla="val 50000"/>
                <a:gd name="adj2" fmla="val 50001"/>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0" name="矩形 5"/>
            <p:cNvSpPr>
              <a:spLocks noChangeArrowheads="1"/>
            </p:cNvSpPr>
            <p:nvPr/>
          </p:nvSpPr>
          <p:spPr bwMode="auto">
            <a:xfrm>
              <a:off x="0" y="0"/>
              <a:ext cx="2447925" cy="750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grpSp>
      <p:grpSp>
        <p:nvGrpSpPr>
          <p:cNvPr id="21" name="组合 41"/>
          <p:cNvGrpSpPr>
            <a:grpSpLocks/>
          </p:cNvGrpSpPr>
          <p:nvPr/>
        </p:nvGrpSpPr>
        <p:grpSpPr bwMode="auto">
          <a:xfrm>
            <a:off x="847284" y="1150289"/>
            <a:ext cx="1746928" cy="454582"/>
            <a:chOff x="0" y="0"/>
            <a:chExt cx="2905125" cy="750887"/>
          </a:xfrm>
          <a:solidFill>
            <a:srgbClr val="A2DAD3"/>
          </a:solidFill>
        </p:grpSpPr>
        <p:sp>
          <p:nvSpPr>
            <p:cNvPr id="22" name="右箭头 4"/>
            <p:cNvSpPr>
              <a:spLocks noChangeArrowheads="1"/>
            </p:cNvSpPr>
            <p:nvPr/>
          </p:nvSpPr>
          <p:spPr bwMode="auto">
            <a:xfrm>
              <a:off x="2328862" y="144462"/>
              <a:ext cx="576263" cy="461963"/>
            </a:xfrm>
            <a:prstGeom prst="rightArrow">
              <a:avLst>
                <a:gd name="adj1" fmla="val 50000"/>
                <a:gd name="adj2" fmla="val 50001"/>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3" name="矩形 5"/>
            <p:cNvSpPr>
              <a:spLocks noChangeArrowheads="1"/>
            </p:cNvSpPr>
            <p:nvPr/>
          </p:nvSpPr>
          <p:spPr bwMode="auto">
            <a:xfrm>
              <a:off x="0" y="0"/>
              <a:ext cx="2447925" cy="750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grpSp>
      <p:sp>
        <p:nvSpPr>
          <p:cNvPr id="24" name="文本框 22"/>
          <p:cNvSpPr>
            <a:spLocks noChangeArrowheads="1"/>
          </p:cNvSpPr>
          <p:nvPr/>
        </p:nvSpPr>
        <p:spPr bwMode="auto">
          <a:xfrm>
            <a:off x="1001984" y="1182419"/>
            <a:ext cx="1329381"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2099" dirty="0">
                <a:latin typeface="微软雅黑" panose="020B0503020204020204" pitchFamily="34" charset="-122"/>
                <a:ea typeface="微软雅黑" panose="020B0503020204020204" pitchFamily="34" charset="-122"/>
                <a:sym typeface="微软雅黑" panose="020B0503020204020204" pitchFamily="34" charset="-122"/>
              </a:rPr>
              <a:t>你的标题</a:t>
            </a:r>
            <a:endParaRPr lang="en-US" sz="2099"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文本框 58"/>
          <p:cNvSpPr>
            <a:spLocks noChangeArrowheads="1"/>
          </p:cNvSpPr>
          <p:nvPr/>
        </p:nvSpPr>
        <p:spPr bwMode="auto">
          <a:xfrm>
            <a:off x="981755" y="3923001"/>
            <a:ext cx="1329380"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2099">
                <a:latin typeface="微软雅黑" panose="020B0503020204020204" pitchFamily="34" charset="-122"/>
                <a:ea typeface="微软雅黑" panose="020B0503020204020204" pitchFamily="34" charset="-122"/>
                <a:sym typeface="微软雅黑" panose="020B0503020204020204" pitchFamily="34" charset="-122"/>
              </a:rPr>
              <a:t>你的标题</a:t>
            </a:r>
            <a:endParaRPr lang="en-US" sz="2099">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文本框 59"/>
          <p:cNvSpPr>
            <a:spLocks noChangeArrowheads="1"/>
          </p:cNvSpPr>
          <p:nvPr/>
        </p:nvSpPr>
        <p:spPr bwMode="auto">
          <a:xfrm>
            <a:off x="973425" y="2126093"/>
            <a:ext cx="1328100"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2099" dirty="0">
                <a:latin typeface="微软雅黑" panose="020B0503020204020204" pitchFamily="34" charset="-122"/>
                <a:ea typeface="微软雅黑" panose="020B0503020204020204" pitchFamily="34" charset="-122"/>
                <a:sym typeface="微软雅黑" panose="020B0503020204020204" pitchFamily="34" charset="-122"/>
              </a:rPr>
              <a:t>你的标题</a:t>
            </a:r>
            <a:endParaRPr lang="en-US" sz="2099"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文本框 60"/>
          <p:cNvSpPr>
            <a:spLocks noChangeArrowheads="1"/>
          </p:cNvSpPr>
          <p:nvPr/>
        </p:nvSpPr>
        <p:spPr bwMode="auto">
          <a:xfrm>
            <a:off x="992464" y="3019787"/>
            <a:ext cx="1326822"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2099">
                <a:latin typeface="微软雅黑" panose="020B0503020204020204" pitchFamily="34" charset="-122"/>
                <a:ea typeface="微软雅黑" panose="020B0503020204020204" pitchFamily="34" charset="-122"/>
                <a:sym typeface="微软雅黑" panose="020B0503020204020204" pitchFamily="34" charset="-122"/>
              </a:rPr>
              <a:t>你的标题</a:t>
            </a:r>
            <a:endParaRPr lang="en-US" sz="2099">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直接连接符 50"/>
          <p:cNvSpPr>
            <a:spLocks noChangeShapeType="1"/>
          </p:cNvSpPr>
          <p:nvPr/>
        </p:nvSpPr>
        <p:spPr bwMode="auto">
          <a:xfrm>
            <a:off x="3276085" y="1091979"/>
            <a:ext cx="5397864" cy="0"/>
          </a:xfrm>
          <a:prstGeom prst="line">
            <a:avLst/>
          </a:prstGeom>
          <a:noFill/>
          <a:ln w="25400">
            <a:solidFill>
              <a:srgbClr val="A2DAD3"/>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29" name="直接连接符 52"/>
          <p:cNvSpPr>
            <a:spLocks noChangeShapeType="1"/>
          </p:cNvSpPr>
          <p:nvPr/>
        </p:nvSpPr>
        <p:spPr bwMode="auto">
          <a:xfrm>
            <a:off x="3276085" y="1708401"/>
            <a:ext cx="5397864" cy="0"/>
          </a:xfrm>
          <a:prstGeom prst="line">
            <a:avLst/>
          </a:prstGeom>
          <a:noFill/>
          <a:ln w="25400">
            <a:solidFill>
              <a:srgbClr val="A2DAD3"/>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30" name="矩形 21"/>
          <p:cNvSpPr>
            <a:spLocks noChangeArrowheads="1"/>
          </p:cNvSpPr>
          <p:nvPr/>
        </p:nvSpPr>
        <p:spPr bwMode="auto">
          <a:xfrm>
            <a:off x="3565256" y="2064213"/>
            <a:ext cx="456962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just">
              <a:lnSpc>
                <a:spcPct val="120000"/>
              </a:lnSpc>
            </a:pPr>
            <a:r>
              <a:rPr lang="zh-CN" altLang="en-US" sz="9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900">
                <a:latin typeface="Adobe 黑体 Std R" pitchFamily="34" charset="-122"/>
                <a:ea typeface="Adobe 黑体 Std R" pitchFamily="34" charset="-122"/>
                <a:sym typeface="Adobe 黑体 Std R" pitchFamily="34" charset="-122"/>
              </a:rPr>
              <a:t>.</a:t>
            </a:r>
            <a:r>
              <a:rPr lang="zh-CN" altLang="en-US" sz="9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900">
                <a:latin typeface="Adobe 黑体 Std R" pitchFamily="34" charset="-122"/>
                <a:ea typeface="Adobe 黑体 Std R" pitchFamily="34" charset="-122"/>
                <a:sym typeface="Adobe 黑体 Std R" pitchFamily="34" charset="-122"/>
              </a:rPr>
              <a:t>.</a:t>
            </a:r>
            <a:r>
              <a:rPr lang="zh-CN" altLang="en-US" sz="900">
                <a:latin typeface="Adobe 黑体 Std R" pitchFamily="34" charset="-122"/>
                <a:ea typeface="Adobe 黑体 Std R" pitchFamily="34" charset="-122"/>
                <a:sym typeface="Adobe 黑体 Std R" pitchFamily="34" charset="-122"/>
              </a:rPr>
              <a:t>此处输入您的文本</a:t>
            </a:r>
            <a:r>
              <a:rPr lang="en-US" altLang="zh-CN" sz="900">
                <a:latin typeface="Adobe 黑体 Std R" pitchFamily="34" charset="-122"/>
                <a:ea typeface="Adobe 黑体 Std R" pitchFamily="34" charset="-122"/>
                <a:sym typeface="Adobe 黑体 Std R" pitchFamily="34" charset="-122"/>
              </a:rPr>
              <a:t>.</a:t>
            </a:r>
            <a:endParaRPr lang="zh-CN" altLang="en-US" sz="900">
              <a:latin typeface="Adobe 黑体 Std R" pitchFamily="34" charset="-122"/>
              <a:ea typeface="Adobe 黑体 Std R" pitchFamily="34" charset="-122"/>
              <a:sym typeface="Adobe 黑体 Std R" pitchFamily="34" charset="-122"/>
            </a:endParaRPr>
          </a:p>
          <a:p>
            <a:pPr algn="just">
              <a:lnSpc>
                <a:spcPct val="120000"/>
              </a:lnSpc>
            </a:pPr>
            <a:r>
              <a:rPr lang="zh-CN" altLang="en-US" sz="9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900">
                <a:latin typeface="Adobe 黑体 Std R" pitchFamily="34" charset="-122"/>
                <a:ea typeface="Adobe 黑体 Std R" pitchFamily="34" charset="-122"/>
                <a:sym typeface="Adobe 黑体 Std R" pitchFamily="34" charset="-122"/>
              </a:rPr>
              <a:t>.</a:t>
            </a:r>
            <a:r>
              <a:rPr lang="zh-CN" altLang="en-US" sz="900">
                <a:latin typeface="Adobe 黑体 Std R" pitchFamily="34" charset="-122"/>
                <a:ea typeface="Adobe 黑体 Std R" pitchFamily="34" charset="-122"/>
                <a:sym typeface="Adobe 黑体 Std R" pitchFamily="34" charset="-122"/>
              </a:rPr>
              <a:t>此处输入您的文本，</a:t>
            </a:r>
          </a:p>
        </p:txBody>
      </p:sp>
      <p:sp>
        <p:nvSpPr>
          <p:cNvPr id="31" name="直接连接符 63"/>
          <p:cNvSpPr>
            <a:spLocks noChangeShapeType="1"/>
          </p:cNvSpPr>
          <p:nvPr/>
        </p:nvSpPr>
        <p:spPr bwMode="auto">
          <a:xfrm>
            <a:off x="3276085" y="2040413"/>
            <a:ext cx="5397864" cy="1190"/>
          </a:xfrm>
          <a:prstGeom prst="line">
            <a:avLst/>
          </a:prstGeom>
          <a:noFill/>
          <a:ln w="25400">
            <a:solidFill>
              <a:srgbClr val="A2DAD3"/>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32" name="直接连接符 64"/>
          <p:cNvSpPr>
            <a:spLocks noChangeShapeType="1"/>
          </p:cNvSpPr>
          <p:nvPr/>
        </p:nvSpPr>
        <p:spPr bwMode="auto">
          <a:xfrm>
            <a:off x="3276085" y="2656835"/>
            <a:ext cx="5397864" cy="1190"/>
          </a:xfrm>
          <a:prstGeom prst="line">
            <a:avLst/>
          </a:prstGeom>
          <a:noFill/>
          <a:ln w="25400">
            <a:solidFill>
              <a:srgbClr val="A2DAD3"/>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33" name="矩形 21"/>
          <p:cNvSpPr>
            <a:spLocks noChangeArrowheads="1"/>
          </p:cNvSpPr>
          <p:nvPr/>
        </p:nvSpPr>
        <p:spPr bwMode="auto">
          <a:xfrm>
            <a:off x="3565256" y="2972187"/>
            <a:ext cx="456962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just">
              <a:lnSpc>
                <a:spcPct val="120000"/>
              </a:lnSpc>
            </a:pPr>
            <a:r>
              <a:rPr lang="zh-CN" altLang="en-US" sz="9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900">
                <a:latin typeface="Adobe 黑体 Std R" pitchFamily="34" charset="-122"/>
                <a:ea typeface="Adobe 黑体 Std R" pitchFamily="34" charset="-122"/>
                <a:sym typeface="Adobe 黑体 Std R" pitchFamily="34" charset="-122"/>
              </a:rPr>
              <a:t>.</a:t>
            </a:r>
            <a:r>
              <a:rPr lang="zh-CN" altLang="en-US" sz="9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900">
                <a:latin typeface="Adobe 黑体 Std R" pitchFamily="34" charset="-122"/>
                <a:ea typeface="Adobe 黑体 Std R" pitchFamily="34" charset="-122"/>
                <a:sym typeface="Adobe 黑体 Std R" pitchFamily="34" charset="-122"/>
              </a:rPr>
              <a:t>.</a:t>
            </a:r>
            <a:r>
              <a:rPr lang="zh-CN" altLang="en-US" sz="900">
                <a:latin typeface="Adobe 黑体 Std R" pitchFamily="34" charset="-122"/>
                <a:ea typeface="Adobe 黑体 Std R" pitchFamily="34" charset="-122"/>
                <a:sym typeface="Adobe 黑体 Std R" pitchFamily="34" charset="-122"/>
              </a:rPr>
              <a:t>此处输入您的文本</a:t>
            </a:r>
            <a:r>
              <a:rPr lang="en-US" altLang="zh-CN" sz="900">
                <a:latin typeface="Adobe 黑体 Std R" pitchFamily="34" charset="-122"/>
                <a:ea typeface="Adobe 黑体 Std R" pitchFamily="34" charset="-122"/>
                <a:sym typeface="Adobe 黑体 Std R" pitchFamily="34" charset="-122"/>
              </a:rPr>
              <a:t>.</a:t>
            </a:r>
            <a:endParaRPr lang="zh-CN" altLang="en-US" sz="900">
              <a:latin typeface="Adobe 黑体 Std R" pitchFamily="34" charset="-122"/>
              <a:ea typeface="Adobe 黑体 Std R" pitchFamily="34" charset="-122"/>
              <a:sym typeface="Adobe 黑体 Std R" pitchFamily="34" charset="-122"/>
            </a:endParaRPr>
          </a:p>
          <a:p>
            <a:pPr algn="just">
              <a:lnSpc>
                <a:spcPct val="120000"/>
              </a:lnSpc>
            </a:pPr>
            <a:r>
              <a:rPr lang="zh-CN" altLang="en-US" sz="9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900">
                <a:latin typeface="Adobe 黑体 Std R" pitchFamily="34" charset="-122"/>
                <a:ea typeface="Adobe 黑体 Std R" pitchFamily="34" charset="-122"/>
                <a:sym typeface="Adobe 黑体 Std R" pitchFamily="34" charset="-122"/>
              </a:rPr>
              <a:t>.</a:t>
            </a:r>
            <a:r>
              <a:rPr lang="zh-CN" altLang="en-US" sz="900">
                <a:latin typeface="Adobe 黑体 Std R" pitchFamily="34" charset="-122"/>
                <a:ea typeface="Adobe 黑体 Std R" pitchFamily="34" charset="-122"/>
                <a:sym typeface="Adobe 黑体 Std R" pitchFamily="34" charset="-122"/>
              </a:rPr>
              <a:t>此处输入您的文本，</a:t>
            </a:r>
          </a:p>
        </p:txBody>
      </p:sp>
      <p:sp>
        <p:nvSpPr>
          <p:cNvPr id="34" name="直接连接符 66"/>
          <p:cNvSpPr>
            <a:spLocks noChangeShapeType="1"/>
          </p:cNvSpPr>
          <p:nvPr/>
        </p:nvSpPr>
        <p:spPr bwMode="auto">
          <a:xfrm>
            <a:off x="3276085" y="2949576"/>
            <a:ext cx="5397864" cy="0"/>
          </a:xfrm>
          <a:prstGeom prst="line">
            <a:avLst/>
          </a:prstGeom>
          <a:noFill/>
          <a:ln w="25400">
            <a:solidFill>
              <a:srgbClr val="A2DAD3"/>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35" name="直接连接符 67"/>
          <p:cNvSpPr>
            <a:spLocks noChangeShapeType="1"/>
          </p:cNvSpPr>
          <p:nvPr/>
        </p:nvSpPr>
        <p:spPr bwMode="auto">
          <a:xfrm>
            <a:off x="3276085" y="3565999"/>
            <a:ext cx="5397864" cy="0"/>
          </a:xfrm>
          <a:prstGeom prst="line">
            <a:avLst/>
          </a:prstGeom>
          <a:noFill/>
          <a:ln w="25400">
            <a:solidFill>
              <a:srgbClr val="A2DAD3"/>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36" name="矩形 21"/>
          <p:cNvSpPr>
            <a:spLocks noChangeArrowheads="1"/>
          </p:cNvSpPr>
          <p:nvPr/>
        </p:nvSpPr>
        <p:spPr bwMode="auto">
          <a:xfrm>
            <a:off x="3565256" y="3859931"/>
            <a:ext cx="456962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just">
              <a:lnSpc>
                <a:spcPct val="120000"/>
              </a:lnSpc>
            </a:pPr>
            <a:r>
              <a:rPr lang="zh-CN" altLang="en-US" sz="9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900">
                <a:latin typeface="Adobe 黑体 Std R" pitchFamily="34" charset="-122"/>
                <a:ea typeface="Adobe 黑体 Std R" pitchFamily="34" charset="-122"/>
                <a:sym typeface="Adobe 黑体 Std R" pitchFamily="34" charset="-122"/>
              </a:rPr>
              <a:t>.</a:t>
            </a:r>
            <a:r>
              <a:rPr lang="zh-CN" altLang="en-US" sz="9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900">
                <a:latin typeface="Adobe 黑体 Std R" pitchFamily="34" charset="-122"/>
                <a:ea typeface="Adobe 黑体 Std R" pitchFamily="34" charset="-122"/>
                <a:sym typeface="Adobe 黑体 Std R" pitchFamily="34" charset="-122"/>
              </a:rPr>
              <a:t>.</a:t>
            </a:r>
            <a:r>
              <a:rPr lang="zh-CN" altLang="en-US" sz="900">
                <a:latin typeface="Adobe 黑体 Std R" pitchFamily="34" charset="-122"/>
                <a:ea typeface="Adobe 黑体 Std R" pitchFamily="34" charset="-122"/>
                <a:sym typeface="Adobe 黑体 Std R" pitchFamily="34" charset="-122"/>
              </a:rPr>
              <a:t>此处输入您的文本</a:t>
            </a:r>
            <a:r>
              <a:rPr lang="en-US" altLang="zh-CN" sz="900">
                <a:latin typeface="Adobe 黑体 Std R" pitchFamily="34" charset="-122"/>
                <a:ea typeface="Adobe 黑体 Std R" pitchFamily="34" charset="-122"/>
                <a:sym typeface="Adobe 黑体 Std R" pitchFamily="34" charset="-122"/>
              </a:rPr>
              <a:t>.</a:t>
            </a:r>
            <a:endParaRPr lang="zh-CN" altLang="en-US" sz="900">
              <a:latin typeface="Adobe 黑体 Std R" pitchFamily="34" charset="-122"/>
              <a:ea typeface="Adobe 黑体 Std R" pitchFamily="34" charset="-122"/>
              <a:sym typeface="Adobe 黑体 Std R" pitchFamily="34" charset="-122"/>
            </a:endParaRPr>
          </a:p>
          <a:p>
            <a:pPr algn="just">
              <a:lnSpc>
                <a:spcPct val="120000"/>
              </a:lnSpc>
            </a:pPr>
            <a:r>
              <a:rPr lang="zh-CN" altLang="en-US" sz="9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900">
                <a:latin typeface="Adobe 黑体 Std R" pitchFamily="34" charset="-122"/>
                <a:ea typeface="Adobe 黑体 Std R" pitchFamily="34" charset="-122"/>
                <a:sym typeface="Adobe 黑体 Std R" pitchFamily="34" charset="-122"/>
              </a:rPr>
              <a:t>.</a:t>
            </a:r>
            <a:r>
              <a:rPr lang="zh-CN" altLang="en-US" sz="900">
                <a:latin typeface="Adobe 黑体 Std R" pitchFamily="34" charset="-122"/>
                <a:ea typeface="Adobe 黑体 Std R" pitchFamily="34" charset="-122"/>
                <a:sym typeface="Adobe 黑体 Std R" pitchFamily="34" charset="-122"/>
              </a:rPr>
              <a:t>此处输入您的文本，</a:t>
            </a:r>
          </a:p>
        </p:txBody>
      </p:sp>
      <p:sp>
        <p:nvSpPr>
          <p:cNvPr id="37" name="直接连接符 69"/>
          <p:cNvSpPr>
            <a:spLocks noChangeShapeType="1"/>
          </p:cNvSpPr>
          <p:nvPr/>
        </p:nvSpPr>
        <p:spPr bwMode="auto">
          <a:xfrm>
            <a:off x="3276085" y="3837320"/>
            <a:ext cx="5397864" cy="0"/>
          </a:xfrm>
          <a:prstGeom prst="line">
            <a:avLst/>
          </a:prstGeom>
          <a:noFill/>
          <a:ln w="25400">
            <a:solidFill>
              <a:srgbClr val="A2DAD3"/>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38" name="直接连接符 70"/>
          <p:cNvSpPr>
            <a:spLocks noChangeShapeType="1"/>
          </p:cNvSpPr>
          <p:nvPr/>
        </p:nvSpPr>
        <p:spPr bwMode="auto">
          <a:xfrm>
            <a:off x="3276085" y="4453743"/>
            <a:ext cx="5397864" cy="1190"/>
          </a:xfrm>
          <a:prstGeom prst="line">
            <a:avLst/>
          </a:prstGeom>
          <a:noFill/>
          <a:ln w="25400">
            <a:solidFill>
              <a:srgbClr val="A2DAD3"/>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Tree>
    <p:extLst>
      <p:ext uri="{BB962C8B-B14F-4D97-AF65-F5344CB8AC3E}">
        <p14:creationId xmlns:p14="http://schemas.microsoft.com/office/powerpoint/2010/main" val="162064360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ppt_x</p:attrName>
                                        </p:attrNameLst>
                                      </p:cBhvr>
                                      <p:tavLst>
                                        <p:tav tm="0">
                                          <p:val>
                                            <p:strVal val="#ppt_x"/>
                                          </p:val>
                                        </p:tav>
                                        <p:tav tm="100000">
                                          <p:val>
                                            <p:strVal val="#ppt_x"/>
                                          </p:val>
                                        </p:tav>
                                      </p:tavLst>
                                    </p:anim>
                                    <p:anim calcmode="lin" valueType="num">
                                      <p:cBhvr>
                                        <p:cTn id="25" dur="500" fill="hold"/>
                                        <p:tgtEl>
                                          <p:spTgt spid="21"/>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ppt_x</p:attrName>
                                        </p:attrNameLst>
                                      </p:cBhvr>
                                      <p:tavLst>
                                        <p:tav tm="0">
                                          <p:val>
                                            <p:strVal val="#ppt_x"/>
                                          </p:val>
                                        </p:tav>
                                        <p:tav tm="100000">
                                          <p:val>
                                            <p:strVal val="#ppt_x"/>
                                          </p:val>
                                        </p:tav>
                                      </p:tavLst>
                                    </p:anim>
                                    <p:anim calcmode="lin" valueType="num">
                                      <p:cBhvr>
                                        <p:cTn id="33" dur="500" fill="hold"/>
                                        <p:tgtEl>
                                          <p:spTgt spid="12"/>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ppt_x</p:attrName>
                                        </p:attrNameLst>
                                      </p:cBhvr>
                                      <p:tavLst>
                                        <p:tav tm="0">
                                          <p:val>
                                            <p:strVal val="#ppt_x"/>
                                          </p:val>
                                        </p:tav>
                                        <p:tav tm="100000">
                                          <p:val>
                                            <p:strVal val="#ppt_x"/>
                                          </p:val>
                                        </p:tav>
                                      </p:tavLst>
                                    </p:anim>
                                    <p:anim calcmode="lin" valueType="num">
                                      <p:cBhvr>
                                        <p:cTn id="41" dur="500" fill="hold"/>
                                        <p:tgtEl>
                                          <p:spTgt spid="18"/>
                                        </p:tgtEl>
                                        <p:attrNameLst>
                                          <p:attrName>ppt_y</p:attrName>
                                        </p:attrNameLst>
                                      </p:cBhvr>
                                      <p:tavLst>
                                        <p:tav tm="0">
                                          <p:val>
                                            <p:strVal val="1+#ppt_h/2"/>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p:cBhvr>
                                        <p:cTn id="44" dur="1000"/>
                                        <p:tgtEl>
                                          <p:spTgt spid="8"/>
                                        </p:tgtEl>
                                      </p:cBhvr>
                                    </p:animEffect>
                                    <p:anim calcmode="lin" valueType="num">
                                      <p:cBhvr>
                                        <p:cTn id="45" dur="1000" fill="hold"/>
                                        <p:tgtEl>
                                          <p:spTgt spid="8"/>
                                        </p:tgtEl>
                                        <p:attrNameLst>
                                          <p:attrName>ppt_x</p:attrName>
                                        </p:attrNameLst>
                                      </p:cBhvr>
                                      <p:tavLst>
                                        <p:tav tm="0">
                                          <p:val>
                                            <p:strVal val="#ppt_x"/>
                                          </p:val>
                                        </p:tav>
                                        <p:tav tm="100000">
                                          <p:val>
                                            <p:strVal val="#ppt_x"/>
                                          </p:val>
                                        </p:tav>
                                      </p:tavLst>
                                    </p:anim>
                                    <p:anim calcmode="lin" valueType="num">
                                      <p:cBhvr>
                                        <p:cTn id="46" dur="1000" fill="hold"/>
                                        <p:tgtEl>
                                          <p:spTgt spid="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p:cBhvr>
                                        <p:cTn id="49" dur="1000"/>
                                        <p:tgtEl>
                                          <p:spTgt spid="9"/>
                                        </p:tgtEl>
                                      </p:cBhvr>
                                    </p:animEffect>
                                    <p:anim calcmode="lin" valueType="num">
                                      <p:cBhvr>
                                        <p:cTn id="50" dur="1000" fill="hold"/>
                                        <p:tgtEl>
                                          <p:spTgt spid="9"/>
                                        </p:tgtEl>
                                        <p:attrNameLst>
                                          <p:attrName>ppt_x</p:attrName>
                                        </p:attrNameLst>
                                      </p:cBhvr>
                                      <p:tavLst>
                                        <p:tav tm="0">
                                          <p:val>
                                            <p:strVal val="#ppt_x"/>
                                          </p:val>
                                        </p:tav>
                                        <p:tav tm="100000">
                                          <p:val>
                                            <p:strVal val="#ppt_x"/>
                                          </p:val>
                                        </p:tav>
                                      </p:tavLst>
                                    </p:anim>
                                    <p:anim calcmode="lin" valueType="num">
                                      <p:cBhvr>
                                        <p:cTn id="51" dur="1000" fill="hold"/>
                                        <p:tgtEl>
                                          <p:spTgt spid="9"/>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p:cBhvr>
                                        <p:cTn id="54" dur="1000"/>
                                        <p:tgtEl>
                                          <p:spTgt spid="10"/>
                                        </p:tgtEl>
                                      </p:cBhvr>
                                    </p:animEffect>
                                    <p:anim calcmode="lin" valueType="num">
                                      <p:cBhvr>
                                        <p:cTn id="55" dur="1000" fill="hold"/>
                                        <p:tgtEl>
                                          <p:spTgt spid="10"/>
                                        </p:tgtEl>
                                        <p:attrNameLst>
                                          <p:attrName>ppt_x</p:attrName>
                                        </p:attrNameLst>
                                      </p:cBhvr>
                                      <p:tavLst>
                                        <p:tav tm="0">
                                          <p:val>
                                            <p:strVal val="#ppt_x"/>
                                          </p:val>
                                        </p:tav>
                                        <p:tav tm="100000">
                                          <p:val>
                                            <p:strVal val="#ppt_x"/>
                                          </p:val>
                                        </p:tav>
                                      </p:tavLst>
                                    </p:anim>
                                    <p:anim calcmode="lin" valueType="num">
                                      <p:cBhvr>
                                        <p:cTn id="56" dur="1000" fill="hold"/>
                                        <p:tgtEl>
                                          <p:spTgt spid="1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p:cBhvr>
                                        <p:cTn id="59" dur="1000"/>
                                        <p:tgtEl>
                                          <p:spTgt spid="11"/>
                                        </p:tgtEl>
                                      </p:cBhvr>
                                    </p:animEffect>
                                    <p:anim calcmode="lin" valueType="num">
                                      <p:cBhvr>
                                        <p:cTn id="60" dur="1000" fill="hold"/>
                                        <p:tgtEl>
                                          <p:spTgt spid="11"/>
                                        </p:tgtEl>
                                        <p:attrNameLst>
                                          <p:attrName>ppt_x</p:attrName>
                                        </p:attrNameLst>
                                      </p:cBhvr>
                                      <p:tavLst>
                                        <p:tav tm="0">
                                          <p:val>
                                            <p:strVal val="#ppt_x"/>
                                          </p:val>
                                        </p:tav>
                                        <p:tav tm="100000">
                                          <p:val>
                                            <p:strVal val="#ppt_x"/>
                                          </p:val>
                                        </p:tav>
                                      </p:tavLst>
                                    </p:anim>
                                    <p:anim calcmode="lin" valueType="num">
                                      <p:cBhvr>
                                        <p:cTn id="61" dur="1000" fill="hold"/>
                                        <p:tgtEl>
                                          <p:spTgt spid="11"/>
                                        </p:tgtEl>
                                        <p:attrNameLst>
                                          <p:attrName>ppt_y</p:attrName>
                                        </p:attrNameLst>
                                      </p:cBhvr>
                                      <p:tavLst>
                                        <p:tav tm="0">
                                          <p:val>
                                            <p:strVal val="#ppt_y+.1"/>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ppt_x</p:attrName>
                                        </p:attrNameLst>
                                      </p:cBhvr>
                                      <p:tavLst>
                                        <p:tav tm="0">
                                          <p:val>
                                            <p:strVal val="#ppt_x"/>
                                          </p:val>
                                        </p:tav>
                                        <p:tav tm="100000">
                                          <p:val>
                                            <p:strVal val="#ppt_x"/>
                                          </p:val>
                                        </p:tav>
                                      </p:tavLst>
                                    </p:anim>
                                    <p:anim calcmode="lin" valueType="num">
                                      <p:cBhvr>
                                        <p:cTn id="65" dur="500" fill="hold"/>
                                        <p:tgtEl>
                                          <p:spTgt spid="25"/>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p:cTn id="68" dur="500" fill="hold"/>
                                        <p:tgtEl>
                                          <p:spTgt spid="26"/>
                                        </p:tgtEl>
                                        <p:attrNameLst>
                                          <p:attrName>ppt_x</p:attrName>
                                        </p:attrNameLst>
                                      </p:cBhvr>
                                      <p:tavLst>
                                        <p:tav tm="0">
                                          <p:val>
                                            <p:strVal val="#ppt_x"/>
                                          </p:val>
                                        </p:tav>
                                        <p:tav tm="100000">
                                          <p:val>
                                            <p:strVal val="#ppt_x"/>
                                          </p:val>
                                        </p:tav>
                                      </p:tavLst>
                                    </p:anim>
                                    <p:anim calcmode="lin" valueType="num">
                                      <p:cBhvr>
                                        <p:cTn id="69" dur="500" fill="hold"/>
                                        <p:tgtEl>
                                          <p:spTgt spid="26"/>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27"/>
                                        </p:tgtEl>
                                        <p:attrNameLst>
                                          <p:attrName>style.visibility</p:attrName>
                                        </p:attrNameLst>
                                      </p:cBhvr>
                                      <p:to>
                                        <p:strVal val="visible"/>
                                      </p:to>
                                    </p:set>
                                    <p:anim calcmode="lin" valueType="num">
                                      <p:cBhvr>
                                        <p:cTn id="72" dur="500" fill="hold"/>
                                        <p:tgtEl>
                                          <p:spTgt spid="27"/>
                                        </p:tgtEl>
                                        <p:attrNameLst>
                                          <p:attrName>ppt_x</p:attrName>
                                        </p:attrNameLst>
                                      </p:cBhvr>
                                      <p:tavLst>
                                        <p:tav tm="0">
                                          <p:val>
                                            <p:strVal val="#ppt_x"/>
                                          </p:val>
                                        </p:tav>
                                        <p:tav tm="100000">
                                          <p:val>
                                            <p:strVal val="#ppt_x"/>
                                          </p:val>
                                        </p:tav>
                                      </p:tavLst>
                                    </p:anim>
                                    <p:anim calcmode="lin" valueType="num">
                                      <p:cBhvr>
                                        <p:cTn id="7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2" presetClass="entr" presetSubtype="2" fill="hold" grpId="0" nodeType="clickEffect">
                                  <p:stCondLst>
                                    <p:cond delay="0"/>
                                  </p:stCondLst>
                                  <p:childTnLst>
                                    <p:set>
                                      <p:cBhvr>
                                        <p:cTn id="77" dur="1" fill="hold">
                                          <p:stCondLst>
                                            <p:cond delay="0"/>
                                          </p:stCondLst>
                                        </p:cTn>
                                        <p:tgtEl>
                                          <p:spTgt spid="28"/>
                                        </p:tgtEl>
                                        <p:attrNameLst>
                                          <p:attrName>style.visibility</p:attrName>
                                        </p:attrNameLst>
                                      </p:cBhvr>
                                      <p:to>
                                        <p:strVal val="visible"/>
                                      </p:to>
                                    </p:set>
                                    <p:animEffect>
                                      <p:cBhvr>
                                        <p:cTn id="78" dur="500"/>
                                        <p:tgtEl>
                                          <p:spTgt spid="28"/>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9"/>
                                        </p:tgtEl>
                                        <p:attrNameLst>
                                          <p:attrName>style.visibility</p:attrName>
                                        </p:attrNameLst>
                                      </p:cBhvr>
                                      <p:to>
                                        <p:strVal val="visible"/>
                                      </p:to>
                                    </p:set>
                                    <p:animEffect>
                                      <p:cBhvr>
                                        <p:cTn id="81" dur="500"/>
                                        <p:tgtEl>
                                          <p:spTgt spid="29"/>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4" fill="hold" grpId="0" nodeType="clickEffect">
                                  <p:stCondLst>
                                    <p:cond delay="0"/>
                                  </p:stCondLst>
                                  <p:childTnLst>
                                    <p:set>
                                      <p:cBhvr>
                                        <p:cTn id="85" dur="1" fill="hold">
                                          <p:stCondLst>
                                            <p:cond delay="0"/>
                                          </p:stCondLst>
                                        </p:cTn>
                                        <p:tgtEl>
                                          <p:spTgt spid="7"/>
                                        </p:tgtEl>
                                        <p:attrNameLst>
                                          <p:attrName>style.visibility</p:attrName>
                                        </p:attrNameLst>
                                      </p:cBhvr>
                                      <p:to>
                                        <p:strVal val="visible"/>
                                      </p:to>
                                    </p:set>
                                    <p:animEffect>
                                      <p:cBhvr>
                                        <p:cTn id="86" dur="500"/>
                                        <p:tgtEl>
                                          <p:spTgt spid="7"/>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31"/>
                                        </p:tgtEl>
                                        <p:attrNameLst>
                                          <p:attrName>style.visibility</p:attrName>
                                        </p:attrNameLst>
                                      </p:cBhvr>
                                      <p:to>
                                        <p:strVal val="visible"/>
                                      </p:to>
                                    </p:set>
                                    <p:animEffect>
                                      <p:cBhvr>
                                        <p:cTn id="91" dur="500"/>
                                        <p:tgtEl>
                                          <p:spTgt spid="31"/>
                                        </p:tgtEl>
                                      </p:cBhvr>
                                    </p:animEffect>
                                  </p:childTnLst>
                                </p:cTn>
                              </p:par>
                              <p:par>
                                <p:cTn id="92" presetID="22" presetClass="entr" presetSubtype="2"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Effect>
                                      <p:cBhvr>
                                        <p:cTn id="94" dur="500"/>
                                        <p:tgtEl>
                                          <p:spTgt spid="32"/>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4" fill="hold" grpId="0" nodeType="clickEffect">
                                  <p:stCondLst>
                                    <p:cond delay="0"/>
                                  </p:stCondLst>
                                  <p:childTnLst>
                                    <p:set>
                                      <p:cBhvr>
                                        <p:cTn id="98" dur="1" fill="hold">
                                          <p:stCondLst>
                                            <p:cond delay="0"/>
                                          </p:stCondLst>
                                        </p:cTn>
                                        <p:tgtEl>
                                          <p:spTgt spid="30"/>
                                        </p:tgtEl>
                                        <p:attrNameLst>
                                          <p:attrName>style.visibility</p:attrName>
                                        </p:attrNameLst>
                                      </p:cBhvr>
                                      <p:to>
                                        <p:strVal val="visible"/>
                                      </p:to>
                                    </p:set>
                                    <p:animEffect>
                                      <p:cBhvr>
                                        <p:cTn id="99" dur="500"/>
                                        <p:tgtEl>
                                          <p:spTgt spid="30"/>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8" fill="hold" grpId="0" nodeType="clickEffect">
                                  <p:stCondLst>
                                    <p:cond delay="0"/>
                                  </p:stCondLst>
                                  <p:childTnLst>
                                    <p:set>
                                      <p:cBhvr>
                                        <p:cTn id="103" dur="1" fill="hold">
                                          <p:stCondLst>
                                            <p:cond delay="0"/>
                                          </p:stCondLst>
                                        </p:cTn>
                                        <p:tgtEl>
                                          <p:spTgt spid="34"/>
                                        </p:tgtEl>
                                        <p:attrNameLst>
                                          <p:attrName>style.visibility</p:attrName>
                                        </p:attrNameLst>
                                      </p:cBhvr>
                                      <p:to>
                                        <p:strVal val="visible"/>
                                      </p:to>
                                    </p:set>
                                    <p:animEffect>
                                      <p:cBhvr>
                                        <p:cTn id="104" dur="500"/>
                                        <p:tgtEl>
                                          <p:spTgt spid="34"/>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35"/>
                                        </p:tgtEl>
                                        <p:attrNameLst>
                                          <p:attrName>style.visibility</p:attrName>
                                        </p:attrNameLst>
                                      </p:cBhvr>
                                      <p:to>
                                        <p:strVal val="visible"/>
                                      </p:to>
                                    </p:set>
                                    <p:animEffect>
                                      <p:cBhvr>
                                        <p:cTn id="107" dur="500"/>
                                        <p:tgtEl>
                                          <p:spTgt spid="35"/>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4" fill="hold" grpId="0" nodeType="clickEffect">
                                  <p:stCondLst>
                                    <p:cond delay="0"/>
                                  </p:stCondLst>
                                  <p:childTnLst>
                                    <p:set>
                                      <p:cBhvr>
                                        <p:cTn id="111" dur="1" fill="hold">
                                          <p:stCondLst>
                                            <p:cond delay="0"/>
                                          </p:stCondLst>
                                        </p:cTn>
                                        <p:tgtEl>
                                          <p:spTgt spid="33"/>
                                        </p:tgtEl>
                                        <p:attrNameLst>
                                          <p:attrName>style.visibility</p:attrName>
                                        </p:attrNameLst>
                                      </p:cBhvr>
                                      <p:to>
                                        <p:strVal val="visible"/>
                                      </p:to>
                                    </p:set>
                                    <p:animEffect>
                                      <p:cBhvr>
                                        <p:cTn id="112" dur="500"/>
                                        <p:tgtEl>
                                          <p:spTgt spid="33"/>
                                        </p:tgtEl>
                                      </p:cBhvr>
                                    </p:animEffect>
                                  </p:childTnLst>
                                </p:cTn>
                              </p:par>
                            </p:childTnLst>
                          </p:cTn>
                        </p:par>
                      </p:childTnLst>
                    </p:cTn>
                  </p:par>
                  <p:par>
                    <p:cTn id="113" fill="hold">
                      <p:stCondLst>
                        <p:cond delay="indefinite"/>
                      </p:stCondLst>
                      <p:childTnLst>
                        <p:par>
                          <p:cTn id="114" fill="hold">
                            <p:stCondLst>
                              <p:cond delay="0"/>
                            </p:stCondLst>
                            <p:childTnLst>
                              <p:par>
                                <p:cTn id="115" presetID="22" presetClass="entr" presetSubtype="8" fill="hold" grpId="0" nodeType="clickEffect">
                                  <p:stCondLst>
                                    <p:cond delay="0"/>
                                  </p:stCondLst>
                                  <p:childTnLst>
                                    <p:set>
                                      <p:cBhvr>
                                        <p:cTn id="116" dur="1" fill="hold">
                                          <p:stCondLst>
                                            <p:cond delay="0"/>
                                          </p:stCondLst>
                                        </p:cTn>
                                        <p:tgtEl>
                                          <p:spTgt spid="37"/>
                                        </p:tgtEl>
                                        <p:attrNameLst>
                                          <p:attrName>style.visibility</p:attrName>
                                        </p:attrNameLst>
                                      </p:cBhvr>
                                      <p:to>
                                        <p:strVal val="visible"/>
                                      </p:to>
                                    </p:set>
                                    <p:animEffect>
                                      <p:cBhvr>
                                        <p:cTn id="117" dur="500"/>
                                        <p:tgtEl>
                                          <p:spTgt spid="37"/>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38"/>
                                        </p:tgtEl>
                                        <p:attrNameLst>
                                          <p:attrName>style.visibility</p:attrName>
                                        </p:attrNameLst>
                                      </p:cBhvr>
                                      <p:to>
                                        <p:strVal val="visible"/>
                                      </p:to>
                                    </p:set>
                                    <p:animEffect>
                                      <p:cBhvr>
                                        <p:cTn id="120" dur="500"/>
                                        <p:tgtEl>
                                          <p:spTgt spid="38"/>
                                        </p:tgtEl>
                                      </p:cBhvr>
                                    </p:animEffect>
                                  </p:childTnLst>
                                </p:cTn>
                              </p:par>
                            </p:childTnLst>
                          </p:cTn>
                        </p:par>
                      </p:childTnLst>
                    </p:cTn>
                  </p:par>
                  <p:par>
                    <p:cTn id="121" fill="hold">
                      <p:stCondLst>
                        <p:cond delay="indefinite"/>
                      </p:stCondLst>
                      <p:childTnLst>
                        <p:par>
                          <p:cTn id="122" fill="hold">
                            <p:stCondLst>
                              <p:cond delay="0"/>
                            </p:stCondLst>
                            <p:childTnLst>
                              <p:par>
                                <p:cTn id="123" presetID="22" presetClass="entr" presetSubtype="4" fill="hold" grpId="0" nodeType="clickEffect">
                                  <p:stCondLst>
                                    <p:cond delay="0"/>
                                  </p:stCondLst>
                                  <p:childTnLst>
                                    <p:set>
                                      <p:cBhvr>
                                        <p:cTn id="124" dur="1" fill="hold">
                                          <p:stCondLst>
                                            <p:cond delay="0"/>
                                          </p:stCondLst>
                                        </p:cTn>
                                        <p:tgtEl>
                                          <p:spTgt spid="36"/>
                                        </p:tgtEl>
                                        <p:attrNameLst>
                                          <p:attrName>style.visibility</p:attrName>
                                        </p:attrNameLst>
                                      </p:cBhvr>
                                      <p:to>
                                        <p:strVal val="visible"/>
                                      </p:to>
                                    </p:set>
                                    <p:animEffect>
                                      <p:cBhvr>
                                        <p:cTn id="12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bldLvl="0" autoUpdateAnimBg="0"/>
      <p:bldP spid="8" grpId="0" bldLvl="0" animBg="1" autoUpdateAnimBg="0"/>
      <p:bldP spid="9" grpId="0" bldLvl="0" animBg="1" autoUpdateAnimBg="0"/>
      <p:bldP spid="10" grpId="0" bldLvl="0" animBg="1" autoUpdateAnimBg="0"/>
      <p:bldP spid="11" grpId="0" bldLvl="0" animBg="1" autoUpdateAnimBg="0"/>
      <p:bldP spid="24" grpId="0" bldLvl="0" autoUpdateAnimBg="0"/>
      <p:bldP spid="25" grpId="0" bldLvl="0" autoUpdateAnimBg="0"/>
      <p:bldP spid="26" grpId="0" bldLvl="0" autoUpdateAnimBg="0"/>
      <p:bldP spid="27" grpId="0" bldLvl="0" autoUpdateAnimBg="0"/>
      <p:bldP spid="28" grpId="0" animBg="1"/>
      <p:bldP spid="29" grpId="0" animBg="1"/>
      <p:bldP spid="30" grpId="0" bldLvl="0" autoUpdateAnimBg="0"/>
      <p:bldP spid="31" grpId="0" animBg="1"/>
      <p:bldP spid="32" grpId="0" animBg="1"/>
      <p:bldP spid="33" grpId="0" bldLvl="0" autoUpdateAnimBg="0"/>
      <p:bldP spid="34" grpId="0" animBg="1"/>
      <p:bldP spid="35" grpId="0" animBg="1"/>
      <p:bldP spid="36" grpId="0" bldLvl="0" autoUpdateAnimBg="0"/>
      <p:bldP spid="37" grpId="0" animBg="1"/>
      <p:bldP spid="3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1561624" y="613886"/>
            <a:ext cx="6103620" cy="4120515"/>
            <a:chOff x="3279" y="1289"/>
            <a:chExt cx="12816" cy="8652"/>
          </a:xfrm>
        </p:grpSpPr>
        <p:sp>
          <p:nvSpPr>
            <p:cNvPr id="5" name="菱形 4"/>
            <p:cNvSpPr/>
            <p:nvPr/>
          </p:nvSpPr>
          <p:spPr>
            <a:xfrm>
              <a:off x="3279" y="1289"/>
              <a:ext cx="12816" cy="8653"/>
            </a:xfrm>
            <a:prstGeom prst="diamond">
              <a:avLst/>
            </a:prstGeom>
            <a:solidFill>
              <a:schemeClr val="bg1">
                <a:alpha val="99000"/>
              </a:schemeClr>
            </a:solidFill>
            <a:ln w="12700">
              <a:solidFill>
                <a:srgbClr val="A673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菱形 5"/>
            <p:cNvSpPr/>
            <p:nvPr/>
          </p:nvSpPr>
          <p:spPr>
            <a:xfrm>
              <a:off x="3631" y="1508"/>
              <a:ext cx="12137" cy="8195"/>
            </a:xfrm>
            <a:prstGeom prst="diamond">
              <a:avLst/>
            </a:prstGeom>
            <a:solidFill>
              <a:schemeClr val="bg1">
                <a:alpha val="99000"/>
              </a:schemeClr>
            </a:solidFill>
            <a:ln w="12700">
              <a:solidFill>
                <a:srgbClr val="419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7" name="文本框 6"/>
          <p:cNvSpPr txBox="1"/>
          <p:nvPr/>
        </p:nvSpPr>
        <p:spPr>
          <a:xfrm>
            <a:off x="3733324" y="1253967"/>
            <a:ext cx="1772126" cy="1419619"/>
          </a:xfrm>
          <a:prstGeom prst="rect">
            <a:avLst/>
          </a:prstGeom>
          <a:noFill/>
        </p:spPr>
        <p:txBody>
          <a:bodyPr wrap="square" rtlCol="0">
            <a:spAutoFit/>
          </a:bodyPr>
          <a:lstStyle/>
          <a:p>
            <a:pPr algn="ctr">
              <a:defRPr/>
            </a:pPr>
            <a:r>
              <a:rPr lang="en-US" altLang="zh-CN" sz="8625" dirty="0">
                <a:solidFill>
                  <a:srgbClr val="A67346"/>
                </a:solidFill>
                <a:latin typeface="Iskoola Pota" charset="0"/>
                <a:ea typeface="方正舒体" pitchFamily="2" charset="-122"/>
                <a:sym typeface="+mn-ea"/>
              </a:rPr>
              <a:t>03</a:t>
            </a:r>
          </a:p>
        </p:txBody>
      </p:sp>
      <p:sp>
        <p:nvSpPr>
          <p:cNvPr id="8" name="文本框 7"/>
          <p:cNvSpPr txBox="1"/>
          <p:nvPr/>
        </p:nvSpPr>
        <p:spPr>
          <a:xfrm>
            <a:off x="1984534" y="2430781"/>
            <a:ext cx="5193030" cy="646331"/>
          </a:xfrm>
          <a:prstGeom prst="rect">
            <a:avLst/>
          </a:prstGeom>
          <a:noFill/>
        </p:spPr>
        <p:txBody>
          <a:bodyPr wrap="square" rtlCol="0">
            <a:spAutoFit/>
          </a:bodyPr>
          <a:lstStyle/>
          <a:p>
            <a:pPr algn="ctr"/>
            <a:r>
              <a:rPr lang="zh-CN" altLang="en-US" sz="3600" b="1" dirty="0">
                <a:solidFill>
                  <a:srgbClr val="A67346"/>
                </a:solidFill>
                <a:latin typeface="微软雅黑" charset="0"/>
                <a:ea typeface="微软雅黑" charset="0"/>
                <a:sym typeface="+mn-ea"/>
              </a:rPr>
              <a:t>研究成果与应用</a:t>
            </a:r>
          </a:p>
        </p:txBody>
      </p:sp>
      <p:sp>
        <p:nvSpPr>
          <p:cNvPr id="9" name="文本框 36"/>
          <p:cNvSpPr txBox="1"/>
          <p:nvPr/>
        </p:nvSpPr>
        <p:spPr>
          <a:xfrm>
            <a:off x="2769394" y="3048476"/>
            <a:ext cx="360426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900" dirty="0">
                <a:solidFill>
                  <a:srgbClr val="A67346"/>
                </a:solidFill>
                <a:latin typeface="微软雅黑" charset="0"/>
                <a:ea typeface="微软雅黑" charset="0"/>
                <a:sym typeface="+mn-ea"/>
              </a:rPr>
              <a:t>单击此处输入您的文本，单击此处输入您的文，本单击此处输入您的文本，本单击此处输入您的文本</a:t>
            </a:r>
          </a:p>
        </p:txBody>
      </p:sp>
    </p:spTree>
    <p:extLst>
      <p:ext uri="{BB962C8B-B14F-4D97-AF65-F5344CB8AC3E}">
        <p14:creationId xmlns:p14="http://schemas.microsoft.com/office/powerpoint/2010/main" val="344056384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264" y="171450"/>
            <a:ext cx="2261711" cy="369332"/>
          </a:xfrm>
          <a:prstGeom prst="rect">
            <a:avLst/>
          </a:prstGeom>
          <a:noFill/>
        </p:spPr>
        <p:txBody>
          <a:bodyPr wrap="square" rtlCol="0">
            <a:spAutoFit/>
          </a:bodyPr>
          <a:lstStyle/>
          <a:p>
            <a:r>
              <a:rPr lang="zh-CN" altLang="en-US" sz="1800" b="1">
                <a:solidFill>
                  <a:schemeClr val="tx1">
                    <a:lumMod val="65000"/>
                    <a:lumOff val="35000"/>
                  </a:schemeClr>
                </a:solidFill>
                <a:latin typeface="微软雅黑" charset="0"/>
                <a:ea typeface="微软雅黑" charset="0"/>
                <a:sym typeface="+mn-ea"/>
              </a:rPr>
              <a:t>单击添加标题</a:t>
            </a:r>
          </a:p>
        </p:txBody>
      </p:sp>
      <p:sp>
        <p:nvSpPr>
          <p:cNvPr id="5" name="矩形 4"/>
          <p:cNvSpPr/>
          <p:nvPr/>
        </p:nvSpPr>
        <p:spPr>
          <a:xfrm>
            <a:off x="-2381" y="177166"/>
            <a:ext cx="89535"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103346" y="177166"/>
            <a:ext cx="73343"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原创设计师QQ598969553            _1"/>
          <p:cNvSpPr>
            <a:spLocks noChangeArrowheads="1"/>
          </p:cNvSpPr>
          <p:nvPr/>
        </p:nvSpPr>
        <p:spPr bwMode="auto">
          <a:xfrm>
            <a:off x="2673364" y="1570854"/>
            <a:ext cx="3558591" cy="394381"/>
          </a:xfrm>
          <a:prstGeom prst="rightArrow">
            <a:avLst>
              <a:gd name="adj1" fmla="val 50000"/>
              <a:gd name="adj2" fmla="val 50092"/>
            </a:avLst>
          </a:prstGeom>
          <a:solidFill>
            <a:srgbClr val="A2DAD3"/>
          </a:solidFill>
          <a:ln>
            <a:noFill/>
          </a:ln>
          <a:effectLst/>
          <a:extLst/>
        </p:spPr>
        <p:txBody>
          <a:bodyPr lIns="96172" tIns="48084" rIns="96172" bIns="48084" anchor="ctr"/>
          <a:lstStyle/>
          <a:p>
            <a:pPr>
              <a:lnSpc>
                <a:spcPct val="120000"/>
              </a:lnSpc>
              <a:defRPr/>
            </a:pPr>
            <a:endParaRPr lang="zh-CN" altLang="en-US" sz="1874" b="1" kern="0" dirty="0">
              <a:solidFill>
                <a:sysClr val="window" lastClr="FFFFFF"/>
              </a:solidFill>
              <a:latin typeface="微软雅黑" pitchFamily="34" charset="-122"/>
              <a:ea typeface="微软雅黑" pitchFamily="34" charset="-122"/>
            </a:endParaRPr>
          </a:p>
        </p:txBody>
      </p:sp>
      <p:sp>
        <p:nvSpPr>
          <p:cNvPr id="8" name="原创设计师QQ598969553            _2"/>
          <p:cNvSpPr>
            <a:spLocks noChangeArrowheads="1"/>
          </p:cNvSpPr>
          <p:nvPr/>
        </p:nvSpPr>
        <p:spPr bwMode="auto">
          <a:xfrm flipH="1">
            <a:off x="2804609" y="2162424"/>
            <a:ext cx="3684853" cy="392696"/>
          </a:xfrm>
          <a:prstGeom prst="rightArrow">
            <a:avLst>
              <a:gd name="adj1" fmla="val 50000"/>
              <a:gd name="adj2" fmla="val 50064"/>
            </a:avLst>
          </a:prstGeom>
          <a:solidFill>
            <a:srgbClr val="A2DAD3"/>
          </a:solidFill>
          <a:ln>
            <a:noFill/>
          </a:ln>
          <a:effectLst/>
          <a:extLst/>
        </p:spPr>
        <p:txBody>
          <a:bodyPr lIns="96172" tIns="48084" rIns="96172" bIns="48084" anchor="ctr"/>
          <a:lstStyle/>
          <a:p>
            <a:pPr>
              <a:lnSpc>
                <a:spcPct val="120000"/>
              </a:lnSpc>
              <a:defRPr/>
            </a:pPr>
            <a:endParaRPr lang="zh-CN" altLang="en-US" sz="1874" b="1" kern="0" dirty="0">
              <a:solidFill>
                <a:sysClr val="window" lastClr="FFFFFF"/>
              </a:solidFill>
              <a:latin typeface="微软雅黑" pitchFamily="34" charset="-122"/>
              <a:ea typeface="微软雅黑" pitchFamily="34" charset="-122"/>
            </a:endParaRPr>
          </a:p>
        </p:txBody>
      </p:sp>
      <p:sp>
        <p:nvSpPr>
          <p:cNvPr id="9" name="原创设计师QQ598969553            _3"/>
          <p:cNvSpPr>
            <a:spLocks noChangeArrowheads="1"/>
          </p:cNvSpPr>
          <p:nvPr/>
        </p:nvSpPr>
        <p:spPr bwMode="auto">
          <a:xfrm>
            <a:off x="928954" y="1078722"/>
            <a:ext cx="1875654" cy="1902801"/>
          </a:xfrm>
          <a:prstGeom prst="ellipse">
            <a:avLst/>
          </a:prstGeom>
          <a:solidFill>
            <a:srgbClr val="A2DAD3"/>
          </a:solidFill>
          <a:ln>
            <a:noFill/>
          </a:ln>
          <a:effectLst/>
          <a:extLst/>
        </p:spPr>
        <p:txBody>
          <a:bodyPr lIns="96172" tIns="48084" rIns="96172" bIns="48084" anchor="ctr"/>
          <a:lstStyle/>
          <a:p>
            <a:pPr>
              <a:lnSpc>
                <a:spcPct val="120000"/>
              </a:lnSpc>
              <a:defRPr/>
            </a:pPr>
            <a:r>
              <a:rPr lang="zh-CN" altLang="en-US" sz="1874" kern="0" dirty="0">
                <a:solidFill>
                  <a:srgbClr val="FFFFFF"/>
                </a:solidFill>
                <a:latin typeface="微软雅黑" pitchFamily="34" charset="-122"/>
                <a:ea typeface="微软雅黑" pitchFamily="34" charset="-122"/>
              </a:rPr>
              <a:t>  添加内容</a:t>
            </a:r>
          </a:p>
        </p:txBody>
      </p:sp>
      <p:sp>
        <p:nvSpPr>
          <p:cNvPr id="10" name="原创设计师QQ598969553            _4"/>
          <p:cNvSpPr>
            <a:spLocks noChangeArrowheads="1"/>
          </p:cNvSpPr>
          <p:nvPr/>
        </p:nvSpPr>
        <p:spPr bwMode="auto">
          <a:xfrm>
            <a:off x="6295085" y="1078722"/>
            <a:ext cx="1877315" cy="1902801"/>
          </a:xfrm>
          <a:prstGeom prst="ellipse">
            <a:avLst/>
          </a:prstGeom>
          <a:solidFill>
            <a:srgbClr val="A2DAD3"/>
          </a:solidFill>
          <a:ln>
            <a:noFill/>
          </a:ln>
          <a:effectLst/>
          <a:extLst/>
        </p:spPr>
        <p:txBody>
          <a:bodyPr lIns="96172" tIns="48084" rIns="96172" bIns="48084" anchor="ctr"/>
          <a:lstStyle/>
          <a:p>
            <a:pPr>
              <a:lnSpc>
                <a:spcPct val="120000"/>
              </a:lnSpc>
              <a:defRPr/>
            </a:pPr>
            <a:r>
              <a:rPr lang="zh-CN" altLang="en-US" sz="1874" kern="0" dirty="0">
                <a:solidFill>
                  <a:srgbClr val="FFFFFF"/>
                </a:solidFill>
                <a:latin typeface="微软雅黑" pitchFamily="34" charset="-122"/>
                <a:ea typeface="微软雅黑" pitchFamily="34" charset="-122"/>
              </a:rPr>
              <a:t>  添加内容</a:t>
            </a:r>
          </a:p>
        </p:txBody>
      </p:sp>
      <p:sp>
        <p:nvSpPr>
          <p:cNvPr id="11" name="原创设计师QQ598969553            _5"/>
          <p:cNvSpPr/>
          <p:nvPr/>
        </p:nvSpPr>
        <p:spPr>
          <a:xfrm>
            <a:off x="3676813" y="1441080"/>
            <a:ext cx="1486900" cy="1245501"/>
          </a:xfrm>
          <a:prstGeom prst="rect">
            <a:avLst/>
          </a:prstGeom>
          <a:gradFill>
            <a:gsLst>
              <a:gs pos="33000">
                <a:srgbClr val="F9F9F9"/>
              </a:gs>
              <a:gs pos="100000">
                <a:srgbClr val="D7D7D7"/>
              </a:gs>
            </a:gsLst>
            <a:lin ang="5400000" scaled="0"/>
          </a:gradFill>
          <a:ln w="3175" cap="flat" cmpd="sng" algn="ctr">
            <a:noFill/>
            <a:prstDash val="solid"/>
          </a:ln>
          <a:effectLst/>
        </p:spPr>
        <p:txBody>
          <a:bodyPr lIns="96172" tIns="48084" rIns="96172" bIns="48084" anchor="ctr"/>
          <a:lstStyle/>
          <a:p>
            <a:pPr>
              <a:lnSpc>
                <a:spcPct val="120000"/>
              </a:lnSpc>
              <a:defRPr/>
            </a:pPr>
            <a:r>
              <a:rPr lang="zh-CN" altLang="en-US" sz="1349" kern="0" dirty="0">
                <a:solidFill>
                  <a:srgbClr val="414455"/>
                </a:solidFill>
                <a:latin typeface="微软雅黑" pitchFamily="34" charset="-122"/>
                <a:ea typeface="微软雅黑" pitchFamily="34" charset="-122"/>
              </a:rPr>
              <a:t>   添加内容</a:t>
            </a:r>
          </a:p>
        </p:txBody>
      </p:sp>
      <p:sp>
        <p:nvSpPr>
          <p:cNvPr id="12" name="原创设计师QQ598969553            _6"/>
          <p:cNvSpPr>
            <a:spLocks noChangeArrowheads="1"/>
          </p:cNvSpPr>
          <p:nvPr/>
        </p:nvSpPr>
        <p:spPr bwMode="auto">
          <a:xfrm>
            <a:off x="4025694" y="3020287"/>
            <a:ext cx="842301" cy="589884"/>
          </a:xfrm>
          <a:prstGeom prst="downArrow">
            <a:avLst>
              <a:gd name="adj1" fmla="val 50000"/>
              <a:gd name="adj2" fmla="val 50000"/>
            </a:avLst>
          </a:prstGeom>
          <a:solidFill>
            <a:srgbClr val="A2DAD3"/>
          </a:solidFill>
          <a:ln>
            <a:noFill/>
          </a:ln>
          <a:effectLst/>
          <a:extLst/>
        </p:spPr>
        <p:txBody>
          <a:bodyPr lIns="96172" tIns="48084" rIns="96172" bIns="48084" anchor="ctr"/>
          <a:lstStyle/>
          <a:p>
            <a:pPr>
              <a:lnSpc>
                <a:spcPct val="120000"/>
              </a:lnSpc>
              <a:defRPr/>
            </a:pPr>
            <a:endParaRPr lang="zh-CN" altLang="en-US" sz="1874" b="1" kern="0" dirty="0">
              <a:solidFill>
                <a:sysClr val="window" lastClr="FFFFFF"/>
              </a:solidFill>
              <a:latin typeface="微软雅黑" pitchFamily="34" charset="-122"/>
              <a:ea typeface="微软雅黑" pitchFamily="34" charset="-122"/>
            </a:endParaRPr>
          </a:p>
        </p:txBody>
      </p:sp>
      <p:sp>
        <p:nvSpPr>
          <p:cNvPr id="13" name="原创设计师QQ598969553            _7"/>
          <p:cNvSpPr txBox="1"/>
          <p:nvPr/>
        </p:nvSpPr>
        <p:spPr bwMode="auto">
          <a:xfrm>
            <a:off x="1033753" y="3182083"/>
            <a:ext cx="1551692" cy="1296474"/>
          </a:xfrm>
          <a:prstGeom prst="rect">
            <a:avLst/>
          </a:prstGeom>
          <a:noFill/>
        </p:spPr>
        <p:txBody>
          <a:bodyPr lIns="96172" tIns="48084" rIns="96172" bIns="48084">
            <a:spAutoFit/>
          </a:bodyPr>
          <a:lstStyle/>
          <a:p>
            <a:pPr>
              <a:lnSpc>
                <a:spcPct val="130000"/>
              </a:lnSpc>
            </a:pPr>
            <a:r>
              <a:rPr lang="zh-CN" altLang="en-US" sz="119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4" name="原创设计师QQ598969553            _8"/>
          <p:cNvSpPr txBox="1"/>
          <p:nvPr/>
        </p:nvSpPr>
        <p:spPr bwMode="auto">
          <a:xfrm>
            <a:off x="6458031" y="3246128"/>
            <a:ext cx="1553354" cy="1296474"/>
          </a:xfrm>
          <a:prstGeom prst="rect">
            <a:avLst/>
          </a:prstGeom>
          <a:noFill/>
        </p:spPr>
        <p:txBody>
          <a:bodyPr lIns="96172" tIns="48084" rIns="96172" bIns="48084">
            <a:spAutoFit/>
          </a:bodyPr>
          <a:lstStyle/>
          <a:p>
            <a:pPr>
              <a:lnSpc>
                <a:spcPct val="130000"/>
              </a:lnSpc>
            </a:pPr>
            <a:r>
              <a:rPr lang="zh-CN" altLang="en-US" sz="119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5" name="原创设计师QQ598969553            _9"/>
          <p:cNvSpPr txBox="1">
            <a:spLocks noChangeArrowheads="1"/>
          </p:cNvSpPr>
          <p:nvPr/>
        </p:nvSpPr>
        <p:spPr bwMode="auto">
          <a:xfrm>
            <a:off x="3970174" y="3802305"/>
            <a:ext cx="1177890" cy="678548"/>
          </a:xfrm>
          <a:prstGeom prst="rect">
            <a:avLst/>
          </a:prstGeom>
          <a:noFill/>
          <a:ln>
            <a:noFill/>
          </a:ln>
          <a:extLst/>
        </p:spPr>
        <p:txBody>
          <a:bodyPr lIns="96172" tIns="48084" rIns="96172" bIns="4808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1574" kern="0" dirty="0">
                <a:solidFill>
                  <a:srgbClr val="4D4D4D"/>
                </a:solidFill>
                <a:latin typeface="微软雅黑" pitchFamily="34" charset="-122"/>
                <a:ea typeface="微软雅黑" pitchFamily="34" charset="-122"/>
              </a:rPr>
              <a:t>单击此处添加标题</a:t>
            </a:r>
          </a:p>
        </p:txBody>
      </p:sp>
    </p:spTree>
    <p:extLst>
      <p:ext uri="{BB962C8B-B14F-4D97-AF65-F5344CB8AC3E}">
        <p14:creationId xmlns:p14="http://schemas.microsoft.com/office/powerpoint/2010/main" val="12937750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9" presetClass="entr" presetSubtype="0" decel="10000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 calcmode="lin" valueType="num">
                                      <p:cBhvr>
                                        <p:cTn id="25" dur="500" fill="hold"/>
                                        <p:tgtEl>
                                          <p:spTgt spid="9"/>
                                        </p:tgtEl>
                                        <p:attrNameLst>
                                          <p:attrName>style.rotation</p:attrName>
                                        </p:attrNameLst>
                                      </p:cBhvr>
                                      <p:tavLst>
                                        <p:tav tm="0">
                                          <p:val>
                                            <p:fltVal val="360"/>
                                          </p:val>
                                        </p:tav>
                                        <p:tav tm="100000">
                                          <p:val>
                                            <p:fltVal val="0"/>
                                          </p:val>
                                        </p:tav>
                                      </p:tavLst>
                                    </p:anim>
                                    <p:animEffect transition="in" filter="fade">
                                      <p:cBhvr>
                                        <p:cTn id="26" dur="500"/>
                                        <p:tgtEl>
                                          <p:spTgt spid="9"/>
                                        </p:tgtEl>
                                      </p:cBhvr>
                                    </p:animEffect>
                                  </p:childTnLst>
                                </p:cTn>
                              </p:par>
                              <p:par>
                                <p:cTn id="27" presetID="49" presetClass="entr" presetSubtype="0" decel="10000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 calcmode="lin" valueType="num">
                                      <p:cBhvr>
                                        <p:cTn id="31" dur="500" fill="hold"/>
                                        <p:tgtEl>
                                          <p:spTgt spid="10"/>
                                        </p:tgtEl>
                                        <p:attrNameLst>
                                          <p:attrName>style.rotation</p:attrName>
                                        </p:attrNameLst>
                                      </p:cBhvr>
                                      <p:tavLst>
                                        <p:tav tm="0">
                                          <p:val>
                                            <p:fltVal val="360"/>
                                          </p:val>
                                        </p:tav>
                                        <p:tav tm="100000">
                                          <p:val>
                                            <p:fltVal val="0"/>
                                          </p:val>
                                        </p:tav>
                                      </p:tavLst>
                                    </p:anim>
                                    <p:animEffect transition="in" filter="fade">
                                      <p:cBhvr>
                                        <p:cTn id="32" dur="500"/>
                                        <p:tgtEl>
                                          <p:spTgt spid="10"/>
                                        </p:tgtEl>
                                      </p:cBhvr>
                                    </p:animEffect>
                                  </p:childTnLst>
                                </p:cTn>
                              </p:par>
                            </p:childTnLst>
                          </p:cTn>
                        </p:par>
                        <p:par>
                          <p:cTn id="33" fill="hold">
                            <p:stCondLst>
                              <p:cond delay="1500"/>
                            </p:stCondLst>
                            <p:childTnLst>
                              <p:par>
                                <p:cTn id="34" presetID="1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slide(fromLeft)">
                                      <p:cBhvr>
                                        <p:cTn id="36" dur="500"/>
                                        <p:tgtEl>
                                          <p:spTgt spid="7"/>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Right)">
                                      <p:cBhvr>
                                        <p:cTn id="39" dur="500"/>
                                        <p:tgtEl>
                                          <p:spTgt spid="8"/>
                                        </p:tgtEl>
                                      </p:cBhvr>
                                    </p:animEffect>
                                  </p:childTnLst>
                                </p:cTn>
                              </p:par>
                            </p:childTnLst>
                          </p:cTn>
                        </p:par>
                        <p:par>
                          <p:cTn id="40" fill="hold">
                            <p:stCondLst>
                              <p:cond delay="2000"/>
                            </p:stCondLst>
                            <p:childTnLst>
                              <p:par>
                                <p:cTn id="41" presetID="17" presetClass="entr" presetSubtype="1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strVal val="#ppt_h"/>
                                          </p:val>
                                        </p:tav>
                                        <p:tav tm="100000">
                                          <p:val>
                                            <p:strVal val="#ppt_h"/>
                                          </p:val>
                                        </p:tav>
                                      </p:tavLst>
                                    </p:anim>
                                  </p:childTnLst>
                                </p:cTn>
                              </p:par>
                            </p:childTnLst>
                          </p:cTn>
                        </p:par>
                        <p:par>
                          <p:cTn id="45" fill="hold">
                            <p:stCondLst>
                              <p:cond delay="2500"/>
                            </p:stCondLst>
                            <p:childTnLst>
                              <p:par>
                                <p:cTn id="46" presetID="47"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1000"/>
                                        <p:tgtEl>
                                          <p:spTgt spid="12"/>
                                        </p:tgtEl>
                                      </p:cBhvr>
                                    </p:animEffect>
                                    <p:anim calcmode="lin" valueType="num">
                                      <p:cBhvr>
                                        <p:cTn id="49" dur="1000" fill="hold"/>
                                        <p:tgtEl>
                                          <p:spTgt spid="12"/>
                                        </p:tgtEl>
                                        <p:attrNameLst>
                                          <p:attrName>ppt_x</p:attrName>
                                        </p:attrNameLst>
                                      </p:cBhvr>
                                      <p:tavLst>
                                        <p:tav tm="0">
                                          <p:val>
                                            <p:strVal val="#ppt_x"/>
                                          </p:val>
                                        </p:tav>
                                        <p:tav tm="100000">
                                          <p:val>
                                            <p:strVal val="#ppt_x"/>
                                          </p:val>
                                        </p:tav>
                                      </p:tavLst>
                                    </p:anim>
                                    <p:anim calcmode="lin" valueType="num">
                                      <p:cBhvr>
                                        <p:cTn id="50" dur="1000" fill="hold"/>
                                        <p:tgtEl>
                                          <p:spTgt spid="12"/>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8" presetClass="entr" presetSubtype="16"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diamond(in)">
                                      <p:cBhvr>
                                        <p:cTn id="54" dur="500"/>
                                        <p:tgtEl>
                                          <p:spTgt spid="15"/>
                                        </p:tgtEl>
                                      </p:cBhvr>
                                    </p:animEffect>
                                  </p:childTnLst>
                                </p:cTn>
                              </p:par>
                              <p:par>
                                <p:cTn id="55" presetID="8" presetClass="entr" presetSubtype="16"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diamond(in)">
                                      <p:cBhvr>
                                        <p:cTn id="57" dur="500"/>
                                        <p:tgtEl>
                                          <p:spTgt spid="13"/>
                                        </p:tgtEl>
                                      </p:cBhvr>
                                    </p:animEffect>
                                  </p:childTnLst>
                                </p:cTn>
                              </p:par>
                              <p:par>
                                <p:cTn id="58" presetID="8" presetClass="entr" presetSubtype="16"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diamond(in)">
                                      <p:cBhvr>
                                        <p:cTn id="6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264" y="171450"/>
            <a:ext cx="2261711" cy="369332"/>
          </a:xfrm>
          <a:prstGeom prst="rect">
            <a:avLst/>
          </a:prstGeom>
          <a:noFill/>
        </p:spPr>
        <p:txBody>
          <a:bodyPr wrap="square" rtlCol="0">
            <a:spAutoFit/>
          </a:bodyPr>
          <a:lstStyle/>
          <a:p>
            <a:r>
              <a:rPr lang="zh-CN" altLang="en-US" sz="1800" b="1">
                <a:solidFill>
                  <a:schemeClr val="tx1">
                    <a:lumMod val="65000"/>
                    <a:lumOff val="35000"/>
                  </a:schemeClr>
                </a:solidFill>
                <a:latin typeface="微软雅黑" charset="0"/>
                <a:ea typeface="微软雅黑" charset="0"/>
                <a:sym typeface="+mn-ea"/>
              </a:rPr>
              <a:t>单击添加标题</a:t>
            </a:r>
          </a:p>
        </p:txBody>
      </p:sp>
      <p:sp>
        <p:nvSpPr>
          <p:cNvPr id="5" name="矩形 4"/>
          <p:cNvSpPr/>
          <p:nvPr/>
        </p:nvSpPr>
        <p:spPr>
          <a:xfrm>
            <a:off x="-2381" y="177166"/>
            <a:ext cx="89535"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103346" y="177166"/>
            <a:ext cx="73343"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原创设计师QQ598969553            _1"/>
          <p:cNvSpPr>
            <a:spLocks/>
          </p:cNvSpPr>
          <p:nvPr/>
        </p:nvSpPr>
        <p:spPr bwMode="auto">
          <a:xfrm rot="18900000">
            <a:off x="5446814" y="1169655"/>
            <a:ext cx="1309559" cy="1309559"/>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rgbClr val="A2DAD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algn="ctr"/>
            <a:endParaRPr lang="ko-KR" altLang="en-US" sz="1349" dirty="0">
              <a:latin typeface="微软雅黑" pitchFamily="34" charset="-122"/>
            </a:endParaRPr>
          </a:p>
        </p:txBody>
      </p:sp>
      <p:sp>
        <p:nvSpPr>
          <p:cNvPr id="8" name="原创设计师QQ598969553            _2"/>
          <p:cNvSpPr>
            <a:spLocks/>
          </p:cNvSpPr>
          <p:nvPr/>
        </p:nvSpPr>
        <p:spPr bwMode="auto">
          <a:xfrm rot="18900000">
            <a:off x="5935057" y="2117935"/>
            <a:ext cx="1311892" cy="1309559"/>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rgbClr val="3E8F84"/>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algn="ctr"/>
            <a:endParaRPr lang="ko-KR" altLang="en-US" sz="1349" dirty="0">
              <a:latin typeface="微软雅黑" pitchFamily="34" charset="-122"/>
            </a:endParaRPr>
          </a:p>
        </p:txBody>
      </p:sp>
      <p:sp>
        <p:nvSpPr>
          <p:cNvPr id="9" name="原创设计师QQ598969553            _3"/>
          <p:cNvSpPr>
            <a:spLocks/>
          </p:cNvSpPr>
          <p:nvPr/>
        </p:nvSpPr>
        <p:spPr bwMode="auto">
          <a:xfrm rot="18900000">
            <a:off x="4988767" y="2608170"/>
            <a:ext cx="1309559" cy="1309559"/>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rgbClr val="A2DAD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algn="ctr"/>
            <a:endParaRPr lang="ko-KR" altLang="en-US" sz="1349" dirty="0">
              <a:latin typeface="微软雅黑" pitchFamily="34" charset="-122"/>
            </a:endParaRPr>
          </a:p>
        </p:txBody>
      </p:sp>
      <p:sp>
        <p:nvSpPr>
          <p:cNvPr id="10" name="原创设计师QQ598969553            _4"/>
          <p:cNvSpPr>
            <a:spLocks/>
          </p:cNvSpPr>
          <p:nvPr/>
        </p:nvSpPr>
        <p:spPr bwMode="auto">
          <a:xfrm rot="18900000">
            <a:off x="4499358" y="1659887"/>
            <a:ext cx="1309559" cy="1309559"/>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rgbClr val="A2DAD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algn="ctr"/>
            <a:endParaRPr lang="ko-KR" altLang="en-US" sz="1349" dirty="0">
              <a:latin typeface="微软雅黑" pitchFamily="34" charset="-122"/>
            </a:endParaRPr>
          </a:p>
        </p:txBody>
      </p:sp>
      <p:cxnSp>
        <p:nvCxnSpPr>
          <p:cNvPr id="11" name="原创设计师QQ598969553            _5"/>
          <p:cNvCxnSpPr/>
          <p:nvPr/>
        </p:nvCxnSpPr>
        <p:spPr>
          <a:xfrm>
            <a:off x="4228139" y="2065018"/>
            <a:ext cx="244704"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12" name="原创设计师QQ598969553            _6"/>
          <p:cNvCxnSpPr/>
          <p:nvPr/>
        </p:nvCxnSpPr>
        <p:spPr>
          <a:xfrm>
            <a:off x="4281796" y="3765251"/>
            <a:ext cx="893799"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13" name="原创设计师QQ598969553            _7"/>
          <p:cNvCxnSpPr/>
          <p:nvPr/>
        </p:nvCxnSpPr>
        <p:spPr>
          <a:xfrm flipH="1">
            <a:off x="6532735" y="1338252"/>
            <a:ext cx="106951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14" name="原创设计师QQ598969553            _8"/>
          <p:cNvCxnSpPr/>
          <p:nvPr/>
        </p:nvCxnSpPr>
        <p:spPr>
          <a:xfrm flipH="1">
            <a:off x="7262204" y="3040961"/>
            <a:ext cx="34004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15" name="原创设计师QQ598969553            _9"/>
          <p:cNvSpPr txBox="1">
            <a:spLocks/>
          </p:cNvSpPr>
          <p:nvPr/>
        </p:nvSpPr>
        <p:spPr>
          <a:xfrm>
            <a:off x="361725" y="1635853"/>
            <a:ext cx="2325208" cy="2553095"/>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30000"/>
              </a:lnSpc>
            </a:pPr>
            <a:r>
              <a:rPr lang="zh-CN" altLang="en-US" sz="1199" dirty="0">
                <a:solidFill>
                  <a:srgbClr val="414455"/>
                </a:solidFill>
                <a:latin typeface="微软雅黑" pitchFamily="34" charset="-122"/>
                <a:ea typeface="微软雅黑" pitchFamily="34" charset="-122"/>
              </a:rPr>
              <a:t>点击添加文字内容点击添加文字内容点击添加文字内容</a:t>
            </a:r>
            <a:endParaRPr lang="en-US" altLang="zh-CN" sz="1199" dirty="0">
              <a:solidFill>
                <a:srgbClr val="414455"/>
              </a:solidFill>
              <a:latin typeface="微软雅黑" pitchFamily="34" charset="-122"/>
              <a:ea typeface="微软雅黑" pitchFamily="34" charset="-122"/>
            </a:endParaRPr>
          </a:p>
          <a:p>
            <a:pPr algn="just">
              <a:lnSpc>
                <a:spcPct val="130000"/>
              </a:lnSpc>
            </a:pPr>
            <a:r>
              <a:rPr lang="zh-CN" altLang="en-US" sz="1199" dirty="0">
                <a:solidFill>
                  <a:srgbClr val="414455"/>
                </a:solidFill>
                <a:latin typeface="微软雅黑" pitchFamily="34" charset="-122"/>
                <a:ea typeface="微软雅黑" pitchFamily="34" charset="-122"/>
              </a:rPr>
              <a:t>点击添加文字内容点击添加文字内容点击添加文字内容</a:t>
            </a:r>
            <a:endParaRPr lang="en-US" altLang="zh-CN" sz="1199" dirty="0">
              <a:solidFill>
                <a:srgbClr val="414455"/>
              </a:solidFill>
              <a:latin typeface="微软雅黑" pitchFamily="34" charset="-122"/>
              <a:ea typeface="微软雅黑" pitchFamily="34" charset="-122"/>
            </a:endParaRPr>
          </a:p>
          <a:p>
            <a:pPr algn="just">
              <a:lnSpc>
                <a:spcPct val="130000"/>
              </a:lnSpc>
            </a:pPr>
            <a:r>
              <a:rPr lang="zh-CN" altLang="en-US" sz="1199" dirty="0">
                <a:solidFill>
                  <a:srgbClr val="414455"/>
                </a:solidFill>
                <a:latin typeface="微软雅黑" pitchFamily="34" charset="-122"/>
                <a:ea typeface="微软雅黑" pitchFamily="34" charset="-122"/>
              </a:rPr>
              <a:t>点击添加文字内容点击添加文字内容点击添加文字内容</a:t>
            </a:r>
            <a:endParaRPr lang="en-US" altLang="zh-CN" sz="1199" dirty="0">
              <a:solidFill>
                <a:srgbClr val="414455"/>
              </a:solidFill>
              <a:latin typeface="微软雅黑" pitchFamily="34" charset="-122"/>
              <a:ea typeface="微软雅黑" pitchFamily="34" charset="-122"/>
            </a:endParaRPr>
          </a:p>
          <a:p>
            <a:pPr algn="just">
              <a:lnSpc>
                <a:spcPct val="130000"/>
              </a:lnSpc>
            </a:pPr>
            <a:r>
              <a:rPr lang="zh-CN" altLang="en-US" sz="1199" dirty="0">
                <a:solidFill>
                  <a:srgbClr val="414455"/>
                </a:solidFill>
                <a:latin typeface="微软雅黑" pitchFamily="34" charset="-122"/>
                <a:ea typeface="微软雅黑" pitchFamily="34" charset="-122"/>
              </a:rPr>
              <a:t>点击添加文字内容点击添加文字内容点击添加文字内容</a:t>
            </a:r>
            <a:endParaRPr lang="en-US" sz="1199" dirty="0">
              <a:solidFill>
                <a:srgbClr val="414455"/>
              </a:solidFill>
              <a:latin typeface="微软雅黑" pitchFamily="34" charset="-122"/>
              <a:ea typeface="微软雅黑" pitchFamily="34" charset="-122"/>
            </a:endParaRPr>
          </a:p>
        </p:txBody>
      </p:sp>
      <p:cxnSp>
        <p:nvCxnSpPr>
          <p:cNvPr id="16" name="原创设计师QQ598969553            _10"/>
          <p:cNvCxnSpPr/>
          <p:nvPr/>
        </p:nvCxnSpPr>
        <p:spPr>
          <a:xfrm flipV="1">
            <a:off x="3002810" y="1104400"/>
            <a:ext cx="0" cy="3360812"/>
          </a:xfrm>
          <a:prstGeom prst="line">
            <a:avLst/>
          </a:prstGeom>
          <a:ln w="3175">
            <a:solidFill>
              <a:srgbClr val="A2DAD3"/>
            </a:solidFill>
          </a:ln>
        </p:spPr>
        <p:style>
          <a:lnRef idx="1">
            <a:schemeClr val="dk1"/>
          </a:lnRef>
          <a:fillRef idx="0">
            <a:schemeClr val="dk1"/>
          </a:fillRef>
          <a:effectRef idx="0">
            <a:schemeClr val="dk1"/>
          </a:effectRef>
          <a:fontRef idx="minor">
            <a:schemeClr val="tx1"/>
          </a:fontRef>
        </p:style>
      </p:cxnSp>
      <p:sp>
        <p:nvSpPr>
          <p:cNvPr id="17" name="原创设计师QQ598969553            _11"/>
          <p:cNvSpPr>
            <a:spLocks noChangeArrowheads="1"/>
          </p:cNvSpPr>
          <p:nvPr/>
        </p:nvSpPr>
        <p:spPr bwMode="auto">
          <a:xfrm>
            <a:off x="3258168" y="1883397"/>
            <a:ext cx="877163" cy="507575"/>
          </a:xfrm>
          <a:prstGeom prst="rect">
            <a:avLst/>
          </a:prstGeom>
          <a:noFill/>
          <a:ln w="9525">
            <a:noFill/>
            <a:miter lim="800000"/>
            <a:headEnd/>
            <a:tailEnd/>
          </a:ln>
        </p:spPr>
        <p:txBody>
          <a:bodyPr wrap="none">
            <a:spAutoFit/>
          </a:bodyPr>
          <a:lstStyle/>
          <a:p>
            <a:r>
              <a:rPr lang="zh-CN" altLang="en-US" sz="1349" dirty="0">
                <a:solidFill>
                  <a:srgbClr val="414455"/>
                </a:solidFill>
                <a:latin typeface="微软雅黑" pitchFamily="34" charset="-122"/>
                <a:ea typeface="微软雅黑" pitchFamily="34" charset="-122"/>
              </a:rPr>
              <a:t>点击此处</a:t>
            </a:r>
            <a:endParaRPr lang="en-US" altLang="zh-CN" sz="1349" dirty="0">
              <a:solidFill>
                <a:srgbClr val="414455"/>
              </a:solidFill>
              <a:latin typeface="微软雅黑" pitchFamily="34" charset="-122"/>
              <a:ea typeface="微软雅黑" pitchFamily="34" charset="-122"/>
            </a:endParaRPr>
          </a:p>
          <a:p>
            <a:r>
              <a:rPr lang="zh-CN" altLang="en-US" sz="1349" dirty="0">
                <a:solidFill>
                  <a:srgbClr val="414455"/>
                </a:solidFill>
                <a:latin typeface="微软雅黑" pitchFamily="34" charset="-122"/>
                <a:ea typeface="微软雅黑" pitchFamily="34" charset="-122"/>
              </a:rPr>
              <a:t>添加内容</a:t>
            </a:r>
          </a:p>
        </p:txBody>
      </p:sp>
      <p:sp>
        <p:nvSpPr>
          <p:cNvPr id="18" name="原创设计师QQ598969553            _12"/>
          <p:cNvSpPr>
            <a:spLocks noChangeArrowheads="1"/>
          </p:cNvSpPr>
          <p:nvPr/>
        </p:nvSpPr>
        <p:spPr bwMode="auto">
          <a:xfrm>
            <a:off x="7717487" y="1146420"/>
            <a:ext cx="877163" cy="507575"/>
          </a:xfrm>
          <a:prstGeom prst="rect">
            <a:avLst/>
          </a:prstGeom>
          <a:noFill/>
          <a:ln w="9525">
            <a:noFill/>
            <a:miter lim="800000"/>
            <a:headEnd/>
            <a:tailEnd/>
          </a:ln>
        </p:spPr>
        <p:txBody>
          <a:bodyPr wrap="none">
            <a:spAutoFit/>
          </a:bodyPr>
          <a:lstStyle/>
          <a:p>
            <a:r>
              <a:rPr lang="zh-CN" altLang="en-US" sz="1349" dirty="0">
                <a:solidFill>
                  <a:srgbClr val="414455"/>
                </a:solidFill>
                <a:latin typeface="微软雅黑" pitchFamily="34" charset="-122"/>
                <a:ea typeface="微软雅黑" pitchFamily="34" charset="-122"/>
              </a:rPr>
              <a:t>点击此处</a:t>
            </a:r>
            <a:endParaRPr lang="en-US" altLang="zh-CN" sz="1349" dirty="0">
              <a:solidFill>
                <a:srgbClr val="414455"/>
              </a:solidFill>
              <a:latin typeface="微软雅黑" pitchFamily="34" charset="-122"/>
              <a:ea typeface="微软雅黑" pitchFamily="34" charset="-122"/>
            </a:endParaRPr>
          </a:p>
          <a:p>
            <a:r>
              <a:rPr lang="zh-CN" altLang="en-US" sz="1349" dirty="0">
                <a:solidFill>
                  <a:srgbClr val="414455"/>
                </a:solidFill>
                <a:latin typeface="微软雅黑" pitchFamily="34" charset="-122"/>
                <a:ea typeface="微软雅黑" pitchFamily="34" charset="-122"/>
              </a:rPr>
              <a:t>添加内容</a:t>
            </a:r>
          </a:p>
        </p:txBody>
      </p:sp>
      <p:sp>
        <p:nvSpPr>
          <p:cNvPr id="19" name="原创设计师QQ598969553            _13"/>
          <p:cNvSpPr>
            <a:spLocks noChangeArrowheads="1"/>
          </p:cNvSpPr>
          <p:nvPr/>
        </p:nvSpPr>
        <p:spPr bwMode="auto">
          <a:xfrm>
            <a:off x="3315650" y="3491514"/>
            <a:ext cx="877163" cy="507575"/>
          </a:xfrm>
          <a:prstGeom prst="rect">
            <a:avLst/>
          </a:prstGeom>
          <a:noFill/>
          <a:ln w="9525">
            <a:noFill/>
            <a:miter lim="800000"/>
            <a:headEnd/>
            <a:tailEnd/>
          </a:ln>
        </p:spPr>
        <p:txBody>
          <a:bodyPr wrap="none">
            <a:spAutoFit/>
          </a:bodyPr>
          <a:lstStyle/>
          <a:p>
            <a:r>
              <a:rPr lang="zh-CN" altLang="en-US" sz="1349" dirty="0">
                <a:solidFill>
                  <a:srgbClr val="414455"/>
                </a:solidFill>
                <a:latin typeface="微软雅黑" pitchFamily="34" charset="-122"/>
                <a:ea typeface="微软雅黑" pitchFamily="34" charset="-122"/>
              </a:rPr>
              <a:t>点击此处</a:t>
            </a:r>
            <a:endParaRPr lang="en-US" altLang="zh-CN" sz="1349" dirty="0">
              <a:solidFill>
                <a:srgbClr val="414455"/>
              </a:solidFill>
              <a:latin typeface="微软雅黑" pitchFamily="34" charset="-122"/>
              <a:ea typeface="微软雅黑" pitchFamily="34" charset="-122"/>
            </a:endParaRPr>
          </a:p>
          <a:p>
            <a:r>
              <a:rPr lang="zh-CN" altLang="en-US" sz="1349" dirty="0">
                <a:solidFill>
                  <a:srgbClr val="414455"/>
                </a:solidFill>
                <a:latin typeface="微软雅黑" pitchFamily="34" charset="-122"/>
                <a:ea typeface="微软雅黑" pitchFamily="34" charset="-122"/>
              </a:rPr>
              <a:t>添加内容</a:t>
            </a:r>
          </a:p>
        </p:txBody>
      </p:sp>
      <p:sp>
        <p:nvSpPr>
          <p:cNvPr id="20" name="原创设计师QQ598969553            _14"/>
          <p:cNvSpPr>
            <a:spLocks noChangeArrowheads="1"/>
          </p:cNvSpPr>
          <p:nvPr/>
        </p:nvSpPr>
        <p:spPr bwMode="auto">
          <a:xfrm>
            <a:off x="7768270" y="2847272"/>
            <a:ext cx="877163" cy="507575"/>
          </a:xfrm>
          <a:prstGeom prst="rect">
            <a:avLst/>
          </a:prstGeom>
          <a:noFill/>
          <a:ln w="9525">
            <a:noFill/>
            <a:miter lim="800000"/>
            <a:headEnd/>
            <a:tailEnd/>
          </a:ln>
        </p:spPr>
        <p:txBody>
          <a:bodyPr wrap="none">
            <a:spAutoFit/>
          </a:bodyPr>
          <a:lstStyle/>
          <a:p>
            <a:r>
              <a:rPr lang="zh-CN" altLang="en-US" sz="1349" dirty="0">
                <a:solidFill>
                  <a:srgbClr val="414455"/>
                </a:solidFill>
                <a:latin typeface="微软雅黑" pitchFamily="34" charset="-122"/>
                <a:ea typeface="微软雅黑" pitchFamily="34" charset="-122"/>
              </a:rPr>
              <a:t>点击此处</a:t>
            </a:r>
            <a:endParaRPr lang="en-US" altLang="zh-CN" sz="1349" dirty="0">
              <a:solidFill>
                <a:srgbClr val="414455"/>
              </a:solidFill>
              <a:latin typeface="微软雅黑" pitchFamily="34" charset="-122"/>
              <a:ea typeface="微软雅黑" pitchFamily="34" charset="-122"/>
            </a:endParaRPr>
          </a:p>
          <a:p>
            <a:r>
              <a:rPr lang="zh-CN" altLang="en-US" sz="1349" dirty="0">
                <a:solidFill>
                  <a:srgbClr val="414455"/>
                </a:solidFill>
                <a:latin typeface="微软雅黑" pitchFamily="34" charset="-122"/>
                <a:ea typeface="微软雅黑" pitchFamily="34" charset="-122"/>
              </a:rPr>
              <a:t>添加内容</a:t>
            </a:r>
          </a:p>
        </p:txBody>
      </p:sp>
    </p:spTree>
    <p:extLst>
      <p:ext uri="{BB962C8B-B14F-4D97-AF65-F5344CB8AC3E}">
        <p14:creationId xmlns:p14="http://schemas.microsoft.com/office/powerpoint/2010/main" val="7109892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9" presetClass="entr" presetSubtype="0" decel="10000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childTnLst>
                          </p:cTn>
                        </p:par>
                        <p:par>
                          <p:cTn id="27" fill="hold">
                            <p:stCondLst>
                              <p:cond delay="1500"/>
                            </p:stCondLst>
                            <p:childTnLst>
                              <p:par>
                                <p:cTn id="28" presetID="22" presetClass="entr" presetSubtype="8"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childTnLst>
                          </p:cTn>
                        </p:par>
                        <p:par>
                          <p:cTn id="31" fill="hold">
                            <p:stCondLst>
                              <p:cond delay="2000"/>
                            </p:stCondLst>
                            <p:childTnLst>
                              <p:par>
                                <p:cTn id="32" presetID="22" presetClass="entr" presetSubtype="4"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down)">
                                      <p:cBhvr>
                                        <p:cTn id="34" dur="500"/>
                                        <p:tgtEl>
                                          <p:spTgt spid="18"/>
                                        </p:tgtEl>
                                      </p:cBhvr>
                                    </p:animEffect>
                                  </p:childTnLst>
                                </p:cTn>
                              </p:par>
                            </p:childTnLst>
                          </p:cTn>
                        </p:par>
                        <p:par>
                          <p:cTn id="35" fill="hold">
                            <p:stCondLst>
                              <p:cond delay="2500"/>
                            </p:stCondLst>
                            <p:childTnLst>
                              <p:par>
                                <p:cTn id="36" presetID="49" presetClass="entr" presetSubtype="0" decel="10000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 calcmode="lin" valueType="num">
                                      <p:cBhvr>
                                        <p:cTn id="40" dur="500" fill="hold"/>
                                        <p:tgtEl>
                                          <p:spTgt spid="10"/>
                                        </p:tgtEl>
                                        <p:attrNameLst>
                                          <p:attrName>style.rotation</p:attrName>
                                        </p:attrNameLst>
                                      </p:cBhvr>
                                      <p:tavLst>
                                        <p:tav tm="0">
                                          <p:val>
                                            <p:fltVal val="360"/>
                                          </p:val>
                                        </p:tav>
                                        <p:tav tm="100000">
                                          <p:val>
                                            <p:fltVal val="0"/>
                                          </p:val>
                                        </p:tav>
                                      </p:tavLst>
                                    </p:anim>
                                    <p:animEffect transition="in" filter="fade">
                                      <p:cBhvr>
                                        <p:cTn id="41" dur="500"/>
                                        <p:tgtEl>
                                          <p:spTgt spid="10"/>
                                        </p:tgtEl>
                                      </p:cBhvr>
                                    </p:animEffect>
                                  </p:childTnLst>
                                </p:cTn>
                              </p:par>
                            </p:childTnLst>
                          </p:cTn>
                        </p:par>
                        <p:par>
                          <p:cTn id="42" fill="hold">
                            <p:stCondLst>
                              <p:cond delay="3000"/>
                            </p:stCondLst>
                            <p:childTnLst>
                              <p:par>
                                <p:cTn id="43" presetID="22" presetClass="entr" presetSubtype="2"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right)">
                                      <p:cBhvr>
                                        <p:cTn id="45" dur="500"/>
                                        <p:tgtEl>
                                          <p:spTgt spid="11"/>
                                        </p:tgtEl>
                                      </p:cBhvr>
                                    </p:animEffect>
                                  </p:childTnLst>
                                </p:cTn>
                              </p:par>
                            </p:childTnLst>
                          </p:cTn>
                        </p:par>
                        <p:par>
                          <p:cTn id="46" fill="hold">
                            <p:stCondLst>
                              <p:cond delay="3500"/>
                            </p:stCondLst>
                            <p:childTnLst>
                              <p:par>
                                <p:cTn id="47" presetID="2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p:stCondLst>
                              <p:cond delay="4000"/>
                            </p:stCondLst>
                            <p:childTnLst>
                              <p:par>
                                <p:cTn id="51" presetID="49" presetClass="entr" presetSubtype="0" decel="100000"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p:cTn id="53" dur="500" fill="hold"/>
                                        <p:tgtEl>
                                          <p:spTgt spid="9"/>
                                        </p:tgtEl>
                                        <p:attrNameLst>
                                          <p:attrName>ppt_w</p:attrName>
                                        </p:attrNameLst>
                                      </p:cBhvr>
                                      <p:tavLst>
                                        <p:tav tm="0">
                                          <p:val>
                                            <p:fltVal val="0"/>
                                          </p:val>
                                        </p:tav>
                                        <p:tav tm="100000">
                                          <p:val>
                                            <p:strVal val="#ppt_w"/>
                                          </p:val>
                                        </p:tav>
                                      </p:tavLst>
                                    </p:anim>
                                    <p:anim calcmode="lin" valueType="num">
                                      <p:cBhvr>
                                        <p:cTn id="54" dur="500" fill="hold"/>
                                        <p:tgtEl>
                                          <p:spTgt spid="9"/>
                                        </p:tgtEl>
                                        <p:attrNameLst>
                                          <p:attrName>ppt_h</p:attrName>
                                        </p:attrNameLst>
                                      </p:cBhvr>
                                      <p:tavLst>
                                        <p:tav tm="0">
                                          <p:val>
                                            <p:fltVal val="0"/>
                                          </p:val>
                                        </p:tav>
                                        <p:tav tm="100000">
                                          <p:val>
                                            <p:strVal val="#ppt_h"/>
                                          </p:val>
                                        </p:tav>
                                      </p:tavLst>
                                    </p:anim>
                                    <p:anim calcmode="lin" valueType="num">
                                      <p:cBhvr>
                                        <p:cTn id="55" dur="500" fill="hold"/>
                                        <p:tgtEl>
                                          <p:spTgt spid="9"/>
                                        </p:tgtEl>
                                        <p:attrNameLst>
                                          <p:attrName>style.rotation</p:attrName>
                                        </p:attrNameLst>
                                      </p:cBhvr>
                                      <p:tavLst>
                                        <p:tav tm="0">
                                          <p:val>
                                            <p:fltVal val="360"/>
                                          </p:val>
                                        </p:tav>
                                        <p:tav tm="100000">
                                          <p:val>
                                            <p:fltVal val="0"/>
                                          </p:val>
                                        </p:tav>
                                      </p:tavLst>
                                    </p:anim>
                                    <p:animEffect transition="in" filter="fade">
                                      <p:cBhvr>
                                        <p:cTn id="56" dur="500"/>
                                        <p:tgtEl>
                                          <p:spTgt spid="9"/>
                                        </p:tgtEl>
                                      </p:cBhvr>
                                    </p:animEffect>
                                  </p:childTnLst>
                                </p:cTn>
                              </p:par>
                            </p:childTnLst>
                          </p:cTn>
                        </p:par>
                        <p:par>
                          <p:cTn id="57" fill="hold">
                            <p:stCondLst>
                              <p:cond delay="4500"/>
                            </p:stCondLst>
                            <p:childTnLst>
                              <p:par>
                                <p:cTn id="58" presetID="22" presetClass="entr" presetSubtype="2" fill="hold"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right)">
                                      <p:cBhvr>
                                        <p:cTn id="60" dur="500"/>
                                        <p:tgtEl>
                                          <p:spTgt spid="12"/>
                                        </p:tgtEl>
                                      </p:cBhvr>
                                    </p:animEffect>
                                  </p:childTnLst>
                                </p:cTn>
                              </p:par>
                            </p:childTnLst>
                          </p:cTn>
                        </p:par>
                        <p:par>
                          <p:cTn id="61" fill="hold">
                            <p:stCondLst>
                              <p:cond delay="5000"/>
                            </p:stCondLst>
                            <p:childTnLst>
                              <p:par>
                                <p:cTn id="62" presetID="22" presetClass="entr" presetSubtype="4"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ipe(down)">
                                      <p:cBhvr>
                                        <p:cTn id="64" dur="500"/>
                                        <p:tgtEl>
                                          <p:spTgt spid="19"/>
                                        </p:tgtEl>
                                      </p:cBhvr>
                                    </p:animEffect>
                                  </p:childTnLst>
                                </p:cTn>
                              </p:par>
                            </p:childTnLst>
                          </p:cTn>
                        </p:par>
                        <p:par>
                          <p:cTn id="65" fill="hold">
                            <p:stCondLst>
                              <p:cond delay="5500"/>
                            </p:stCondLst>
                            <p:childTnLst>
                              <p:par>
                                <p:cTn id="66" presetID="49" presetClass="entr" presetSubtype="0" decel="100000" fill="hold" grpId="0" nodeType="afterEffect">
                                  <p:stCondLst>
                                    <p:cond delay="0"/>
                                  </p:stCondLst>
                                  <p:childTnLst>
                                    <p:set>
                                      <p:cBhvr>
                                        <p:cTn id="67" dur="1" fill="hold">
                                          <p:stCondLst>
                                            <p:cond delay="0"/>
                                          </p:stCondLst>
                                        </p:cTn>
                                        <p:tgtEl>
                                          <p:spTgt spid="8"/>
                                        </p:tgtEl>
                                        <p:attrNameLst>
                                          <p:attrName>style.visibility</p:attrName>
                                        </p:attrNameLst>
                                      </p:cBhvr>
                                      <p:to>
                                        <p:strVal val="visible"/>
                                      </p:to>
                                    </p:set>
                                    <p:anim calcmode="lin" valueType="num">
                                      <p:cBhvr>
                                        <p:cTn id="68" dur="500" fill="hold"/>
                                        <p:tgtEl>
                                          <p:spTgt spid="8"/>
                                        </p:tgtEl>
                                        <p:attrNameLst>
                                          <p:attrName>ppt_w</p:attrName>
                                        </p:attrNameLst>
                                      </p:cBhvr>
                                      <p:tavLst>
                                        <p:tav tm="0">
                                          <p:val>
                                            <p:fltVal val="0"/>
                                          </p:val>
                                        </p:tav>
                                        <p:tav tm="100000">
                                          <p:val>
                                            <p:strVal val="#ppt_w"/>
                                          </p:val>
                                        </p:tav>
                                      </p:tavLst>
                                    </p:anim>
                                    <p:anim calcmode="lin" valueType="num">
                                      <p:cBhvr>
                                        <p:cTn id="69" dur="500" fill="hold"/>
                                        <p:tgtEl>
                                          <p:spTgt spid="8"/>
                                        </p:tgtEl>
                                        <p:attrNameLst>
                                          <p:attrName>ppt_h</p:attrName>
                                        </p:attrNameLst>
                                      </p:cBhvr>
                                      <p:tavLst>
                                        <p:tav tm="0">
                                          <p:val>
                                            <p:fltVal val="0"/>
                                          </p:val>
                                        </p:tav>
                                        <p:tav tm="100000">
                                          <p:val>
                                            <p:strVal val="#ppt_h"/>
                                          </p:val>
                                        </p:tav>
                                      </p:tavLst>
                                    </p:anim>
                                    <p:anim calcmode="lin" valueType="num">
                                      <p:cBhvr>
                                        <p:cTn id="70" dur="500" fill="hold"/>
                                        <p:tgtEl>
                                          <p:spTgt spid="8"/>
                                        </p:tgtEl>
                                        <p:attrNameLst>
                                          <p:attrName>style.rotation</p:attrName>
                                        </p:attrNameLst>
                                      </p:cBhvr>
                                      <p:tavLst>
                                        <p:tav tm="0">
                                          <p:val>
                                            <p:fltVal val="360"/>
                                          </p:val>
                                        </p:tav>
                                        <p:tav tm="100000">
                                          <p:val>
                                            <p:fltVal val="0"/>
                                          </p:val>
                                        </p:tav>
                                      </p:tavLst>
                                    </p:anim>
                                    <p:animEffect transition="in" filter="fade">
                                      <p:cBhvr>
                                        <p:cTn id="71" dur="500"/>
                                        <p:tgtEl>
                                          <p:spTgt spid="8"/>
                                        </p:tgtEl>
                                      </p:cBhvr>
                                    </p:animEffect>
                                  </p:childTnLst>
                                </p:cTn>
                              </p:par>
                            </p:childTnLst>
                          </p:cTn>
                        </p:par>
                        <p:par>
                          <p:cTn id="72" fill="hold">
                            <p:stCondLst>
                              <p:cond delay="6000"/>
                            </p:stCondLst>
                            <p:childTnLst>
                              <p:par>
                                <p:cTn id="73" presetID="22" presetClass="entr" presetSubtype="8" fill="hold" nodeType="after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left)">
                                      <p:cBhvr>
                                        <p:cTn id="75" dur="500"/>
                                        <p:tgtEl>
                                          <p:spTgt spid="14"/>
                                        </p:tgtEl>
                                      </p:cBhvr>
                                    </p:animEffect>
                                  </p:childTnLst>
                                </p:cTn>
                              </p:par>
                            </p:childTnLst>
                          </p:cTn>
                        </p:par>
                        <p:par>
                          <p:cTn id="76" fill="hold">
                            <p:stCondLst>
                              <p:cond delay="6500"/>
                            </p:stCondLst>
                            <p:childTnLst>
                              <p:par>
                                <p:cTn id="77" presetID="22" presetClass="entr" presetSubtype="8"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left)">
                                      <p:cBhvr>
                                        <p:cTn id="79" dur="500"/>
                                        <p:tgtEl>
                                          <p:spTgt spid="20"/>
                                        </p:tgtEl>
                                      </p:cBhvr>
                                    </p:animEffect>
                                  </p:childTnLst>
                                </p:cTn>
                              </p:par>
                            </p:childTnLst>
                          </p:cTn>
                        </p:par>
                        <p:par>
                          <p:cTn id="80" fill="hold">
                            <p:stCondLst>
                              <p:cond delay="7000"/>
                            </p:stCondLst>
                            <p:childTnLst>
                              <p:par>
                                <p:cTn id="81" presetID="22" presetClass="entr" presetSubtype="1"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up)">
                                      <p:cBhvr>
                                        <p:cTn id="83" dur="500"/>
                                        <p:tgtEl>
                                          <p:spTgt spid="16"/>
                                        </p:tgtEl>
                                      </p:cBhvr>
                                    </p:animEffect>
                                  </p:childTnLst>
                                </p:cTn>
                              </p:par>
                            </p:childTnLst>
                          </p:cTn>
                        </p:par>
                        <p:par>
                          <p:cTn id="84" fill="hold">
                            <p:stCondLst>
                              <p:cond delay="7500"/>
                            </p:stCondLst>
                            <p:childTnLst>
                              <p:par>
                                <p:cTn id="85" presetID="22" presetClass="entr" presetSubtype="1" fill="hold" grpId="0" nodeType="afterEffect">
                                  <p:stCondLst>
                                    <p:cond delay="0"/>
                                  </p:stCondLst>
                                  <p:childTnLst>
                                    <p:set>
                                      <p:cBhvr>
                                        <p:cTn id="86" dur="1" fill="hold">
                                          <p:stCondLst>
                                            <p:cond delay="0"/>
                                          </p:stCondLst>
                                        </p:cTn>
                                        <p:tgtEl>
                                          <p:spTgt spid="15"/>
                                        </p:tgtEl>
                                        <p:attrNameLst>
                                          <p:attrName>style.visibility</p:attrName>
                                        </p:attrNameLst>
                                      </p:cBhvr>
                                      <p:to>
                                        <p:strVal val="visible"/>
                                      </p:to>
                                    </p:set>
                                    <p:animEffect transition="in" filter="wipe(up)">
                                      <p:cBhvr>
                                        <p:cTn id="8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5" grpId="0"/>
      <p:bldP spid="17" grpId="0"/>
      <p:bldP spid="18" grpId="0"/>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264" y="171450"/>
            <a:ext cx="2261711" cy="369332"/>
          </a:xfrm>
          <a:prstGeom prst="rect">
            <a:avLst/>
          </a:prstGeom>
          <a:noFill/>
        </p:spPr>
        <p:txBody>
          <a:bodyPr wrap="square" rtlCol="0">
            <a:spAutoFit/>
          </a:bodyPr>
          <a:lstStyle/>
          <a:p>
            <a:r>
              <a:rPr lang="zh-CN" altLang="en-US" sz="1800" b="1">
                <a:solidFill>
                  <a:schemeClr val="tx1">
                    <a:lumMod val="65000"/>
                    <a:lumOff val="35000"/>
                  </a:schemeClr>
                </a:solidFill>
                <a:latin typeface="微软雅黑" charset="0"/>
                <a:ea typeface="微软雅黑" charset="0"/>
                <a:sym typeface="+mn-ea"/>
              </a:rPr>
              <a:t>单击添加标题</a:t>
            </a:r>
          </a:p>
        </p:txBody>
      </p:sp>
      <p:sp>
        <p:nvSpPr>
          <p:cNvPr id="5" name="矩形 4"/>
          <p:cNvSpPr/>
          <p:nvPr/>
        </p:nvSpPr>
        <p:spPr>
          <a:xfrm>
            <a:off x="-2381" y="177166"/>
            <a:ext cx="89535"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103346" y="177166"/>
            <a:ext cx="73343"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Freeform 3"/>
          <p:cNvSpPr>
            <a:spLocks/>
          </p:cNvSpPr>
          <p:nvPr/>
        </p:nvSpPr>
        <p:spPr bwMode="gray">
          <a:xfrm rot="19490962">
            <a:off x="2981655" y="2696261"/>
            <a:ext cx="1364831" cy="1649200"/>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rgbClr val="A2DAD3"/>
          </a:solidFill>
          <a:ln>
            <a:noFill/>
          </a:ln>
          <a:effectLst>
            <a:outerShdw dist="107763" dir="2700000" algn="ctr" rotWithShape="0">
              <a:schemeClr val="bg2">
                <a:alpha val="50000"/>
              </a:schemeClr>
            </a:outerShdw>
          </a:effectLst>
          <a:extLst/>
        </p:spPr>
        <p:txBody>
          <a:bodyPr lIns="45720" tIns="44450" rIns="45720" bIns="44450" anchor="ctr" anchorCtr="1"/>
          <a:lstStyle/>
          <a:p>
            <a:endParaRPr lang="zh-CN" altLang="en-US"/>
          </a:p>
        </p:txBody>
      </p:sp>
      <p:sp>
        <p:nvSpPr>
          <p:cNvPr id="19" name="Freeform 4"/>
          <p:cNvSpPr>
            <a:spLocks/>
          </p:cNvSpPr>
          <p:nvPr/>
        </p:nvSpPr>
        <p:spPr bwMode="gray">
          <a:xfrm rot="19490962" flipH="1" flipV="1">
            <a:off x="4479530" y="1045008"/>
            <a:ext cx="1364831" cy="1649200"/>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rgbClr val="A2DAD3"/>
          </a:solidFill>
          <a:ln>
            <a:noFill/>
          </a:ln>
          <a:effectLst>
            <a:outerShdw dist="107763" dir="2700000" algn="ctr" rotWithShape="0">
              <a:schemeClr val="bg2">
                <a:alpha val="50000"/>
              </a:schemeClr>
            </a:outerShdw>
          </a:effectLst>
          <a:extLst/>
        </p:spPr>
        <p:txBody>
          <a:bodyPr lIns="45720" tIns="44450" rIns="45720" bIns="44450" anchor="ctr" anchorCtr="1"/>
          <a:lstStyle/>
          <a:p>
            <a:endParaRPr lang="zh-CN" altLang="en-US"/>
          </a:p>
        </p:txBody>
      </p:sp>
      <p:sp>
        <p:nvSpPr>
          <p:cNvPr id="20" name="Oval 5"/>
          <p:cNvSpPr>
            <a:spLocks noChangeArrowheads="1"/>
          </p:cNvSpPr>
          <p:nvPr/>
        </p:nvSpPr>
        <p:spPr bwMode="gray">
          <a:xfrm>
            <a:off x="3134003" y="1861951"/>
            <a:ext cx="1183595" cy="1183595"/>
          </a:xfrm>
          <a:prstGeom prst="ellipse">
            <a:avLst/>
          </a:prstGeom>
          <a:solidFill>
            <a:srgbClr val="A2DAD3"/>
          </a:solidFill>
          <a:ln>
            <a:noFill/>
          </a:ln>
          <a:effectLst>
            <a:outerShdw dist="107763" dir="2700000" algn="ctr" rotWithShape="0">
              <a:schemeClr val="bg2">
                <a:alpha val="50000"/>
              </a:schemeClr>
            </a:outerShdw>
          </a:effectLst>
          <a:extLst/>
        </p:spPr>
        <p:txBody>
          <a:bodyPr lIns="45720" tIns="44450" rIns="45720" bIns="44450" anchor="ctr" anchorCtr="1"/>
          <a:lstStyle/>
          <a:p>
            <a:r>
              <a:rPr lang="zh-CN" altLang="en-US" sz="2000" b="1" dirty="0" smtClean="0">
                <a:solidFill>
                  <a:schemeClr val="bg1"/>
                </a:solidFill>
                <a:latin typeface="微软雅黑" pitchFamily="34" charset="-122"/>
                <a:ea typeface="微软雅黑" pitchFamily="34" charset="-122"/>
              </a:rPr>
              <a:t>标题</a:t>
            </a:r>
            <a:endParaRPr lang="zh-CN" altLang="en-US" sz="2000" b="1" dirty="0">
              <a:solidFill>
                <a:schemeClr val="bg1"/>
              </a:solidFill>
              <a:latin typeface="微软雅黑" pitchFamily="34" charset="-122"/>
              <a:ea typeface="微软雅黑" pitchFamily="34" charset="-122"/>
            </a:endParaRPr>
          </a:p>
        </p:txBody>
      </p:sp>
      <p:sp>
        <p:nvSpPr>
          <p:cNvPr id="21" name="Oval 6"/>
          <p:cNvSpPr>
            <a:spLocks noChangeArrowheads="1"/>
          </p:cNvSpPr>
          <p:nvPr/>
        </p:nvSpPr>
        <p:spPr bwMode="gray">
          <a:xfrm>
            <a:off x="4547136" y="2687639"/>
            <a:ext cx="1183595" cy="1183595"/>
          </a:xfrm>
          <a:prstGeom prst="ellipse">
            <a:avLst/>
          </a:prstGeom>
          <a:solidFill>
            <a:srgbClr val="A2DAD3"/>
          </a:solidFill>
          <a:ln>
            <a:noFill/>
          </a:ln>
          <a:effectLst>
            <a:outerShdw dist="107763" dir="2700000" algn="ctr" rotWithShape="0">
              <a:schemeClr val="bg2">
                <a:alpha val="50000"/>
              </a:schemeClr>
            </a:outerShdw>
          </a:effectLst>
          <a:extLst/>
        </p:spPr>
        <p:txBody>
          <a:bodyPr lIns="45720" tIns="44450" rIns="45720" bIns="44450" anchor="ctr" anchorCtr="1"/>
          <a:lstStyle/>
          <a:p>
            <a:r>
              <a:rPr lang="zh-CN" altLang="en-US" sz="2000" b="1" dirty="0" smtClean="0">
                <a:solidFill>
                  <a:schemeClr val="bg1"/>
                </a:solidFill>
                <a:latin typeface="微软雅黑" pitchFamily="34" charset="-122"/>
                <a:ea typeface="微软雅黑" pitchFamily="34" charset="-122"/>
              </a:rPr>
              <a:t>标题</a:t>
            </a:r>
            <a:endParaRPr lang="zh-CN" altLang="en-US" sz="2000" b="1" dirty="0">
              <a:solidFill>
                <a:schemeClr val="bg1"/>
              </a:solidFill>
              <a:latin typeface="微软雅黑" pitchFamily="34" charset="-122"/>
              <a:ea typeface="微软雅黑" pitchFamily="34" charset="-122"/>
            </a:endParaRPr>
          </a:p>
        </p:txBody>
      </p:sp>
      <p:sp>
        <p:nvSpPr>
          <p:cNvPr id="22" name="TextBox 7"/>
          <p:cNvSpPr txBox="1"/>
          <p:nvPr/>
        </p:nvSpPr>
        <p:spPr>
          <a:xfrm>
            <a:off x="467544" y="1962378"/>
            <a:ext cx="2351856" cy="2052870"/>
          </a:xfrm>
          <a:prstGeom prst="rect">
            <a:avLst/>
          </a:prstGeom>
          <a:noFill/>
        </p:spPr>
        <p:txBody>
          <a:bodyPr wrap="square" rtlCol="0">
            <a:spAutoFit/>
          </a:bodyPr>
          <a:lstStyle/>
          <a:p>
            <a:pPr algn="just">
              <a:lnSpc>
                <a:spcPct val="130000"/>
              </a:lnSpc>
            </a:pPr>
            <a:r>
              <a:rPr lang="zh-CN" altLang="en-US" sz="1400" dirty="0">
                <a:latin typeface="微软雅黑" pitchFamily="34" charset="-122"/>
                <a:ea typeface="微软雅黑" pitchFamily="34" charset="-122"/>
              </a:rPr>
              <a:t>您的内容打在这里，或者通过复制您的文本后，在此框中选择粘贴，并选择只保留文字</a:t>
            </a:r>
            <a:r>
              <a:rPr lang="zh-CN" altLang="en-US" sz="1400" dirty="0" smtClean="0">
                <a:latin typeface="微软雅黑" pitchFamily="34" charset="-122"/>
                <a:ea typeface="微软雅黑" pitchFamily="34" charset="-122"/>
              </a:rPr>
              <a:t>。</a:t>
            </a:r>
            <a:r>
              <a:rPr lang="zh-CN" altLang="en-US" sz="1400" dirty="0">
                <a:latin typeface="微软雅黑" pitchFamily="34" charset="-122"/>
                <a:ea typeface="微软雅黑" pitchFamily="34" charset="-122"/>
              </a:rPr>
              <a:t>您的内容打在这里，或者通过复制您的文本后，在此框中选择粘贴，并选择只保留文字</a:t>
            </a:r>
            <a:r>
              <a:rPr lang="zh-CN" altLang="en-US"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grpSp>
        <p:nvGrpSpPr>
          <p:cNvPr id="23" name="组合 22"/>
          <p:cNvGrpSpPr/>
          <p:nvPr/>
        </p:nvGrpSpPr>
        <p:grpSpPr>
          <a:xfrm>
            <a:off x="469900" y="1400286"/>
            <a:ext cx="3299884" cy="461665"/>
            <a:chOff x="469900" y="1057571"/>
            <a:chExt cx="3299884" cy="461665"/>
          </a:xfrm>
        </p:grpSpPr>
        <p:sp>
          <p:nvSpPr>
            <p:cNvPr id="24" name="TextBox 6"/>
            <p:cNvSpPr txBox="1"/>
            <p:nvPr/>
          </p:nvSpPr>
          <p:spPr>
            <a:xfrm>
              <a:off x="553419" y="1057571"/>
              <a:ext cx="1569660" cy="369332"/>
            </a:xfrm>
            <a:prstGeom prst="rect">
              <a:avLst/>
            </a:prstGeom>
            <a:noFill/>
          </p:spPr>
          <p:txBody>
            <a:bodyPr wrap="non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点击添加标题</a:t>
              </a:r>
            </a:p>
          </p:txBody>
        </p:sp>
        <p:cxnSp>
          <p:nvCxnSpPr>
            <p:cNvPr id="25" name="直接连接符 24"/>
            <p:cNvCxnSpPr/>
            <p:nvPr/>
          </p:nvCxnSpPr>
          <p:spPr>
            <a:xfrm>
              <a:off x="469900" y="1519236"/>
              <a:ext cx="3299884" cy="0"/>
            </a:xfrm>
            <a:prstGeom prst="line">
              <a:avLst/>
            </a:prstGeom>
            <a:noFill/>
            <a:ln>
              <a:solidFill>
                <a:srgbClr val="A2DAD3"/>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26" name="TextBox 10"/>
          <p:cNvSpPr txBox="1"/>
          <p:nvPr/>
        </p:nvSpPr>
        <p:spPr>
          <a:xfrm>
            <a:off x="6169019" y="1749775"/>
            <a:ext cx="2453767" cy="2052870"/>
          </a:xfrm>
          <a:prstGeom prst="rect">
            <a:avLst/>
          </a:prstGeom>
          <a:noFill/>
        </p:spPr>
        <p:txBody>
          <a:bodyPr wrap="square" rtlCol="0">
            <a:spAutoFit/>
          </a:bodyPr>
          <a:lstStyle/>
          <a:p>
            <a:pPr algn="just">
              <a:lnSpc>
                <a:spcPct val="130000"/>
              </a:lnSpc>
            </a:pPr>
            <a:r>
              <a:rPr lang="zh-CN" altLang="en-US" sz="1400" dirty="0">
                <a:latin typeface="微软雅黑" pitchFamily="34" charset="-122"/>
                <a:ea typeface="微软雅黑" pitchFamily="34" charset="-122"/>
              </a:rPr>
              <a:t>您的内容打在这里，或者通过复制您的文本后，在此框中选择粘贴，并选择只保留文字</a:t>
            </a:r>
            <a:r>
              <a:rPr lang="zh-CN" altLang="en-US" sz="1400" dirty="0" smtClean="0">
                <a:latin typeface="微软雅黑" pitchFamily="34" charset="-122"/>
                <a:ea typeface="微软雅黑" pitchFamily="34" charset="-122"/>
              </a:rPr>
              <a:t>。</a:t>
            </a:r>
            <a:r>
              <a:rPr lang="zh-CN" altLang="en-US" sz="1400" dirty="0">
                <a:latin typeface="微软雅黑" pitchFamily="34" charset="-122"/>
                <a:ea typeface="微软雅黑" pitchFamily="34" charset="-122"/>
              </a:rPr>
              <a:t>您的内容打在这里，或者通过复制您的文本后，在此框中选择粘贴，并选择只保留文字</a:t>
            </a:r>
            <a:r>
              <a:rPr lang="zh-CN" altLang="en-US"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grpSp>
        <p:nvGrpSpPr>
          <p:cNvPr id="27" name="组合 26"/>
          <p:cNvGrpSpPr/>
          <p:nvPr/>
        </p:nvGrpSpPr>
        <p:grpSpPr>
          <a:xfrm>
            <a:off x="5257195" y="3871234"/>
            <a:ext cx="3442305" cy="404838"/>
            <a:chOff x="5257195" y="3528519"/>
            <a:chExt cx="3442305" cy="404838"/>
          </a:xfrm>
        </p:grpSpPr>
        <p:sp>
          <p:nvSpPr>
            <p:cNvPr id="28" name="TextBox 9"/>
            <p:cNvSpPr txBox="1"/>
            <p:nvPr/>
          </p:nvSpPr>
          <p:spPr>
            <a:xfrm>
              <a:off x="5975908" y="3564025"/>
              <a:ext cx="1569660" cy="369332"/>
            </a:xfrm>
            <a:prstGeom prst="rect">
              <a:avLst/>
            </a:prstGeom>
            <a:noFill/>
          </p:spPr>
          <p:txBody>
            <a:bodyPr wrap="non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点击添加标题</a:t>
              </a:r>
            </a:p>
          </p:txBody>
        </p:sp>
        <p:cxnSp>
          <p:nvCxnSpPr>
            <p:cNvPr id="29" name="直接连接符 28"/>
            <p:cNvCxnSpPr/>
            <p:nvPr/>
          </p:nvCxnSpPr>
          <p:spPr>
            <a:xfrm>
              <a:off x="5257195" y="3528519"/>
              <a:ext cx="3442305" cy="0"/>
            </a:xfrm>
            <a:prstGeom prst="line">
              <a:avLst/>
            </a:prstGeom>
            <a:noFill/>
            <a:ln>
              <a:solidFill>
                <a:srgbClr val="A2DAD3"/>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19098755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randombar(horizontal)">
                                      <p:cBhvr>
                                        <p:cTn id="24" dur="500"/>
                                        <p:tgtEl>
                                          <p:spTgt spid="20"/>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500"/>
                                        <p:tgtEl>
                                          <p:spTgt spid="18"/>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randombar(horizontal)">
                                      <p:cBhvr>
                                        <p:cTn id="33" dur="500"/>
                                        <p:tgtEl>
                                          <p:spTgt spid="21"/>
                                        </p:tgtEl>
                                      </p:cBhvr>
                                    </p:animEffect>
                                  </p:childTnLst>
                                </p:cTn>
                              </p:par>
                            </p:childTnLst>
                          </p:cTn>
                        </p:par>
                        <p:par>
                          <p:cTn id="34" fill="hold">
                            <p:stCondLst>
                              <p:cond delay="500"/>
                            </p:stCondLst>
                            <p:childTnLst>
                              <p:par>
                                <p:cTn id="35" presetID="22" presetClass="entr" presetSubtype="2"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right)">
                                      <p:cBhvr>
                                        <p:cTn id="37" dur="500"/>
                                        <p:tgtEl>
                                          <p:spTgt spid="19"/>
                                        </p:tgtEl>
                                      </p:cBhvr>
                                    </p:animEffect>
                                  </p:childTnLst>
                                </p:cTn>
                              </p:par>
                            </p:childTnLst>
                          </p:cTn>
                        </p:par>
                        <p:par>
                          <p:cTn id="38" fill="hold">
                            <p:stCondLst>
                              <p:cond delay="1000"/>
                            </p:stCondLst>
                            <p:childTnLst>
                              <p:par>
                                <p:cTn id="39" presetID="22" presetClass="entr" presetSubtype="2"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right)">
                                      <p:cBhvr>
                                        <p:cTn id="41" dur="500"/>
                                        <p:tgtEl>
                                          <p:spTgt spid="23"/>
                                        </p:tgtEl>
                                      </p:cBhvr>
                                    </p:animEffect>
                                  </p:childTnLst>
                                </p:cTn>
                              </p:par>
                              <p:par>
                                <p:cTn id="42" presetID="18" presetClass="entr" presetSubtype="6"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strips(downRight)">
                                      <p:cBhvr>
                                        <p:cTn id="44" dur="750"/>
                                        <p:tgtEl>
                                          <p:spTgt spid="22"/>
                                        </p:tgtEl>
                                      </p:cBhvr>
                                    </p:animEffect>
                                  </p:childTnLst>
                                </p:cTn>
                              </p:par>
                            </p:childTnLst>
                          </p:cTn>
                        </p:par>
                        <p:par>
                          <p:cTn id="45" fill="hold">
                            <p:stCondLst>
                              <p:cond delay="1750"/>
                            </p:stCondLst>
                            <p:childTnLst>
                              <p:par>
                                <p:cTn id="46" presetID="22" presetClass="entr" presetSubtype="8" fill="hold"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left)">
                                      <p:cBhvr>
                                        <p:cTn id="48" dur="500"/>
                                        <p:tgtEl>
                                          <p:spTgt spid="27"/>
                                        </p:tgtEl>
                                      </p:cBhvr>
                                    </p:animEffect>
                                  </p:childTnLst>
                                </p:cTn>
                              </p:par>
                            </p:childTnLst>
                          </p:cTn>
                        </p:par>
                        <p:par>
                          <p:cTn id="49" fill="hold">
                            <p:stCondLst>
                              <p:cond delay="2250"/>
                            </p:stCondLst>
                            <p:childTnLst>
                              <p:par>
                                <p:cTn id="50" presetID="18" presetClass="entr" presetSubtype="6"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strips(downRight)">
                                      <p:cBhvr>
                                        <p:cTn id="52"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18" grpId="0" animBg="1"/>
      <p:bldP spid="19" grpId="0" animBg="1"/>
      <p:bldP spid="20" grpId="0" animBg="1"/>
      <p:bldP spid="21" grpId="0" animBg="1"/>
      <p:bldP spid="22"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264" y="171450"/>
            <a:ext cx="2261711" cy="369332"/>
          </a:xfrm>
          <a:prstGeom prst="rect">
            <a:avLst/>
          </a:prstGeom>
          <a:noFill/>
        </p:spPr>
        <p:txBody>
          <a:bodyPr wrap="square" rtlCol="0">
            <a:spAutoFit/>
          </a:bodyPr>
          <a:lstStyle/>
          <a:p>
            <a:r>
              <a:rPr lang="zh-CN" altLang="en-US" sz="1800" b="1">
                <a:solidFill>
                  <a:schemeClr val="tx1">
                    <a:lumMod val="65000"/>
                    <a:lumOff val="35000"/>
                  </a:schemeClr>
                </a:solidFill>
                <a:latin typeface="微软雅黑" charset="0"/>
                <a:ea typeface="微软雅黑" charset="0"/>
                <a:sym typeface="+mn-ea"/>
              </a:rPr>
              <a:t>单击添加标题</a:t>
            </a:r>
          </a:p>
        </p:txBody>
      </p:sp>
      <p:sp>
        <p:nvSpPr>
          <p:cNvPr id="5" name="矩形 4"/>
          <p:cNvSpPr/>
          <p:nvPr/>
        </p:nvSpPr>
        <p:spPr>
          <a:xfrm>
            <a:off x="-2381" y="177166"/>
            <a:ext cx="89535"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103346" y="177166"/>
            <a:ext cx="73343"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Freeform 24"/>
          <p:cNvSpPr>
            <a:spLocks noChangeArrowheads="1"/>
          </p:cNvSpPr>
          <p:nvPr/>
        </p:nvSpPr>
        <p:spPr bwMode="auto">
          <a:xfrm>
            <a:off x="6436739" y="2167744"/>
            <a:ext cx="702103" cy="2001589"/>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8" name="Oval 25"/>
          <p:cNvSpPr>
            <a:spLocks noChangeArrowheads="1"/>
          </p:cNvSpPr>
          <p:nvPr/>
        </p:nvSpPr>
        <p:spPr bwMode="auto">
          <a:xfrm>
            <a:off x="6441499" y="2168933"/>
            <a:ext cx="697343" cy="192781"/>
          </a:xfrm>
          <a:prstGeom prst="ellipse">
            <a:avLst/>
          </a:prstGeom>
          <a:solidFill>
            <a:srgbClr val="FFFFFF">
              <a:alpha val="29019"/>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574">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9" name="Oval 26"/>
          <p:cNvSpPr>
            <a:spLocks noChangeArrowheads="1"/>
          </p:cNvSpPr>
          <p:nvPr/>
        </p:nvSpPr>
        <p:spPr bwMode="auto">
          <a:xfrm>
            <a:off x="6441499" y="3976552"/>
            <a:ext cx="697343" cy="192781"/>
          </a:xfrm>
          <a:prstGeom prst="ellipse">
            <a:avLst/>
          </a:prstGeom>
          <a:solidFill>
            <a:srgbClr val="FFFFFF">
              <a:alpha val="9019"/>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574">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0" name="AutoShape 36"/>
          <p:cNvSpPr>
            <a:spLocks noChangeArrowheads="1"/>
          </p:cNvSpPr>
          <p:nvPr/>
        </p:nvSpPr>
        <p:spPr bwMode="auto">
          <a:xfrm>
            <a:off x="6437929" y="2728236"/>
            <a:ext cx="697343" cy="1439906"/>
          </a:xfrm>
          <a:prstGeom prst="can">
            <a:avLst>
              <a:gd name="adj" fmla="val 29988"/>
            </a:avLst>
          </a:prstGeom>
          <a:solidFill>
            <a:srgbClr val="A2DAD3"/>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2399">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Text Box 39"/>
          <p:cNvSpPr>
            <a:spLocks noChangeArrowheads="1"/>
          </p:cNvSpPr>
          <p:nvPr/>
        </p:nvSpPr>
        <p:spPr bwMode="auto">
          <a:xfrm>
            <a:off x="6473629" y="2928157"/>
            <a:ext cx="571202"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1574">
                <a:solidFill>
                  <a:srgbClr val="FFFFFF"/>
                </a:solidFill>
                <a:latin typeface="Impact" panose="020B0806030902050204" pitchFamily="34" charset="0"/>
                <a:ea typeface="微软雅黑" panose="020B0503020204020204" pitchFamily="34" charset="-122"/>
                <a:sym typeface="Impact" panose="020B0806030902050204" pitchFamily="34" charset="0"/>
              </a:rPr>
              <a:t>80%</a:t>
            </a:r>
            <a:endParaRPr lang="zh-CN" altLang="en-US" sz="1574"/>
          </a:p>
        </p:txBody>
      </p:sp>
      <p:sp>
        <p:nvSpPr>
          <p:cNvPr id="12" name="Rectangle 41"/>
          <p:cNvSpPr>
            <a:spLocks noChangeArrowheads="1"/>
          </p:cNvSpPr>
          <p:nvPr/>
        </p:nvSpPr>
        <p:spPr bwMode="auto">
          <a:xfrm>
            <a:off x="6441498" y="4194322"/>
            <a:ext cx="703293" cy="4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pPr>
            <a:r>
              <a:rPr lang="zh-CN" altLang="en-US" sz="1199" b="1" dirty="0">
                <a:solidFill>
                  <a:srgbClr val="A2DAD3"/>
                </a:solidFill>
                <a:latin typeface="微软雅黑" panose="020B0503020204020204" pitchFamily="34" charset="-122"/>
                <a:ea typeface="微软雅黑" panose="020B0503020204020204" pitchFamily="34" charset="-122"/>
                <a:sym typeface="微软雅黑" panose="020B0503020204020204" pitchFamily="34" charset="-122"/>
              </a:rPr>
              <a:t>完成</a:t>
            </a:r>
            <a:endParaRPr lang="en-US" sz="1199" b="1" dirty="0">
              <a:solidFill>
                <a:srgbClr val="A2DAD3"/>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90000"/>
              </a:lnSpc>
            </a:pPr>
            <a:r>
              <a:rPr lang="zh-CN" altLang="en-US" sz="1199" b="1" dirty="0">
                <a:solidFill>
                  <a:srgbClr val="A2DAD3"/>
                </a:solidFill>
                <a:latin typeface="微软雅黑" panose="020B0503020204020204" pitchFamily="34" charset="-122"/>
                <a:ea typeface="微软雅黑" panose="020B0503020204020204" pitchFamily="34" charset="-122"/>
                <a:sym typeface="微软雅黑" panose="020B0503020204020204" pitchFamily="34" charset="-122"/>
              </a:rPr>
              <a:t>比例</a:t>
            </a:r>
            <a:endParaRPr lang="en-US" sz="1199" b="1" dirty="0">
              <a:solidFill>
                <a:srgbClr val="A2DAD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AutoShape 43"/>
          <p:cNvSpPr>
            <a:spLocks/>
          </p:cNvSpPr>
          <p:nvPr/>
        </p:nvSpPr>
        <p:spPr bwMode="auto">
          <a:xfrm>
            <a:off x="2671562" y="2126093"/>
            <a:ext cx="1504167" cy="233241"/>
          </a:xfrm>
          <a:prstGeom prst="accentCallout2">
            <a:avLst>
              <a:gd name="adj1" fmla="val 36727"/>
              <a:gd name="adj2" fmla="val 103792"/>
              <a:gd name="adj3" fmla="val 36727"/>
              <a:gd name="adj4" fmla="val 133542"/>
              <a:gd name="adj5" fmla="val 136218"/>
              <a:gd name="adj6" fmla="val 153477"/>
            </a:avLst>
          </a:prstGeom>
          <a:noFill/>
          <a:ln w="9525">
            <a:solidFill>
              <a:srgbClr val="A2DAD3"/>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r" eaLnBrk="1" hangingPunct="1">
              <a:lnSpc>
                <a:spcPct val="90000"/>
              </a:lnSpc>
            </a:pPr>
            <a:r>
              <a:rPr lang="zh-CN" altLang="en-US" sz="1049"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r>
              <a:rPr lang="en-US" altLang="zh-CN" sz="1049"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1574"/>
          </a:p>
        </p:txBody>
      </p:sp>
      <p:sp>
        <p:nvSpPr>
          <p:cNvPr id="14" name="AutoShape 44"/>
          <p:cNvSpPr>
            <a:spLocks/>
          </p:cNvSpPr>
          <p:nvPr/>
        </p:nvSpPr>
        <p:spPr bwMode="auto">
          <a:xfrm>
            <a:off x="3813967" y="1741722"/>
            <a:ext cx="1504167" cy="233241"/>
          </a:xfrm>
          <a:prstGeom prst="accentCallout2">
            <a:avLst>
              <a:gd name="adj1" fmla="val 36727"/>
              <a:gd name="adj2" fmla="val 103792"/>
              <a:gd name="adj3" fmla="val 36727"/>
              <a:gd name="adj4" fmla="val 130528"/>
              <a:gd name="adj5" fmla="val 264278"/>
              <a:gd name="adj6" fmla="val 145880"/>
            </a:avLst>
          </a:prstGeom>
          <a:noFill/>
          <a:ln w="9525">
            <a:solidFill>
              <a:srgbClr val="A2DAD3"/>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r" eaLnBrk="1" hangingPunct="1">
              <a:lnSpc>
                <a:spcPct val="90000"/>
              </a:lnSpc>
            </a:pPr>
            <a:r>
              <a:rPr lang="zh-CN" altLang="en-US" sz="1049"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r>
              <a:rPr lang="en-US" altLang="zh-CN" sz="1049"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1574"/>
          </a:p>
        </p:txBody>
      </p:sp>
      <p:sp>
        <p:nvSpPr>
          <p:cNvPr id="15" name="AutoShape 45"/>
          <p:cNvSpPr>
            <a:spLocks/>
          </p:cNvSpPr>
          <p:nvPr/>
        </p:nvSpPr>
        <p:spPr bwMode="auto">
          <a:xfrm>
            <a:off x="5698935" y="1113399"/>
            <a:ext cx="1542247" cy="247521"/>
          </a:xfrm>
          <a:prstGeom prst="accentCallout2">
            <a:avLst>
              <a:gd name="adj1" fmla="val 34616"/>
              <a:gd name="adj2" fmla="val 103704"/>
              <a:gd name="adj3" fmla="val 34616"/>
              <a:gd name="adj4" fmla="val 117051"/>
              <a:gd name="adj5" fmla="val 399028"/>
              <a:gd name="adj6" fmla="val 129241"/>
            </a:avLst>
          </a:prstGeom>
          <a:noFill/>
          <a:ln w="9525">
            <a:solidFill>
              <a:srgbClr val="A2DAD3"/>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r" eaLnBrk="1" hangingPunct="1">
              <a:lnSpc>
                <a:spcPct val="90000"/>
              </a:lnSpc>
            </a:pPr>
            <a:r>
              <a:rPr lang="zh-CN" altLang="en-US" sz="1049"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r>
              <a:rPr lang="en-US" altLang="zh-CN" sz="1049"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1574"/>
          </a:p>
        </p:txBody>
      </p:sp>
      <p:grpSp>
        <p:nvGrpSpPr>
          <p:cNvPr id="16" name="Group 14"/>
          <p:cNvGrpSpPr>
            <a:grpSpLocks/>
          </p:cNvGrpSpPr>
          <p:nvPr/>
        </p:nvGrpSpPr>
        <p:grpSpPr bwMode="auto">
          <a:xfrm>
            <a:off x="5540665" y="2299834"/>
            <a:ext cx="703293" cy="1720748"/>
            <a:chOff x="0" y="0"/>
            <a:chExt cx="919" cy="1497"/>
          </a:xfrm>
        </p:grpSpPr>
        <p:sp>
          <p:nvSpPr>
            <p:cNvPr id="17" name="Freeform 21"/>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18" name="Oval 22"/>
            <p:cNvSpPr>
              <a:spLocks noChangeArrowheads="1"/>
            </p:cNvSpPr>
            <p:nvPr/>
          </p:nvSpPr>
          <p:spPr bwMode="auto">
            <a:xfrm>
              <a:off x="7" y="1"/>
              <a:ext cx="912" cy="144"/>
            </a:xfrm>
            <a:prstGeom prst="ellipse">
              <a:avLst/>
            </a:prstGeom>
            <a:solidFill>
              <a:srgbClr val="FFFFFF">
                <a:alpha val="29019"/>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574">
                <a:solidFill>
                  <a:srgbClr val="7D7D7D"/>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9" name="Oval 23"/>
            <p:cNvSpPr>
              <a:spLocks noChangeArrowheads="1"/>
            </p:cNvSpPr>
            <p:nvPr/>
          </p:nvSpPr>
          <p:spPr bwMode="auto">
            <a:xfrm>
              <a:off x="7" y="1353"/>
              <a:ext cx="912" cy="144"/>
            </a:xfrm>
            <a:prstGeom prst="ellipse">
              <a:avLst/>
            </a:prstGeom>
            <a:solidFill>
              <a:srgbClr val="FFFFFF">
                <a:alpha val="9019"/>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574">
                <a:solidFill>
                  <a:srgbClr val="7D7D7D"/>
                </a:solidFill>
                <a:latin typeface="Impact" panose="020B0806030902050204" pitchFamily="34" charset="0"/>
                <a:ea typeface="微软雅黑" panose="020B0503020204020204" pitchFamily="34" charset="-122"/>
                <a:sym typeface="Impact" panose="020B0806030902050204" pitchFamily="34" charset="0"/>
              </a:endParaRPr>
            </a:p>
          </p:txBody>
        </p:sp>
      </p:grpSp>
      <p:sp>
        <p:nvSpPr>
          <p:cNvPr id="20" name="AutoShape 35"/>
          <p:cNvSpPr>
            <a:spLocks noChangeArrowheads="1"/>
          </p:cNvSpPr>
          <p:nvPr/>
        </p:nvSpPr>
        <p:spPr bwMode="auto">
          <a:xfrm>
            <a:off x="5548995" y="3060248"/>
            <a:ext cx="697343" cy="963904"/>
          </a:xfrm>
          <a:prstGeom prst="can">
            <a:avLst>
              <a:gd name="adj" fmla="val 26935"/>
            </a:avLst>
          </a:prstGeom>
          <a:solidFill>
            <a:srgbClr val="A2DAD3"/>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2399">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Text Box 38"/>
          <p:cNvSpPr>
            <a:spLocks noChangeArrowheads="1"/>
          </p:cNvSpPr>
          <p:nvPr/>
        </p:nvSpPr>
        <p:spPr bwMode="auto">
          <a:xfrm>
            <a:off x="5588265" y="3232798"/>
            <a:ext cx="571202"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1574">
                <a:solidFill>
                  <a:srgbClr val="FFFFFF"/>
                </a:solidFill>
                <a:latin typeface="Impact" panose="020B0806030902050204" pitchFamily="34" charset="0"/>
                <a:ea typeface="微软雅黑" panose="020B0503020204020204" pitchFamily="34" charset="-122"/>
                <a:sym typeface="Impact" panose="020B0806030902050204" pitchFamily="34" charset="0"/>
              </a:rPr>
              <a:t>60%</a:t>
            </a:r>
            <a:endParaRPr lang="zh-CN" altLang="en-US" sz="1574"/>
          </a:p>
        </p:txBody>
      </p:sp>
      <p:sp>
        <p:nvSpPr>
          <p:cNvPr id="22" name="Rectangle 46"/>
          <p:cNvSpPr>
            <a:spLocks noChangeArrowheads="1"/>
          </p:cNvSpPr>
          <p:nvPr/>
        </p:nvSpPr>
        <p:spPr bwMode="auto">
          <a:xfrm>
            <a:off x="5527574" y="4053901"/>
            <a:ext cx="703293" cy="4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pPr>
            <a:r>
              <a:rPr lang="zh-CN" altLang="en-US" sz="1199" b="1" dirty="0">
                <a:solidFill>
                  <a:srgbClr val="A2DAD3"/>
                </a:solidFill>
                <a:latin typeface="微软雅黑" panose="020B0503020204020204" pitchFamily="34" charset="-122"/>
                <a:ea typeface="微软雅黑" panose="020B0503020204020204" pitchFamily="34" charset="-122"/>
                <a:sym typeface="微软雅黑" panose="020B0503020204020204" pitchFamily="34" charset="-122"/>
              </a:rPr>
              <a:t>完成</a:t>
            </a:r>
            <a:endParaRPr lang="en-US" sz="1199" b="1" dirty="0">
              <a:solidFill>
                <a:srgbClr val="A2DAD3"/>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90000"/>
              </a:lnSpc>
            </a:pPr>
            <a:r>
              <a:rPr lang="zh-CN" altLang="en-US" sz="1199" b="1" dirty="0">
                <a:solidFill>
                  <a:srgbClr val="A2DAD3"/>
                </a:solidFill>
                <a:latin typeface="微软雅黑" panose="020B0503020204020204" pitchFamily="34" charset="-122"/>
                <a:ea typeface="微软雅黑" panose="020B0503020204020204" pitchFamily="34" charset="-122"/>
                <a:sym typeface="微软雅黑" panose="020B0503020204020204" pitchFamily="34" charset="-122"/>
              </a:rPr>
              <a:t>比例</a:t>
            </a:r>
            <a:endParaRPr lang="en-US" sz="1199" b="1" dirty="0">
              <a:solidFill>
                <a:srgbClr val="A2DAD3"/>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3" name="Group 23"/>
          <p:cNvGrpSpPr>
            <a:grpSpLocks/>
          </p:cNvGrpSpPr>
          <p:nvPr/>
        </p:nvGrpSpPr>
        <p:grpSpPr bwMode="auto">
          <a:xfrm>
            <a:off x="4670771" y="2393845"/>
            <a:ext cx="703293" cy="1457756"/>
            <a:chOff x="0" y="0"/>
            <a:chExt cx="919" cy="1497"/>
          </a:xfrm>
        </p:grpSpPr>
        <p:sp>
          <p:nvSpPr>
            <p:cNvPr id="24" name="Freeform 28"/>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25" name="Oval 29"/>
            <p:cNvSpPr>
              <a:spLocks noChangeArrowheads="1"/>
            </p:cNvSpPr>
            <p:nvPr/>
          </p:nvSpPr>
          <p:spPr bwMode="auto">
            <a:xfrm>
              <a:off x="7" y="1"/>
              <a:ext cx="912" cy="144"/>
            </a:xfrm>
            <a:prstGeom prst="ellipse">
              <a:avLst/>
            </a:prstGeom>
            <a:solidFill>
              <a:srgbClr val="FFFFFF">
                <a:alpha val="29019"/>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574">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6" name="Oval 30"/>
            <p:cNvSpPr>
              <a:spLocks noChangeArrowheads="1"/>
            </p:cNvSpPr>
            <p:nvPr/>
          </p:nvSpPr>
          <p:spPr bwMode="auto">
            <a:xfrm>
              <a:off x="7" y="1353"/>
              <a:ext cx="912" cy="144"/>
            </a:xfrm>
            <a:prstGeom prst="ellipse">
              <a:avLst/>
            </a:prstGeom>
            <a:solidFill>
              <a:srgbClr val="FFFFFF">
                <a:alpha val="9019"/>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574">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grpSp>
      <p:sp>
        <p:nvSpPr>
          <p:cNvPr id="27" name="AutoShape 34"/>
          <p:cNvSpPr>
            <a:spLocks noChangeArrowheads="1"/>
          </p:cNvSpPr>
          <p:nvPr/>
        </p:nvSpPr>
        <p:spPr bwMode="auto">
          <a:xfrm>
            <a:off x="4676721" y="3382738"/>
            <a:ext cx="697343" cy="466482"/>
          </a:xfrm>
          <a:prstGeom prst="can">
            <a:avLst>
              <a:gd name="adj" fmla="val 30417"/>
            </a:avLst>
          </a:prstGeom>
          <a:solidFill>
            <a:srgbClr val="A2DAD3"/>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2399">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Text Box 37"/>
          <p:cNvSpPr>
            <a:spLocks noChangeArrowheads="1"/>
          </p:cNvSpPr>
          <p:nvPr/>
        </p:nvSpPr>
        <p:spPr bwMode="auto">
          <a:xfrm>
            <a:off x="4702901" y="3544579"/>
            <a:ext cx="571202"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1574">
                <a:solidFill>
                  <a:srgbClr val="FFFFFF"/>
                </a:solidFill>
                <a:latin typeface="Impact" panose="020B0806030902050204" pitchFamily="34" charset="0"/>
                <a:ea typeface="微软雅黑" panose="020B0503020204020204" pitchFamily="34" charset="-122"/>
                <a:sym typeface="Impact" panose="020B0806030902050204" pitchFamily="34" charset="0"/>
              </a:rPr>
              <a:t>30%</a:t>
            </a:r>
            <a:endParaRPr lang="zh-CN" altLang="en-US" sz="1574"/>
          </a:p>
        </p:txBody>
      </p:sp>
      <p:sp>
        <p:nvSpPr>
          <p:cNvPr id="29" name="Rectangle 47"/>
          <p:cNvSpPr>
            <a:spLocks noChangeArrowheads="1"/>
          </p:cNvSpPr>
          <p:nvPr/>
        </p:nvSpPr>
        <p:spPr bwMode="auto">
          <a:xfrm>
            <a:off x="4670771" y="3913481"/>
            <a:ext cx="703293" cy="4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pPr>
            <a:r>
              <a:rPr lang="zh-CN" altLang="en-US" sz="1199" b="1" dirty="0">
                <a:solidFill>
                  <a:srgbClr val="A2DAD3"/>
                </a:solidFill>
                <a:latin typeface="微软雅黑" panose="020B0503020204020204" pitchFamily="34" charset="-122"/>
                <a:ea typeface="微软雅黑" panose="020B0503020204020204" pitchFamily="34" charset="-122"/>
                <a:sym typeface="微软雅黑" panose="020B0503020204020204" pitchFamily="34" charset="-122"/>
              </a:rPr>
              <a:t>完成</a:t>
            </a:r>
            <a:endParaRPr lang="en-US" sz="1199" b="1" dirty="0">
              <a:solidFill>
                <a:srgbClr val="A2DAD3"/>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90000"/>
              </a:lnSpc>
            </a:pPr>
            <a:r>
              <a:rPr lang="zh-CN" altLang="en-US" sz="1199" b="1" dirty="0">
                <a:solidFill>
                  <a:srgbClr val="A2DAD3"/>
                </a:solidFill>
                <a:latin typeface="微软雅黑" panose="020B0503020204020204" pitchFamily="34" charset="-122"/>
                <a:ea typeface="微软雅黑" panose="020B0503020204020204" pitchFamily="34" charset="-122"/>
                <a:sym typeface="微软雅黑" panose="020B0503020204020204" pitchFamily="34" charset="-122"/>
              </a:rPr>
              <a:t>比例</a:t>
            </a:r>
            <a:endParaRPr lang="en-US" sz="1199" b="1" dirty="0">
              <a:solidFill>
                <a:srgbClr val="A2DAD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AutoShape 48"/>
          <p:cNvSpPr>
            <a:spLocks/>
          </p:cNvSpPr>
          <p:nvPr/>
        </p:nvSpPr>
        <p:spPr bwMode="auto">
          <a:xfrm>
            <a:off x="4670771" y="1399000"/>
            <a:ext cx="1550576" cy="233241"/>
          </a:xfrm>
          <a:prstGeom prst="accentCallout2">
            <a:avLst>
              <a:gd name="adj1" fmla="val 36727"/>
              <a:gd name="adj2" fmla="val 103681"/>
              <a:gd name="adj3" fmla="val 36727"/>
              <a:gd name="adj4" fmla="val 126704"/>
              <a:gd name="adj5" fmla="val 362755"/>
              <a:gd name="adj6" fmla="val 140977"/>
            </a:avLst>
          </a:prstGeom>
          <a:noFill/>
          <a:ln w="9525">
            <a:solidFill>
              <a:srgbClr val="A2DAD3"/>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r" eaLnBrk="1" hangingPunct="1">
              <a:lnSpc>
                <a:spcPct val="90000"/>
              </a:lnSpc>
            </a:pPr>
            <a:r>
              <a:rPr lang="zh-CN" altLang="en-US" sz="1049"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r>
              <a:rPr lang="en-US" altLang="zh-CN" sz="1049"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1574"/>
          </a:p>
        </p:txBody>
      </p:sp>
      <p:sp>
        <p:nvSpPr>
          <p:cNvPr id="31" name="Freeform 31"/>
          <p:cNvSpPr>
            <a:spLocks noChangeArrowheads="1"/>
          </p:cNvSpPr>
          <p:nvPr/>
        </p:nvSpPr>
        <p:spPr bwMode="auto">
          <a:xfrm>
            <a:off x="7335192" y="2028513"/>
            <a:ext cx="702103" cy="2282430"/>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32" name="Oval 32"/>
          <p:cNvSpPr>
            <a:spLocks noChangeArrowheads="1"/>
          </p:cNvSpPr>
          <p:nvPr/>
        </p:nvSpPr>
        <p:spPr bwMode="auto">
          <a:xfrm>
            <a:off x="7339953" y="4091981"/>
            <a:ext cx="697343" cy="218961"/>
          </a:xfrm>
          <a:prstGeom prst="ellipse">
            <a:avLst/>
          </a:prstGeom>
          <a:solidFill>
            <a:srgbClr val="FFFFFF">
              <a:alpha val="9019"/>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574">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3" name="AutoShape 33"/>
          <p:cNvSpPr>
            <a:spLocks noChangeArrowheads="1"/>
          </p:cNvSpPr>
          <p:nvPr/>
        </p:nvSpPr>
        <p:spPr bwMode="auto">
          <a:xfrm>
            <a:off x="7344713" y="3337519"/>
            <a:ext cx="697343" cy="963904"/>
          </a:xfrm>
          <a:prstGeom prst="can">
            <a:avLst>
              <a:gd name="adj" fmla="val 26967"/>
            </a:avLst>
          </a:prstGeom>
          <a:solidFill>
            <a:srgbClr val="A2DAD3"/>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2399">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Text Box 40"/>
          <p:cNvSpPr>
            <a:spLocks noChangeArrowheads="1"/>
          </p:cNvSpPr>
          <p:nvPr/>
        </p:nvSpPr>
        <p:spPr bwMode="auto">
          <a:xfrm>
            <a:off x="7387552" y="3513639"/>
            <a:ext cx="572393"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1574">
                <a:solidFill>
                  <a:srgbClr val="FFFFFF"/>
                </a:solidFill>
                <a:latin typeface="Impact" panose="020B0806030902050204" pitchFamily="34" charset="0"/>
                <a:ea typeface="微软雅黑" panose="020B0503020204020204" pitchFamily="34" charset="-122"/>
                <a:sym typeface="Impact" panose="020B0806030902050204" pitchFamily="34" charset="0"/>
              </a:rPr>
              <a:t>60%</a:t>
            </a:r>
            <a:endParaRPr lang="zh-CN" altLang="en-US" sz="1574"/>
          </a:p>
        </p:txBody>
      </p:sp>
      <p:sp>
        <p:nvSpPr>
          <p:cNvPr id="35" name="Rectangle 42"/>
          <p:cNvSpPr>
            <a:spLocks noChangeArrowheads="1"/>
          </p:cNvSpPr>
          <p:nvPr/>
        </p:nvSpPr>
        <p:spPr bwMode="auto">
          <a:xfrm>
            <a:off x="7355423" y="4334743"/>
            <a:ext cx="750893" cy="4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pPr>
            <a:r>
              <a:rPr lang="zh-CN" altLang="en-US" sz="1199" b="1" dirty="0">
                <a:solidFill>
                  <a:srgbClr val="A2DAD3"/>
                </a:solidFill>
                <a:latin typeface="微软雅黑" panose="020B0503020204020204" pitchFamily="34" charset="-122"/>
                <a:ea typeface="微软雅黑" panose="020B0503020204020204" pitchFamily="34" charset="-122"/>
                <a:sym typeface="微软雅黑" panose="020B0503020204020204" pitchFamily="34" charset="-122"/>
              </a:rPr>
              <a:t>完成</a:t>
            </a:r>
            <a:endParaRPr lang="en-US" sz="1199" b="1" dirty="0">
              <a:solidFill>
                <a:srgbClr val="A2DAD3"/>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90000"/>
              </a:lnSpc>
            </a:pPr>
            <a:r>
              <a:rPr lang="zh-CN" altLang="en-US" sz="1199" b="1" dirty="0">
                <a:solidFill>
                  <a:srgbClr val="A2DAD3"/>
                </a:solidFill>
                <a:latin typeface="微软雅黑" panose="020B0503020204020204" pitchFamily="34" charset="-122"/>
                <a:ea typeface="微软雅黑" panose="020B0503020204020204" pitchFamily="34" charset="-122"/>
                <a:sym typeface="微软雅黑" panose="020B0503020204020204" pitchFamily="34" charset="-122"/>
              </a:rPr>
              <a:t>比例</a:t>
            </a:r>
            <a:endParaRPr lang="en-US" sz="1199" b="1" dirty="0">
              <a:solidFill>
                <a:srgbClr val="A2DAD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Oval 49"/>
          <p:cNvSpPr>
            <a:spLocks noChangeArrowheads="1"/>
          </p:cNvSpPr>
          <p:nvPr/>
        </p:nvSpPr>
        <p:spPr bwMode="auto">
          <a:xfrm>
            <a:off x="7331622" y="2035653"/>
            <a:ext cx="698533" cy="192781"/>
          </a:xfrm>
          <a:prstGeom prst="ellipse">
            <a:avLst/>
          </a:prstGeom>
          <a:solidFill>
            <a:srgbClr val="FFFFFF">
              <a:alpha val="29019"/>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574">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7" name="文本框 74"/>
          <p:cNvSpPr>
            <a:spLocks noChangeArrowheads="1"/>
          </p:cNvSpPr>
          <p:nvPr/>
        </p:nvSpPr>
        <p:spPr bwMode="auto">
          <a:xfrm>
            <a:off x="685443" y="2761556"/>
            <a:ext cx="3283225" cy="1421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just" eaLnBrk="1" hangingPunct="1">
              <a:lnSpc>
                <a:spcPct val="120000"/>
              </a:lnSpc>
            </a:pPr>
            <a:r>
              <a:rPr lang="zh-CN" altLang="en-US" sz="1199">
                <a:solidFill>
                  <a:srgbClr val="000000"/>
                </a:solidFill>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199">
                <a:solidFill>
                  <a:srgbClr val="000000"/>
                </a:solidFill>
                <a:latin typeface="Adobe 黑体 Std R" pitchFamily="34" charset="-122"/>
                <a:ea typeface="Adobe 黑体 Std R" pitchFamily="34" charset="-122"/>
                <a:sym typeface="Adobe 黑体 Std R" pitchFamily="34" charset="-122"/>
              </a:rPr>
              <a:t>.</a:t>
            </a:r>
            <a:r>
              <a:rPr lang="zh-CN" altLang="en-US" sz="1199">
                <a:solidFill>
                  <a:srgbClr val="000000"/>
                </a:solidFill>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199">
                <a:solidFill>
                  <a:srgbClr val="000000"/>
                </a:solidFill>
                <a:latin typeface="Adobe 黑体 Std R" pitchFamily="34" charset="-122"/>
                <a:ea typeface="Adobe 黑体 Std R" pitchFamily="34" charset="-122"/>
                <a:sym typeface="Adobe 黑体 Std R" pitchFamily="34" charset="-122"/>
              </a:rPr>
              <a:t>.</a:t>
            </a:r>
            <a:r>
              <a:rPr lang="zh-CN" altLang="en-US" sz="1199">
                <a:solidFill>
                  <a:srgbClr val="000000"/>
                </a:solidFill>
                <a:latin typeface="Adobe 黑体 Std R" pitchFamily="34" charset="-122"/>
                <a:ea typeface="Adobe 黑体 Std R" pitchFamily="34" charset="-122"/>
                <a:sym typeface="Adobe 黑体 Std R" pitchFamily="34" charset="-122"/>
              </a:rPr>
              <a:t>此处输入您的文本</a:t>
            </a:r>
            <a:r>
              <a:rPr lang="en-US" altLang="zh-CN" sz="1199">
                <a:solidFill>
                  <a:srgbClr val="000000"/>
                </a:solidFill>
                <a:latin typeface="Adobe 黑体 Std R" pitchFamily="34" charset="-122"/>
                <a:ea typeface="Adobe 黑体 Std R" pitchFamily="34" charset="-122"/>
                <a:sym typeface="Adobe 黑体 Std R" pitchFamily="34" charset="-122"/>
              </a:rPr>
              <a:t>.</a:t>
            </a:r>
            <a:endParaRPr lang="zh-CN" altLang="en-US" sz="1199">
              <a:solidFill>
                <a:srgbClr val="000000"/>
              </a:solidFill>
              <a:latin typeface="Adobe 黑体 Std R" pitchFamily="34" charset="-122"/>
              <a:ea typeface="Adobe 黑体 Std R" pitchFamily="34" charset="-122"/>
              <a:sym typeface="Adobe 黑体 Std R" pitchFamily="34" charset="-122"/>
            </a:endParaRPr>
          </a:p>
          <a:p>
            <a:pPr algn="just" eaLnBrk="1" hangingPunct="1">
              <a:lnSpc>
                <a:spcPct val="120000"/>
              </a:lnSpc>
            </a:pPr>
            <a:r>
              <a:rPr lang="zh-CN" altLang="en-US" sz="1199">
                <a:solidFill>
                  <a:srgbClr val="000000"/>
                </a:solidFill>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199">
                <a:solidFill>
                  <a:srgbClr val="000000"/>
                </a:solidFill>
                <a:latin typeface="Adobe 黑体 Std R" pitchFamily="34" charset="-122"/>
                <a:ea typeface="Adobe 黑体 Std R" pitchFamily="34" charset="-122"/>
                <a:sym typeface="Adobe 黑体 Std R" pitchFamily="34" charset="-122"/>
              </a:rPr>
              <a:t>.</a:t>
            </a:r>
            <a:r>
              <a:rPr lang="zh-CN" altLang="en-US" sz="1199">
                <a:solidFill>
                  <a:srgbClr val="000000"/>
                </a:solidFill>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199">
                <a:solidFill>
                  <a:srgbClr val="000000"/>
                </a:solidFill>
                <a:latin typeface="Adobe 黑体 Std R" pitchFamily="34" charset="-122"/>
                <a:ea typeface="Adobe 黑体 Std R" pitchFamily="34" charset="-122"/>
                <a:sym typeface="Adobe 黑体 Std R" pitchFamily="34" charset="-122"/>
              </a:rPr>
              <a:t>.</a:t>
            </a:r>
            <a:r>
              <a:rPr lang="zh-CN" altLang="en-US" sz="1199">
                <a:solidFill>
                  <a:srgbClr val="000000"/>
                </a:solidFill>
                <a:latin typeface="Adobe 黑体 Std R" pitchFamily="34" charset="-122"/>
                <a:ea typeface="Adobe 黑体 Std R" pitchFamily="34" charset="-122"/>
                <a:sym typeface="Adobe 黑体 Std R" pitchFamily="34" charset="-122"/>
              </a:rPr>
              <a:t>此处输入您的文本</a:t>
            </a:r>
            <a:r>
              <a:rPr lang="en-US" altLang="zh-CN" sz="1199">
                <a:solidFill>
                  <a:srgbClr val="000000"/>
                </a:solidFill>
                <a:latin typeface="Adobe 黑体 Std R" pitchFamily="34" charset="-122"/>
                <a:ea typeface="Adobe 黑体 Std R" pitchFamily="34" charset="-122"/>
                <a:sym typeface="Adobe 黑体 Std R" pitchFamily="34" charset="-122"/>
              </a:rPr>
              <a:t>.</a:t>
            </a:r>
            <a:endParaRPr lang="zh-CN" altLang="en-US" sz="1199">
              <a:solidFill>
                <a:srgbClr val="000000"/>
              </a:solidFill>
              <a:latin typeface="Adobe 黑体 Std R" pitchFamily="34" charset="-122"/>
              <a:ea typeface="Adobe 黑体 Std R" pitchFamily="34" charset="-122"/>
              <a:sym typeface="Adobe 黑体 Std R" pitchFamily="34" charset="-122"/>
            </a:endParaRPr>
          </a:p>
        </p:txBody>
      </p:sp>
      <p:grpSp>
        <p:nvGrpSpPr>
          <p:cNvPr id="38" name="Group 40"/>
          <p:cNvGrpSpPr>
            <a:grpSpLocks/>
          </p:cNvGrpSpPr>
          <p:nvPr/>
        </p:nvGrpSpPr>
        <p:grpSpPr bwMode="auto">
          <a:xfrm>
            <a:off x="685444" y="2077304"/>
            <a:ext cx="3197544" cy="545022"/>
            <a:chOff x="0" y="0"/>
            <a:chExt cx="4264741" cy="726945"/>
          </a:xfrm>
        </p:grpSpPr>
        <p:sp>
          <p:nvSpPr>
            <p:cNvPr id="39" name="文本框 76"/>
            <p:cNvSpPr>
              <a:spLocks noChangeArrowheads="1"/>
            </p:cNvSpPr>
            <p:nvPr/>
          </p:nvSpPr>
          <p:spPr bwMode="auto">
            <a:xfrm>
              <a:off x="0" y="0"/>
              <a:ext cx="2987044" cy="615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2399"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添加文本内容</a:t>
              </a:r>
              <a:endParaRPr lang="zh-CN" altLang="en-US" sz="1574">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矩形 77"/>
            <p:cNvSpPr>
              <a:spLocks noChangeArrowheads="1"/>
            </p:cNvSpPr>
            <p:nvPr/>
          </p:nvSpPr>
          <p:spPr bwMode="auto">
            <a:xfrm>
              <a:off x="113916" y="624363"/>
              <a:ext cx="4150825" cy="102582"/>
            </a:xfrm>
            <a:prstGeom prst="rect">
              <a:avLst/>
            </a:prstGeom>
            <a:solidFill>
              <a:srgbClr val="A2DAD3"/>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000000"/>
                </a:solidFill>
                <a:latin typeface="宋体" panose="02010600030101010101" pitchFamily="2" charset="-122"/>
                <a:sym typeface="宋体" panose="02010600030101010101" pitchFamily="2" charset="-122"/>
              </a:endParaRPr>
            </a:p>
          </p:txBody>
        </p:sp>
      </p:grpSp>
    </p:spTree>
    <p:extLst>
      <p:ext uri="{BB962C8B-B14F-4D97-AF65-F5344CB8AC3E}">
        <p14:creationId xmlns:p14="http://schemas.microsoft.com/office/powerpoint/2010/main" val="13647019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p:cBhvr>
                                        <p:cTn id="24" dur="500"/>
                                        <p:tgtEl>
                                          <p:spTgt spid="23"/>
                                        </p:tgtEl>
                                      </p:cBhvr>
                                    </p:animEffect>
                                  </p:childTnLst>
                                </p:cTn>
                              </p:par>
                              <p:par>
                                <p:cTn id="25" presetID="22" presetClass="entr" presetSubtype="4"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p:cBhvr>
                                        <p:cTn id="27" dur="500"/>
                                        <p:tgtEl>
                                          <p:spTgt spid="16"/>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p:cBhvr>
                                        <p:cTn id="30" dur="500"/>
                                        <p:tgtEl>
                                          <p:spTgt spid="7"/>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p:cBhvr>
                                        <p:cTn id="33" dur="500"/>
                                        <p:tgtEl>
                                          <p:spTgt spid="31"/>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27"/>
                                        </p:tgtEl>
                                        <p:attrNameLst>
                                          <p:attrName>style.visibility</p:attrName>
                                        </p:attrNameLst>
                                      </p:cBhvr>
                                      <p:to>
                                        <p:strVal val="visible"/>
                                      </p:to>
                                    </p:set>
                                    <p:animEffect>
                                      <p:cBhvr>
                                        <p:cTn id="38" dur="500"/>
                                        <p:tgtEl>
                                          <p:spTgt spid="27"/>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p:cBhvr>
                                        <p:cTn id="41" dur="500"/>
                                        <p:tgtEl>
                                          <p:spTgt spid="20"/>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p:cBhvr>
                                        <p:cTn id="44" dur="500"/>
                                        <p:tgtEl>
                                          <p:spTgt spid="10"/>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p:cBhvr>
                                        <p:cTn id="47" dur="500"/>
                                        <p:tgtEl>
                                          <p:spTgt spid="33"/>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ppt_x</p:attrName>
                                        </p:attrNameLst>
                                      </p:cBhvr>
                                      <p:tavLst>
                                        <p:tav tm="0">
                                          <p:val>
                                            <p:strVal val="#ppt_x"/>
                                          </p:val>
                                        </p:tav>
                                        <p:tav tm="100000">
                                          <p:val>
                                            <p:strVal val="#ppt_x"/>
                                          </p:val>
                                        </p:tav>
                                      </p:tavLst>
                                    </p:anim>
                                    <p:anim calcmode="lin" valueType="num">
                                      <p:cBhvr>
                                        <p:cTn id="53" dur="500" fill="hold"/>
                                        <p:tgtEl>
                                          <p:spTgt spid="28"/>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ppt_x</p:attrName>
                                        </p:attrNameLst>
                                      </p:cBhvr>
                                      <p:tavLst>
                                        <p:tav tm="0">
                                          <p:val>
                                            <p:strVal val="#ppt_x"/>
                                          </p:val>
                                        </p:tav>
                                        <p:tav tm="100000">
                                          <p:val>
                                            <p:strVal val="#ppt_x"/>
                                          </p:val>
                                        </p:tav>
                                      </p:tavLst>
                                    </p:anim>
                                    <p:anim calcmode="lin" valueType="num">
                                      <p:cBhvr>
                                        <p:cTn id="57" dur="500" fill="hold"/>
                                        <p:tgtEl>
                                          <p:spTgt spid="21"/>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ppt_x</p:attrName>
                                        </p:attrNameLst>
                                      </p:cBhvr>
                                      <p:tavLst>
                                        <p:tav tm="0">
                                          <p:val>
                                            <p:strVal val="#ppt_x"/>
                                          </p:val>
                                        </p:tav>
                                        <p:tav tm="100000">
                                          <p:val>
                                            <p:strVal val="#ppt_x"/>
                                          </p:val>
                                        </p:tav>
                                      </p:tavLst>
                                    </p:anim>
                                    <p:anim calcmode="lin" valueType="num">
                                      <p:cBhvr>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 calcmode="lin" valueType="num">
                                      <p:cBhvr>
                                        <p:cTn id="64" dur="500" fill="hold"/>
                                        <p:tgtEl>
                                          <p:spTgt spid="34"/>
                                        </p:tgtEl>
                                        <p:attrNameLst>
                                          <p:attrName>ppt_x</p:attrName>
                                        </p:attrNameLst>
                                      </p:cBhvr>
                                      <p:tavLst>
                                        <p:tav tm="0">
                                          <p:val>
                                            <p:strVal val="#ppt_x"/>
                                          </p:val>
                                        </p:tav>
                                        <p:tav tm="100000">
                                          <p:val>
                                            <p:strVal val="#ppt_x"/>
                                          </p:val>
                                        </p:tav>
                                      </p:tavLst>
                                    </p:anim>
                                    <p:anim calcmode="lin" valueType="num">
                                      <p:cBhvr>
                                        <p:cTn id="65"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29"/>
                                        </p:tgtEl>
                                        <p:attrNameLst>
                                          <p:attrName>style.visibility</p:attrName>
                                        </p:attrNameLst>
                                      </p:cBhvr>
                                      <p:to>
                                        <p:strVal val="visible"/>
                                      </p:to>
                                    </p:set>
                                    <p:animEffect>
                                      <p:cBhvr>
                                        <p:cTn id="70" dur="1000"/>
                                        <p:tgtEl>
                                          <p:spTgt spid="29"/>
                                        </p:tgtEl>
                                      </p:cBhvr>
                                    </p:animEffect>
                                    <p:anim calcmode="lin" valueType="num">
                                      <p:cBhvr>
                                        <p:cTn id="71" dur="1000" fill="hold"/>
                                        <p:tgtEl>
                                          <p:spTgt spid="29"/>
                                        </p:tgtEl>
                                        <p:attrNameLst>
                                          <p:attrName>ppt_x</p:attrName>
                                        </p:attrNameLst>
                                      </p:cBhvr>
                                      <p:tavLst>
                                        <p:tav tm="0">
                                          <p:val>
                                            <p:strVal val="#ppt_x"/>
                                          </p:val>
                                        </p:tav>
                                        <p:tav tm="100000">
                                          <p:val>
                                            <p:strVal val="#ppt_x"/>
                                          </p:val>
                                        </p:tav>
                                      </p:tavLst>
                                    </p:anim>
                                    <p:anim calcmode="lin" valueType="num">
                                      <p:cBhvr>
                                        <p:cTn id="72" dur="1000" fill="hold"/>
                                        <p:tgtEl>
                                          <p:spTgt spid="29"/>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Effect>
                                      <p:cBhvr>
                                        <p:cTn id="75" dur="1000"/>
                                        <p:tgtEl>
                                          <p:spTgt spid="22"/>
                                        </p:tgtEl>
                                      </p:cBhvr>
                                    </p:animEffect>
                                    <p:anim calcmode="lin" valueType="num">
                                      <p:cBhvr>
                                        <p:cTn id="76" dur="1000" fill="hold"/>
                                        <p:tgtEl>
                                          <p:spTgt spid="22"/>
                                        </p:tgtEl>
                                        <p:attrNameLst>
                                          <p:attrName>ppt_x</p:attrName>
                                        </p:attrNameLst>
                                      </p:cBhvr>
                                      <p:tavLst>
                                        <p:tav tm="0">
                                          <p:val>
                                            <p:strVal val="#ppt_x"/>
                                          </p:val>
                                        </p:tav>
                                        <p:tav tm="100000">
                                          <p:val>
                                            <p:strVal val="#ppt_x"/>
                                          </p:val>
                                        </p:tav>
                                      </p:tavLst>
                                    </p:anim>
                                    <p:anim calcmode="lin" valueType="num">
                                      <p:cBhvr>
                                        <p:cTn id="77" dur="1000" fill="hold"/>
                                        <p:tgtEl>
                                          <p:spTgt spid="22"/>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2"/>
                                        </p:tgtEl>
                                        <p:attrNameLst>
                                          <p:attrName>style.visibility</p:attrName>
                                        </p:attrNameLst>
                                      </p:cBhvr>
                                      <p:to>
                                        <p:strVal val="visible"/>
                                      </p:to>
                                    </p:set>
                                    <p:animEffect>
                                      <p:cBhvr>
                                        <p:cTn id="80" dur="1000"/>
                                        <p:tgtEl>
                                          <p:spTgt spid="12"/>
                                        </p:tgtEl>
                                      </p:cBhvr>
                                    </p:animEffect>
                                    <p:anim calcmode="lin" valueType="num">
                                      <p:cBhvr>
                                        <p:cTn id="81" dur="1000" fill="hold"/>
                                        <p:tgtEl>
                                          <p:spTgt spid="12"/>
                                        </p:tgtEl>
                                        <p:attrNameLst>
                                          <p:attrName>ppt_x</p:attrName>
                                        </p:attrNameLst>
                                      </p:cBhvr>
                                      <p:tavLst>
                                        <p:tav tm="0">
                                          <p:val>
                                            <p:strVal val="#ppt_x"/>
                                          </p:val>
                                        </p:tav>
                                        <p:tav tm="100000">
                                          <p:val>
                                            <p:strVal val="#ppt_x"/>
                                          </p:val>
                                        </p:tav>
                                      </p:tavLst>
                                    </p:anim>
                                    <p:anim calcmode="lin" valueType="num">
                                      <p:cBhvr>
                                        <p:cTn id="82" dur="1000" fill="hold"/>
                                        <p:tgtEl>
                                          <p:spTgt spid="12"/>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5"/>
                                        </p:tgtEl>
                                        <p:attrNameLst>
                                          <p:attrName>style.visibility</p:attrName>
                                        </p:attrNameLst>
                                      </p:cBhvr>
                                      <p:to>
                                        <p:strVal val="visible"/>
                                      </p:to>
                                    </p:set>
                                    <p:animEffect>
                                      <p:cBhvr>
                                        <p:cTn id="85" dur="1000"/>
                                        <p:tgtEl>
                                          <p:spTgt spid="35"/>
                                        </p:tgtEl>
                                      </p:cBhvr>
                                    </p:animEffect>
                                    <p:anim calcmode="lin" valueType="num">
                                      <p:cBhvr>
                                        <p:cTn id="86" dur="1000" fill="hold"/>
                                        <p:tgtEl>
                                          <p:spTgt spid="35"/>
                                        </p:tgtEl>
                                        <p:attrNameLst>
                                          <p:attrName>ppt_x</p:attrName>
                                        </p:attrNameLst>
                                      </p:cBhvr>
                                      <p:tavLst>
                                        <p:tav tm="0">
                                          <p:val>
                                            <p:strVal val="#ppt_x"/>
                                          </p:val>
                                        </p:tav>
                                        <p:tav tm="100000">
                                          <p:val>
                                            <p:strVal val="#ppt_x"/>
                                          </p:val>
                                        </p:tav>
                                      </p:tavLst>
                                    </p:anim>
                                    <p:anim calcmode="lin" valueType="num">
                                      <p:cBhvr>
                                        <p:cTn id="87"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2" presetClass="entr" presetSubtype="2" fill="hold" grpId="0" nodeType="clickEffect">
                                  <p:stCondLst>
                                    <p:cond delay="0"/>
                                  </p:stCondLst>
                                  <p:childTnLst>
                                    <p:set>
                                      <p:cBhvr>
                                        <p:cTn id="91" dur="1" fill="hold">
                                          <p:stCondLst>
                                            <p:cond delay="0"/>
                                          </p:stCondLst>
                                        </p:cTn>
                                        <p:tgtEl>
                                          <p:spTgt spid="15"/>
                                        </p:tgtEl>
                                        <p:attrNameLst>
                                          <p:attrName>style.visibility</p:attrName>
                                        </p:attrNameLst>
                                      </p:cBhvr>
                                      <p:to>
                                        <p:strVal val="visible"/>
                                      </p:to>
                                    </p:set>
                                    <p:animEffect>
                                      <p:cBhvr>
                                        <p:cTn id="92" dur="500"/>
                                        <p:tgtEl>
                                          <p:spTgt spid="15"/>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30"/>
                                        </p:tgtEl>
                                        <p:attrNameLst>
                                          <p:attrName>style.visibility</p:attrName>
                                        </p:attrNameLst>
                                      </p:cBhvr>
                                      <p:to>
                                        <p:strVal val="visible"/>
                                      </p:to>
                                    </p:set>
                                    <p:animEffect>
                                      <p:cBhvr>
                                        <p:cTn id="95" dur="500"/>
                                        <p:tgtEl>
                                          <p:spTgt spid="30"/>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14"/>
                                        </p:tgtEl>
                                        <p:attrNameLst>
                                          <p:attrName>style.visibility</p:attrName>
                                        </p:attrNameLst>
                                      </p:cBhvr>
                                      <p:to>
                                        <p:strVal val="visible"/>
                                      </p:to>
                                    </p:set>
                                    <p:animEffect>
                                      <p:cBhvr>
                                        <p:cTn id="98" dur="500"/>
                                        <p:tgtEl>
                                          <p:spTgt spid="14"/>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p:cBhvr>
                                        <p:cTn id="101" dur="500"/>
                                        <p:tgtEl>
                                          <p:spTgt spid="13"/>
                                        </p:tgtEl>
                                      </p:cBhvr>
                                    </p:animEffect>
                                  </p:childTnLst>
                                </p:cTn>
                              </p:par>
                            </p:childTnLst>
                          </p:cTn>
                        </p:par>
                      </p:childTnLst>
                    </p:cTn>
                  </p:par>
                  <p:par>
                    <p:cTn id="102" fill="hold">
                      <p:stCondLst>
                        <p:cond delay="indefinite"/>
                      </p:stCondLst>
                      <p:childTnLst>
                        <p:par>
                          <p:cTn id="103" fill="hold">
                            <p:stCondLst>
                              <p:cond delay="0"/>
                            </p:stCondLst>
                            <p:childTnLst>
                              <p:par>
                                <p:cTn id="104" presetID="2" presetClass="entr" presetSubtype="8" fill="hold" nodeType="clickEffect">
                                  <p:stCondLst>
                                    <p:cond delay="0"/>
                                  </p:stCondLst>
                                  <p:childTnLst>
                                    <p:set>
                                      <p:cBhvr>
                                        <p:cTn id="105" dur="1" fill="hold">
                                          <p:stCondLst>
                                            <p:cond delay="0"/>
                                          </p:stCondLst>
                                        </p:cTn>
                                        <p:tgtEl>
                                          <p:spTgt spid="38"/>
                                        </p:tgtEl>
                                        <p:attrNameLst>
                                          <p:attrName>style.visibility</p:attrName>
                                        </p:attrNameLst>
                                      </p:cBhvr>
                                      <p:to>
                                        <p:strVal val="visible"/>
                                      </p:to>
                                    </p:set>
                                    <p:anim calcmode="lin" valueType="num">
                                      <p:cBhvr>
                                        <p:cTn id="106" dur="500" fill="hold"/>
                                        <p:tgtEl>
                                          <p:spTgt spid="38"/>
                                        </p:tgtEl>
                                        <p:attrNameLst>
                                          <p:attrName>ppt_x</p:attrName>
                                        </p:attrNameLst>
                                      </p:cBhvr>
                                      <p:tavLst>
                                        <p:tav tm="0">
                                          <p:val>
                                            <p:strVal val="0-#ppt_w/2"/>
                                          </p:val>
                                        </p:tav>
                                        <p:tav tm="100000">
                                          <p:val>
                                            <p:strVal val="#ppt_x"/>
                                          </p:val>
                                        </p:tav>
                                      </p:tavLst>
                                    </p:anim>
                                    <p:anim calcmode="lin" valueType="num">
                                      <p:cBhvr>
                                        <p:cTn id="107" dur="500" fill="hold"/>
                                        <p:tgtEl>
                                          <p:spTgt spid="38"/>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stCondLst>
                                    <p:cond delay="0"/>
                                  </p:stCondLst>
                                  <p:iterate type="wd">
                                    <p:tmPct val="10000"/>
                                  </p:iterate>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ppt_x</p:attrName>
                                        </p:attrNameLst>
                                      </p:cBhvr>
                                      <p:tavLst>
                                        <p:tav tm="0">
                                          <p:val>
                                            <p:strVal val="1+#ppt_w/2"/>
                                          </p:val>
                                        </p:tav>
                                        <p:tav tm="100000">
                                          <p:val>
                                            <p:strVal val="#ppt_x"/>
                                          </p:val>
                                        </p:tav>
                                      </p:tavLst>
                                    </p:anim>
                                    <p:anim calcmode="lin" valueType="num">
                                      <p:cBhvr>
                                        <p:cTn id="111"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10" grpId="0" bldLvl="0" animBg="1" autoUpdateAnimBg="0"/>
      <p:bldP spid="11" grpId="0" bldLvl="0" autoUpdateAnimBg="0"/>
      <p:bldP spid="12" grpId="0" bldLvl="0" autoUpdateAnimBg="0"/>
      <p:bldP spid="13" grpId="0" bldLvl="0" animBg="1" autoUpdateAnimBg="0"/>
      <p:bldP spid="14" grpId="0" bldLvl="0" animBg="1" autoUpdateAnimBg="0"/>
      <p:bldP spid="15" grpId="0" bldLvl="0" animBg="1" autoUpdateAnimBg="0"/>
      <p:bldP spid="20" grpId="0" bldLvl="0" animBg="1" autoUpdateAnimBg="0"/>
      <p:bldP spid="21" grpId="0" bldLvl="0" autoUpdateAnimBg="0"/>
      <p:bldP spid="22" grpId="0" bldLvl="0" autoUpdateAnimBg="0"/>
      <p:bldP spid="27" grpId="0" bldLvl="0" animBg="1" autoUpdateAnimBg="0"/>
      <p:bldP spid="28" grpId="0" bldLvl="0" autoUpdateAnimBg="0"/>
      <p:bldP spid="29" grpId="0" bldLvl="0" autoUpdateAnimBg="0"/>
      <p:bldP spid="30" grpId="0" bldLvl="0" animBg="1" autoUpdateAnimBg="0"/>
      <p:bldP spid="31" grpId="0" animBg="1"/>
      <p:bldP spid="33" grpId="0" bldLvl="0" animBg="1" autoUpdateAnimBg="0"/>
      <p:bldP spid="34" grpId="0" bldLvl="0" autoUpdateAnimBg="0"/>
      <p:bldP spid="35" grpId="0" bldLvl="0" autoUpdateAnimBg="0"/>
      <p:bldP spid="37"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561624" y="613886"/>
            <a:ext cx="6103620" cy="4120515"/>
            <a:chOff x="3279" y="1289"/>
            <a:chExt cx="12816" cy="8652"/>
          </a:xfrm>
        </p:grpSpPr>
        <p:sp>
          <p:nvSpPr>
            <p:cNvPr id="3" name="菱形 2"/>
            <p:cNvSpPr/>
            <p:nvPr/>
          </p:nvSpPr>
          <p:spPr>
            <a:xfrm>
              <a:off x="3279" y="1289"/>
              <a:ext cx="12816" cy="8653"/>
            </a:xfrm>
            <a:prstGeom prst="diamond">
              <a:avLst/>
            </a:prstGeom>
            <a:solidFill>
              <a:schemeClr val="bg1">
                <a:alpha val="99000"/>
              </a:schemeClr>
            </a:solidFill>
            <a:ln w="12700">
              <a:solidFill>
                <a:srgbClr val="A673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 name="菱形 3"/>
            <p:cNvSpPr/>
            <p:nvPr/>
          </p:nvSpPr>
          <p:spPr>
            <a:xfrm>
              <a:off x="3631" y="1508"/>
              <a:ext cx="12137" cy="8195"/>
            </a:xfrm>
            <a:prstGeom prst="diamond">
              <a:avLst/>
            </a:prstGeom>
            <a:solidFill>
              <a:schemeClr val="bg1">
                <a:alpha val="99000"/>
              </a:schemeClr>
            </a:solidFill>
            <a:ln w="12700">
              <a:solidFill>
                <a:srgbClr val="419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 name="文本框 4"/>
          <p:cNvSpPr txBox="1"/>
          <p:nvPr/>
        </p:nvSpPr>
        <p:spPr>
          <a:xfrm>
            <a:off x="3733324" y="1253967"/>
            <a:ext cx="1772126" cy="1419619"/>
          </a:xfrm>
          <a:prstGeom prst="rect">
            <a:avLst/>
          </a:prstGeom>
          <a:noFill/>
        </p:spPr>
        <p:txBody>
          <a:bodyPr wrap="square" rtlCol="0">
            <a:spAutoFit/>
          </a:bodyPr>
          <a:lstStyle/>
          <a:p>
            <a:pPr algn="ctr">
              <a:defRPr/>
            </a:pPr>
            <a:r>
              <a:rPr lang="en-US" altLang="zh-CN" sz="8625" dirty="0">
                <a:solidFill>
                  <a:srgbClr val="A67346"/>
                </a:solidFill>
                <a:latin typeface="Iskoola Pota" charset="0"/>
                <a:ea typeface="方正舒体" pitchFamily="2" charset="-122"/>
                <a:sym typeface="+mn-ea"/>
              </a:rPr>
              <a:t>04</a:t>
            </a:r>
          </a:p>
        </p:txBody>
      </p:sp>
      <p:sp>
        <p:nvSpPr>
          <p:cNvPr id="6" name="文本框 5"/>
          <p:cNvSpPr txBox="1"/>
          <p:nvPr/>
        </p:nvSpPr>
        <p:spPr>
          <a:xfrm>
            <a:off x="1984534" y="2430781"/>
            <a:ext cx="5193030" cy="646331"/>
          </a:xfrm>
          <a:prstGeom prst="rect">
            <a:avLst/>
          </a:prstGeom>
          <a:noFill/>
        </p:spPr>
        <p:txBody>
          <a:bodyPr wrap="square" rtlCol="0">
            <a:spAutoFit/>
          </a:bodyPr>
          <a:lstStyle/>
          <a:p>
            <a:pPr algn="ctr"/>
            <a:r>
              <a:rPr lang="zh-CN" altLang="en-US" sz="3600" b="1" dirty="0">
                <a:solidFill>
                  <a:srgbClr val="A67346"/>
                </a:solidFill>
                <a:latin typeface="微软雅黑" charset="0"/>
                <a:ea typeface="微软雅黑" charset="0"/>
                <a:sym typeface="+mn-ea"/>
              </a:rPr>
              <a:t>相关建议与总结</a:t>
            </a:r>
          </a:p>
        </p:txBody>
      </p:sp>
      <p:sp>
        <p:nvSpPr>
          <p:cNvPr id="7" name="文本框 36"/>
          <p:cNvSpPr txBox="1"/>
          <p:nvPr/>
        </p:nvSpPr>
        <p:spPr>
          <a:xfrm>
            <a:off x="2769394" y="3048476"/>
            <a:ext cx="360426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900" dirty="0">
                <a:solidFill>
                  <a:srgbClr val="A67346"/>
                </a:solidFill>
                <a:latin typeface="微软雅黑" charset="0"/>
                <a:ea typeface="微软雅黑" charset="0"/>
                <a:sym typeface="+mn-ea"/>
              </a:rPr>
              <a:t>单击此处输入您的文本，单击此处输入您的文，本单击此处输入您的文本，本单击此处输入您的文本</a:t>
            </a:r>
          </a:p>
        </p:txBody>
      </p:sp>
    </p:spTree>
    <p:extLst>
      <p:ext uri="{BB962C8B-B14F-4D97-AF65-F5344CB8AC3E}">
        <p14:creationId xmlns:p14="http://schemas.microsoft.com/office/powerpoint/2010/main" val="1810950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iterate type="lt">
                                    <p:tmPct val="10000"/>
                                  </p:iterate>
                                  <p:childTnLst>
                                    <p:set>
                                      <p:cBhvr>
                                        <p:cTn id="19" dur="1" fill="hold">
                                          <p:stCondLst>
                                            <p:cond delay="0"/>
                                          </p:stCondLst>
                                        </p:cTn>
                                        <p:tgtEl>
                                          <p:spTgt spid="7"/>
                                        </p:tgtEl>
                                        <p:attrNameLst>
                                          <p:attrName>style.visibility</p:attrName>
                                        </p:attrNameLst>
                                      </p:cBhvr>
                                      <p:to>
                                        <p:strVal val="visible"/>
                                      </p:to>
                                    </p:set>
                                    <p:animEffect transition="in" filter="barn(inVertical)">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264" y="171450"/>
            <a:ext cx="2261711" cy="369332"/>
          </a:xfrm>
          <a:prstGeom prst="rect">
            <a:avLst/>
          </a:prstGeom>
          <a:noFill/>
        </p:spPr>
        <p:txBody>
          <a:bodyPr wrap="square" rtlCol="0">
            <a:spAutoFit/>
          </a:bodyPr>
          <a:lstStyle/>
          <a:p>
            <a:r>
              <a:rPr lang="zh-CN" altLang="en-US" sz="1800" b="1">
                <a:solidFill>
                  <a:schemeClr val="tx1">
                    <a:lumMod val="65000"/>
                    <a:lumOff val="35000"/>
                  </a:schemeClr>
                </a:solidFill>
                <a:latin typeface="微软雅黑" charset="0"/>
                <a:ea typeface="微软雅黑" charset="0"/>
                <a:sym typeface="+mn-ea"/>
              </a:rPr>
              <a:t>单击添加标题</a:t>
            </a:r>
          </a:p>
        </p:txBody>
      </p:sp>
      <p:sp>
        <p:nvSpPr>
          <p:cNvPr id="5" name="矩形 4"/>
          <p:cNvSpPr/>
          <p:nvPr/>
        </p:nvSpPr>
        <p:spPr>
          <a:xfrm>
            <a:off x="-2381" y="177166"/>
            <a:ext cx="89535"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103346" y="177166"/>
            <a:ext cx="73343"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空心弧 33"/>
          <p:cNvSpPr/>
          <p:nvPr/>
        </p:nvSpPr>
        <p:spPr>
          <a:xfrm>
            <a:off x="901304" y="1516180"/>
            <a:ext cx="1824719" cy="1824719"/>
          </a:xfrm>
          <a:prstGeom prst="blockArc">
            <a:avLst>
              <a:gd name="adj1" fmla="val 10800000"/>
              <a:gd name="adj2" fmla="val 21573658"/>
              <a:gd name="adj3" fmla="val 6207"/>
            </a:avLst>
          </a:prstGeom>
          <a:solidFill>
            <a:srgbClr val="A2DA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35" name="空心弧 34"/>
          <p:cNvSpPr/>
          <p:nvPr/>
        </p:nvSpPr>
        <p:spPr>
          <a:xfrm flipV="1">
            <a:off x="2612742" y="1503117"/>
            <a:ext cx="1824719" cy="1824719"/>
          </a:xfrm>
          <a:prstGeom prst="blockArc">
            <a:avLst>
              <a:gd name="adj1" fmla="val 10800000"/>
              <a:gd name="adj2" fmla="val 21573658"/>
              <a:gd name="adj3" fmla="val 6207"/>
            </a:avLst>
          </a:prstGeom>
          <a:solidFill>
            <a:srgbClr val="A2DA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pic>
        <p:nvPicPr>
          <p:cNvPr id="36" name="图片 35"/>
          <p:cNvPicPr>
            <a:picLocks noChangeAspect="1"/>
          </p:cNvPicPr>
          <p:nvPr/>
        </p:nvPicPr>
        <p:blipFill rotWithShape="1">
          <a:blip r:embed="rId2" cstate="screen">
            <a:duotone>
              <a:prstClr val="black"/>
              <a:srgbClr val="A2DAD3">
                <a:tint val="45000"/>
                <a:satMod val="400000"/>
              </a:srgbClr>
            </a:duotone>
            <a:extLst>
              <a:ext uri="{28A0092B-C50C-407E-A947-70E740481C1C}">
                <a14:useLocalDpi xmlns:a14="http://schemas.microsoft.com/office/drawing/2010/main"/>
              </a:ext>
            </a:extLst>
          </a:blip>
          <a:srcRect l="14560" t="16273" r="56314" b="16504"/>
          <a:stretch/>
        </p:blipFill>
        <p:spPr>
          <a:xfrm>
            <a:off x="1634352" y="2012003"/>
            <a:ext cx="358624" cy="827717"/>
          </a:xfrm>
          <a:prstGeom prst="rect">
            <a:avLst/>
          </a:prstGeom>
        </p:spPr>
      </p:pic>
      <p:pic>
        <p:nvPicPr>
          <p:cNvPr id="37" name="图片 36"/>
          <p:cNvPicPr>
            <a:picLocks noChangeAspect="1"/>
          </p:cNvPicPr>
          <p:nvPr/>
        </p:nvPicPr>
        <p:blipFill rotWithShape="1">
          <a:blip r:embed="rId2" cstate="screen">
            <a:duotone>
              <a:prstClr val="black"/>
              <a:srgbClr val="A2DAD3">
                <a:tint val="45000"/>
                <a:satMod val="400000"/>
              </a:srgbClr>
            </a:duotone>
            <a:extLst>
              <a:ext uri="{28A0092B-C50C-407E-A947-70E740481C1C}">
                <a14:useLocalDpi xmlns:a14="http://schemas.microsoft.com/office/drawing/2010/main"/>
              </a:ext>
            </a:extLst>
          </a:blip>
          <a:srcRect l="51309" t="16273" r="14050" b="16504"/>
          <a:stretch/>
        </p:blipFill>
        <p:spPr>
          <a:xfrm>
            <a:off x="3311835" y="2012003"/>
            <a:ext cx="426533" cy="827717"/>
          </a:xfrm>
          <a:prstGeom prst="rect">
            <a:avLst/>
          </a:prstGeom>
        </p:spPr>
      </p:pic>
      <p:sp>
        <p:nvSpPr>
          <p:cNvPr id="38" name="文本框 37"/>
          <p:cNvSpPr txBox="1"/>
          <p:nvPr/>
        </p:nvSpPr>
        <p:spPr>
          <a:xfrm>
            <a:off x="4752524" y="1503001"/>
            <a:ext cx="3498507" cy="232628"/>
          </a:xfrm>
          <a:prstGeom prst="rect">
            <a:avLst/>
          </a:prstGeom>
          <a:noFill/>
        </p:spPr>
        <p:txBody>
          <a:bodyPr wrap="square" rtlCol="0">
            <a:spAutoFit/>
          </a:bodyPr>
          <a:lstStyle/>
          <a:p>
            <a:pPr algn="just">
              <a:lnSpc>
                <a:spcPct val="90000"/>
              </a:lnSpc>
              <a:spcBef>
                <a:spcPts val="750"/>
              </a:spcBef>
            </a:pPr>
            <a:r>
              <a:rPr lang="zh-CN" altLang="en-US" sz="1013" b="1" dirty="0">
                <a:solidFill>
                  <a:srgbClr val="A2DAD3"/>
                </a:solidFill>
                <a:latin typeface="微软雅黑" panose="020B0503020204020204" pitchFamily="34" charset="-122"/>
                <a:ea typeface="微软雅黑" panose="020B0503020204020204" pitchFamily="34" charset="-122"/>
              </a:rPr>
              <a:t>添加标题</a:t>
            </a:r>
          </a:p>
        </p:txBody>
      </p:sp>
      <p:sp>
        <p:nvSpPr>
          <p:cNvPr id="39" name="文本框 38"/>
          <p:cNvSpPr txBox="1"/>
          <p:nvPr/>
        </p:nvSpPr>
        <p:spPr>
          <a:xfrm>
            <a:off x="4752525" y="1753373"/>
            <a:ext cx="3498508" cy="1142620"/>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4752524" y="2835376"/>
            <a:ext cx="3498507" cy="232628"/>
          </a:xfrm>
          <a:prstGeom prst="rect">
            <a:avLst/>
          </a:prstGeom>
          <a:noFill/>
        </p:spPr>
        <p:txBody>
          <a:bodyPr wrap="square" rtlCol="0">
            <a:spAutoFit/>
          </a:bodyPr>
          <a:lstStyle/>
          <a:p>
            <a:pPr algn="just">
              <a:lnSpc>
                <a:spcPct val="90000"/>
              </a:lnSpc>
              <a:spcBef>
                <a:spcPts val="750"/>
              </a:spcBef>
            </a:pPr>
            <a:r>
              <a:rPr lang="zh-CN" altLang="en-US" sz="1013" b="1" dirty="0">
                <a:solidFill>
                  <a:srgbClr val="A2DAD3"/>
                </a:solidFill>
                <a:latin typeface="微软雅黑" panose="020B0503020204020204" pitchFamily="34" charset="-122"/>
                <a:ea typeface="微软雅黑" panose="020B0503020204020204" pitchFamily="34" charset="-122"/>
              </a:rPr>
              <a:t>添加标题</a:t>
            </a:r>
          </a:p>
        </p:txBody>
      </p:sp>
      <p:sp>
        <p:nvSpPr>
          <p:cNvPr id="41" name="文本框 40"/>
          <p:cNvSpPr txBox="1"/>
          <p:nvPr/>
        </p:nvSpPr>
        <p:spPr>
          <a:xfrm>
            <a:off x="4752525" y="3028202"/>
            <a:ext cx="3498508" cy="1142620"/>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a:t>
            </a:r>
          </a:p>
        </p:txBody>
      </p:sp>
      <p:grpSp>
        <p:nvGrpSpPr>
          <p:cNvPr id="42" name="组合 41"/>
          <p:cNvGrpSpPr/>
          <p:nvPr/>
        </p:nvGrpSpPr>
        <p:grpSpPr>
          <a:xfrm>
            <a:off x="1052514" y="3537438"/>
            <a:ext cx="1522296" cy="378372"/>
            <a:chOff x="1403352" y="4716572"/>
            <a:chExt cx="2029728" cy="504495"/>
          </a:xfrm>
        </p:grpSpPr>
        <p:sp>
          <p:nvSpPr>
            <p:cNvPr id="43" name="矩形 42"/>
            <p:cNvSpPr/>
            <p:nvPr/>
          </p:nvSpPr>
          <p:spPr>
            <a:xfrm>
              <a:off x="1403352" y="4716572"/>
              <a:ext cx="2029728" cy="485775"/>
            </a:xfrm>
            <a:prstGeom prst="rect">
              <a:avLst/>
            </a:prstGeom>
            <a:solidFill>
              <a:srgbClr val="A2DA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文本框 43"/>
            <p:cNvSpPr txBox="1"/>
            <p:nvPr/>
          </p:nvSpPr>
          <p:spPr>
            <a:xfrm>
              <a:off x="1767040" y="4728625"/>
              <a:ext cx="1302351" cy="492442"/>
            </a:xfrm>
            <a:prstGeom prst="rect">
              <a:avLst/>
            </a:prstGeom>
            <a:noFill/>
          </p:spPr>
          <p:txBody>
            <a:bodyPr wrap="square" rtlCol="0">
              <a:spAutoFit/>
            </a:bodyPr>
            <a:lstStyle/>
            <a:p>
              <a:pPr algn="ctr">
                <a:spcBef>
                  <a:spcPts val="750"/>
                </a:spcBef>
              </a:pPr>
              <a:r>
                <a:rPr lang="en-US" altLang="zh-CN" sz="1800" b="1" dirty="0">
                  <a:solidFill>
                    <a:srgbClr val="E4F7F8"/>
                  </a:solidFill>
                  <a:latin typeface="微软雅黑" panose="020B0503020204020204" pitchFamily="34" charset="-122"/>
                  <a:ea typeface="微软雅黑" panose="020B0503020204020204" pitchFamily="34" charset="-122"/>
                </a:rPr>
                <a:t>60%</a:t>
              </a:r>
              <a:endParaRPr lang="zh-CN" altLang="en-US" sz="1800" b="1" dirty="0">
                <a:solidFill>
                  <a:srgbClr val="E4F7F8"/>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2763954" y="3537423"/>
            <a:ext cx="1522296" cy="378373"/>
            <a:chOff x="3685272" y="4716572"/>
            <a:chExt cx="2029728" cy="504498"/>
          </a:xfrm>
        </p:grpSpPr>
        <p:sp>
          <p:nvSpPr>
            <p:cNvPr id="46" name="矩形 45"/>
            <p:cNvSpPr/>
            <p:nvPr/>
          </p:nvSpPr>
          <p:spPr>
            <a:xfrm>
              <a:off x="3685272" y="4716572"/>
              <a:ext cx="2029728" cy="485775"/>
            </a:xfrm>
            <a:prstGeom prst="rect">
              <a:avLst/>
            </a:prstGeom>
            <a:solidFill>
              <a:srgbClr val="A2DA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文本框 46"/>
            <p:cNvSpPr txBox="1"/>
            <p:nvPr/>
          </p:nvSpPr>
          <p:spPr>
            <a:xfrm>
              <a:off x="4048961" y="4728627"/>
              <a:ext cx="1302351" cy="492443"/>
            </a:xfrm>
            <a:prstGeom prst="rect">
              <a:avLst/>
            </a:prstGeom>
            <a:noFill/>
          </p:spPr>
          <p:txBody>
            <a:bodyPr wrap="square" rtlCol="0">
              <a:spAutoFit/>
            </a:bodyPr>
            <a:lstStyle/>
            <a:p>
              <a:pPr algn="ctr">
                <a:spcBef>
                  <a:spcPts val="750"/>
                </a:spcBef>
              </a:pPr>
              <a:r>
                <a:rPr lang="en-US" altLang="zh-CN" sz="1800" b="1" dirty="0">
                  <a:solidFill>
                    <a:srgbClr val="E4F7F8"/>
                  </a:solidFill>
                  <a:latin typeface="微软雅黑" panose="020B0503020204020204" pitchFamily="34" charset="-122"/>
                  <a:ea typeface="微软雅黑" panose="020B0503020204020204" pitchFamily="34" charset="-122"/>
                </a:rPr>
                <a:t>40%</a:t>
              </a:r>
              <a:endParaRPr lang="zh-CN" altLang="en-US" sz="1800" b="1" dirty="0">
                <a:solidFill>
                  <a:srgbClr val="E4F7F8"/>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705082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2"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250"/>
                                        <p:tgtEl>
                                          <p:spTgt spid="34"/>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250"/>
                                        <p:tgtEl>
                                          <p:spTgt spid="35"/>
                                        </p:tgtEl>
                                      </p:cBhvr>
                                    </p:animEffect>
                                  </p:childTnLst>
                                </p:cTn>
                              </p:par>
                            </p:childTnLst>
                          </p:cTn>
                        </p:par>
                        <p:par>
                          <p:cTn id="27" fill="hold">
                            <p:stCondLst>
                              <p:cond delay="1250"/>
                            </p:stCondLst>
                            <p:childTnLst>
                              <p:par>
                                <p:cTn id="28" presetID="47" presetClass="entr" presetSubtype="0"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500"/>
                                        <p:tgtEl>
                                          <p:spTgt spid="36"/>
                                        </p:tgtEl>
                                      </p:cBhvr>
                                    </p:animEffect>
                                    <p:anim calcmode="lin" valueType="num">
                                      <p:cBhvr>
                                        <p:cTn id="31" dur="500" fill="hold"/>
                                        <p:tgtEl>
                                          <p:spTgt spid="36"/>
                                        </p:tgtEl>
                                        <p:attrNameLst>
                                          <p:attrName>ppt_x</p:attrName>
                                        </p:attrNameLst>
                                      </p:cBhvr>
                                      <p:tavLst>
                                        <p:tav tm="0">
                                          <p:val>
                                            <p:strVal val="#ppt_x"/>
                                          </p:val>
                                        </p:tav>
                                        <p:tav tm="100000">
                                          <p:val>
                                            <p:strVal val="#ppt_x"/>
                                          </p:val>
                                        </p:tav>
                                      </p:tavLst>
                                    </p:anim>
                                    <p:anim calcmode="lin" valueType="num">
                                      <p:cBhvr>
                                        <p:cTn id="32" dur="500" fill="hold"/>
                                        <p:tgtEl>
                                          <p:spTgt spid="36"/>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500"/>
                                        <p:tgtEl>
                                          <p:spTgt spid="37"/>
                                        </p:tgtEl>
                                      </p:cBhvr>
                                    </p:animEffect>
                                    <p:anim calcmode="lin" valueType="num">
                                      <p:cBhvr>
                                        <p:cTn id="36" dur="500" fill="hold"/>
                                        <p:tgtEl>
                                          <p:spTgt spid="37"/>
                                        </p:tgtEl>
                                        <p:attrNameLst>
                                          <p:attrName>ppt_x</p:attrName>
                                        </p:attrNameLst>
                                      </p:cBhvr>
                                      <p:tavLst>
                                        <p:tav tm="0">
                                          <p:val>
                                            <p:strVal val="#ppt_x"/>
                                          </p:val>
                                        </p:tav>
                                        <p:tav tm="100000">
                                          <p:val>
                                            <p:strVal val="#ppt_x"/>
                                          </p:val>
                                        </p:tav>
                                      </p:tavLst>
                                    </p:anim>
                                    <p:anim calcmode="lin" valueType="num">
                                      <p:cBhvr>
                                        <p:cTn id="37" dur="500" fill="hold"/>
                                        <p:tgtEl>
                                          <p:spTgt spid="37"/>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2" presetClass="entr" presetSubtype="4"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250" fill="hold"/>
                                        <p:tgtEl>
                                          <p:spTgt spid="45"/>
                                        </p:tgtEl>
                                        <p:attrNameLst>
                                          <p:attrName>ppt_x</p:attrName>
                                        </p:attrNameLst>
                                      </p:cBhvr>
                                      <p:tavLst>
                                        <p:tav tm="0">
                                          <p:val>
                                            <p:strVal val="#ppt_x"/>
                                          </p:val>
                                        </p:tav>
                                        <p:tav tm="100000">
                                          <p:val>
                                            <p:strVal val="#ppt_x"/>
                                          </p:val>
                                        </p:tav>
                                      </p:tavLst>
                                    </p:anim>
                                    <p:anim calcmode="lin" valueType="num">
                                      <p:cBhvr additive="base">
                                        <p:cTn id="42" dur="250" fill="hold"/>
                                        <p:tgtEl>
                                          <p:spTgt spid="45"/>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additive="base">
                                        <p:cTn id="45" dur="250" fill="hold"/>
                                        <p:tgtEl>
                                          <p:spTgt spid="42"/>
                                        </p:tgtEl>
                                        <p:attrNameLst>
                                          <p:attrName>ppt_x</p:attrName>
                                        </p:attrNameLst>
                                      </p:cBhvr>
                                      <p:tavLst>
                                        <p:tav tm="0">
                                          <p:val>
                                            <p:strVal val="#ppt_x"/>
                                          </p:val>
                                        </p:tav>
                                        <p:tav tm="100000">
                                          <p:val>
                                            <p:strVal val="#ppt_x"/>
                                          </p:val>
                                        </p:tav>
                                      </p:tavLst>
                                    </p:anim>
                                    <p:anim calcmode="lin" valueType="num">
                                      <p:cBhvr additive="base">
                                        <p:cTn id="46" dur="250" fill="hold"/>
                                        <p:tgtEl>
                                          <p:spTgt spid="42"/>
                                        </p:tgtEl>
                                        <p:attrNameLst>
                                          <p:attrName>ppt_y</p:attrName>
                                        </p:attrNameLst>
                                      </p:cBhvr>
                                      <p:tavLst>
                                        <p:tav tm="0">
                                          <p:val>
                                            <p:strVal val="1+#ppt_h/2"/>
                                          </p:val>
                                        </p:tav>
                                        <p:tav tm="100000">
                                          <p:val>
                                            <p:strVal val="#ppt_y"/>
                                          </p:val>
                                        </p:tav>
                                      </p:tavLst>
                                    </p:anim>
                                  </p:childTnLst>
                                </p:cTn>
                              </p:par>
                            </p:childTnLst>
                          </p:cTn>
                        </p:par>
                        <p:par>
                          <p:cTn id="47" fill="hold">
                            <p:stCondLst>
                              <p:cond delay="2000"/>
                            </p:stCondLst>
                            <p:childTnLst>
                              <p:par>
                                <p:cTn id="48" presetID="30" presetClass="entr" presetSubtype="0"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800" decel="100000"/>
                                        <p:tgtEl>
                                          <p:spTgt spid="38"/>
                                        </p:tgtEl>
                                      </p:cBhvr>
                                    </p:animEffect>
                                    <p:anim calcmode="lin" valueType="num">
                                      <p:cBhvr>
                                        <p:cTn id="51" dur="800" decel="100000" fill="hold"/>
                                        <p:tgtEl>
                                          <p:spTgt spid="38"/>
                                        </p:tgtEl>
                                        <p:attrNameLst>
                                          <p:attrName>style.rotation</p:attrName>
                                        </p:attrNameLst>
                                      </p:cBhvr>
                                      <p:tavLst>
                                        <p:tav tm="0">
                                          <p:val>
                                            <p:fltVal val="-90"/>
                                          </p:val>
                                        </p:tav>
                                        <p:tav tm="100000">
                                          <p:val>
                                            <p:fltVal val="0"/>
                                          </p:val>
                                        </p:tav>
                                      </p:tavLst>
                                    </p:anim>
                                    <p:anim calcmode="lin" valueType="num">
                                      <p:cBhvr>
                                        <p:cTn id="52" dur="800" decel="100000" fill="hold"/>
                                        <p:tgtEl>
                                          <p:spTgt spid="38"/>
                                        </p:tgtEl>
                                        <p:attrNameLst>
                                          <p:attrName>ppt_x</p:attrName>
                                        </p:attrNameLst>
                                      </p:cBhvr>
                                      <p:tavLst>
                                        <p:tav tm="0">
                                          <p:val>
                                            <p:strVal val="#ppt_x+0.4"/>
                                          </p:val>
                                        </p:tav>
                                        <p:tav tm="100000">
                                          <p:val>
                                            <p:strVal val="#ppt_x-0.05"/>
                                          </p:val>
                                        </p:tav>
                                      </p:tavLst>
                                    </p:anim>
                                    <p:anim calcmode="lin" valueType="num">
                                      <p:cBhvr>
                                        <p:cTn id="53" dur="800" decel="100000" fill="hold"/>
                                        <p:tgtEl>
                                          <p:spTgt spid="38"/>
                                        </p:tgtEl>
                                        <p:attrNameLst>
                                          <p:attrName>ppt_y</p:attrName>
                                        </p:attrNameLst>
                                      </p:cBhvr>
                                      <p:tavLst>
                                        <p:tav tm="0">
                                          <p:val>
                                            <p:strVal val="#ppt_y-0.4"/>
                                          </p:val>
                                        </p:tav>
                                        <p:tav tm="100000">
                                          <p:val>
                                            <p:strVal val="#ppt_y+0.1"/>
                                          </p:val>
                                        </p:tav>
                                      </p:tavLst>
                                    </p:anim>
                                    <p:anim calcmode="lin" valueType="num">
                                      <p:cBhvr>
                                        <p:cTn id="54" dur="200" accel="100000" fill="hold">
                                          <p:stCondLst>
                                            <p:cond delay="800"/>
                                          </p:stCondLst>
                                        </p:cTn>
                                        <p:tgtEl>
                                          <p:spTgt spid="38"/>
                                        </p:tgtEl>
                                        <p:attrNameLst>
                                          <p:attrName>ppt_x</p:attrName>
                                        </p:attrNameLst>
                                      </p:cBhvr>
                                      <p:tavLst>
                                        <p:tav tm="0">
                                          <p:val>
                                            <p:strVal val="#ppt_x-0.05"/>
                                          </p:val>
                                        </p:tav>
                                        <p:tav tm="100000">
                                          <p:val>
                                            <p:strVal val="#ppt_x"/>
                                          </p:val>
                                        </p:tav>
                                      </p:tavLst>
                                    </p:anim>
                                    <p:anim calcmode="lin" valueType="num">
                                      <p:cBhvr>
                                        <p:cTn id="55" dur="200" accel="100000" fill="hold">
                                          <p:stCondLst>
                                            <p:cond delay="800"/>
                                          </p:stCondLst>
                                        </p:cTn>
                                        <p:tgtEl>
                                          <p:spTgt spid="38"/>
                                        </p:tgtEl>
                                        <p:attrNameLst>
                                          <p:attrName>ppt_y</p:attrName>
                                        </p:attrNameLst>
                                      </p:cBhvr>
                                      <p:tavLst>
                                        <p:tav tm="0">
                                          <p:val>
                                            <p:strVal val="#ppt_y+0.1"/>
                                          </p:val>
                                        </p:tav>
                                        <p:tav tm="100000">
                                          <p:val>
                                            <p:strVal val="#ppt_y"/>
                                          </p:val>
                                        </p:tav>
                                      </p:tavLst>
                                    </p:anim>
                                  </p:childTnLst>
                                </p:cTn>
                              </p:par>
                              <p:par>
                                <p:cTn id="56" presetID="30" presetClass="entr" presetSubtype="0" fill="hold" grpId="0" nodeType="withEffect">
                                  <p:stCondLst>
                                    <p:cond delay="500"/>
                                  </p:stCondLst>
                                  <p:childTnLst>
                                    <p:set>
                                      <p:cBhvr>
                                        <p:cTn id="57" dur="1" fill="hold">
                                          <p:stCondLst>
                                            <p:cond delay="0"/>
                                          </p:stCondLst>
                                        </p:cTn>
                                        <p:tgtEl>
                                          <p:spTgt spid="39"/>
                                        </p:tgtEl>
                                        <p:attrNameLst>
                                          <p:attrName>style.visibility</p:attrName>
                                        </p:attrNameLst>
                                      </p:cBhvr>
                                      <p:to>
                                        <p:strVal val="visible"/>
                                      </p:to>
                                    </p:set>
                                    <p:animEffect transition="in" filter="fade">
                                      <p:cBhvr>
                                        <p:cTn id="58" dur="800" decel="100000"/>
                                        <p:tgtEl>
                                          <p:spTgt spid="39"/>
                                        </p:tgtEl>
                                      </p:cBhvr>
                                    </p:animEffect>
                                    <p:anim calcmode="lin" valueType="num">
                                      <p:cBhvr>
                                        <p:cTn id="59" dur="800" decel="100000" fill="hold"/>
                                        <p:tgtEl>
                                          <p:spTgt spid="39"/>
                                        </p:tgtEl>
                                        <p:attrNameLst>
                                          <p:attrName>style.rotation</p:attrName>
                                        </p:attrNameLst>
                                      </p:cBhvr>
                                      <p:tavLst>
                                        <p:tav tm="0">
                                          <p:val>
                                            <p:fltVal val="-90"/>
                                          </p:val>
                                        </p:tav>
                                        <p:tav tm="100000">
                                          <p:val>
                                            <p:fltVal val="0"/>
                                          </p:val>
                                        </p:tav>
                                      </p:tavLst>
                                    </p:anim>
                                    <p:anim calcmode="lin" valueType="num">
                                      <p:cBhvr>
                                        <p:cTn id="60" dur="800" decel="100000" fill="hold"/>
                                        <p:tgtEl>
                                          <p:spTgt spid="39"/>
                                        </p:tgtEl>
                                        <p:attrNameLst>
                                          <p:attrName>ppt_x</p:attrName>
                                        </p:attrNameLst>
                                      </p:cBhvr>
                                      <p:tavLst>
                                        <p:tav tm="0">
                                          <p:val>
                                            <p:strVal val="#ppt_x+0.4"/>
                                          </p:val>
                                        </p:tav>
                                        <p:tav tm="100000">
                                          <p:val>
                                            <p:strVal val="#ppt_x-0.05"/>
                                          </p:val>
                                        </p:tav>
                                      </p:tavLst>
                                    </p:anim>
                                    <p:anim calcmode="lin" valueType="num">
                                      <p:cBhvr>
                                        <p:cTn id="61" dur="800" decel="100000" fill="hold"/>
                                        <p:tgtEl>
                                          <p:spTgt spid="39"/>
                                        </p:tgtEl>
                                        <p:attrNameLst>
                                          <p:attrName>ppt_y</p:attrName>
                                        </p:attrNameLst>
                                      </p:cBhvr>
                                      <p:tavLst>
                                        <p:tav tm="0">
                                          <p:val>
                                            <p:strVal val="#ppt_y-0.4"/>
                                          </p:val>
                                        </p:tav>
                                        <p:tav tm="100000">
                                          <p:val>
                                            <p:strVal val="#ppt_y+0.1"/>
                                          </p:val>
                                        </p:tav>
                                      </p:tavLst>
                                    </p:anim>
                                    <p:anim calcmode="lin" valueType="num">
                                      <p:cBhvr>
                                        <p:cTn id="62" dur="200" accel="100000" fill="hold">
                                          <p:stCondLst>
                                            <p:cond delay="800"/>
                                          </p:stCondLst>
                                        </p:cTn>
                                        <p:tgtEl>
                                          <p:spTgt spid="39"/>
                                        </p:tgtEl>
                                        <p:attrNameLst>
                                          <p:attrName>ppt_x</p:attrName>
                                        </p:attrNameLst>
                                      </p:cBhvr>
                                      <p:tavLst>
                                        <p:tav tm="0">
                                          <p:val>
                                            <p:strVal val="#ppt_x-0.05"/>
                                          </p:val>
                                        </p:tav>
                                        <p:tav tm="100000">
                                          <p:val>
                                            <p:strVal val="#ppt_x"/>
                                          </p:val>
                                        </p:tav>
                                      </p:tavLst>
                                    </p:anim>
                                    <p:anim calcmode="lin" valueType="num">
                                      <p:cBhvr>
                                        <p:cTn id="63" dur="200" accel="100000" fill="hold">
                                          <p:stCondLst>
                                            <p:cond delay="800"/>
                                          </p:stCondLst>
                                        </p:cTn>
                                        <p:tgtEl>
                                          <p:spTgt spid="39"/>
                                        </p:tgtEl>
                                        <p:attrNameLst>
                                          <p:attrName>ppt_y</p:attrName>
                                        </p:attrNameLst>
                                      </p:cBhvr>
                                      <p:tavLst>
                                        <p:tav tm="0">
                                          <p:val>
                                            <p:strVal val="#ppt_y+0.1"/>
                                          </p:val>
                                        </p:tav>
                                        <p:tav tm="100000">
                                          <p:val>
                                            <p:strVal val="#ppt_y"/>
                                          </p:val>
                                        </p:tav>
                                      </p:tavLst>
                                    </p:anim>
                                  </p:childTnLst>
                                </p:cTn>
                              </p:par>
                              <p:par>
                                <p:cTn id="64" presetID="30" presetClass="entr" presetSubtype="0" fill="hold" grpId="0" nodeType="withEffect">
                                  <p:stCondLst>
                                    <p:cond delay="1000"/>
                                  </p:stCondLst>
                                  <p:childTnLst>
                                    <p:set>
                                      <p:cBhvr>
                                        <p:cTn id="65" dur="1" fill="hold">
                                          <p:stCondLst>
                                            <p:cond delay="0"/>
                                          </p:stCondLst>
                                        </p:cTn>
                                        <p:tgtEl>
                                          <p:spTgt spid="40"/>
                                        </p:tgtEl>
                                        <p:attrNameLst>
                                          <p:attrName>style.visibility</p:attrName>
                                        </p:attrNameLst>
                                      </p:cBhvr>
                                      <p:to>
                                        <p:strVal val="visible"/>
                                      </p:to>
                                    </p:set>
                                    <p:animEffect transition="in" filter="fade">
                                      <p:cBhvr>
                                        <p:cTn id="66" dur="800" decel="100000"/>
                                        <p:tgtEl>
                                          <p:spTgt spid="40"/>
                                        </p:tgtEl>
                                      </p:cBhvr>
                                    </p:animEffect>
                                    <p:anim calcmode="lin" valueType="num">
                                      <p:cBhvr>
                                        <p:cTn id="67" dur="800" decel="100000" fill="hold"/>
                                        <p:tgtEl>
                                          <p:spTgt spid="40"/>
                                        </p:tgtEl>
                                        <p:attrNameLst>
                                          <p:attrName>style.rotation</p:attrName>
                                        </p:attrNameLst>
                                      </p:cBhvr>
                                      <p:tavLst>
                                        <p:tav tm="0">
                                          <p:val>
                                            <p:fltVal val="-90"/>
                                          </p:val>
                                        </p:tav>
                                        <p:tav tm="100000">
                                          <p:val>
                                            <p:fltVal val="0"/>
                                          </p:val>
                                        </p:tav>
                                      </p:tavLst>
                                    </p:anim>
                                    <p:anim calcmode="lin" valueType="num">
                                      <p:cBhvr>
                                        <p:cTn id="68" dur="800" decel="100000" fill="hold"/>
                                        <p:tgtEl>
                                          <p:spTgt spid="40"/>
                                        </p:tgtEl>
                                        <p:attrNameLst>
                                          <p:attrName>ppt_x</p:attrName>
                                        </p:attrNameLst>
                                      </p:cBhvr>
                                      <p:tavLst>
                                        <p:tav tm="0">
                                          <p:val>
                                            <p:strVal val="#ppt_x+0.4"/>
                                          </p:val>
                                        </p:tav>
                                        <p:tav tm="100000">
                                          <p:val>
                                            <p:strVal val="#ppt_x-0.05"/>
                                          </p:val>
                                        </p:tav>
                                      </p:tavLst>
                                    </p:anim>
                                    <p:anim calcmode="lin" valueType="num">
                                      <p:cBhvr>
                                        <p:cTn id="69" dur="800" decel="100000" fill="hold"/>
                                        <p:tgtEl>
                                          <p:spTgt spid="40"/>
                                        </p:tgtEl>
                                        <p:attrNameLst>
                                          <p:attrName>ppt_y</p:attrName>
                                        </p:attrNameLst>
                                      </p:cBhvr>
                                      <p:tavLst>
                                        <p:tav tm="0">
                                          <p:val>
                                            <p:strVal val="#ppt_y-0.4"/>
                                          </p:val>
                                        </p:tav>
                                        <p:tav tm="100000">
                                          <p:val>
                                            <p:strVal val="#ppt_y+0.1"/>
                                          </p:val>
                                        </p:tav>
                                      </p:tavLst>
                                    </p:anim>
                                    <p:anim calcmode="lin" valueType="num">
                                      <p:cBhvr>
                                        <p:cTn id="70" dur="200" accel="100000" fill="hold">
                                          <p:stCondLst>
                                            <p:cond delay="800"/>
                                          </p:stCondLst>
                                        </p:cTn>
                                        <p:tgtEl>
                                          <p:spTgt spid="40"/>
                                        </p:tgtEl>
                                        <p:attrNameLst>
                                          <p:attrName>ppt_x</p:attrName>
                                        </p:attrNameLst>
                                      </p:cBhvr>
                                      <p:tavLst>
                                        <p:tav tm="0">
                                          <p:val>
                                            <p:strVal val="#ppt_x-0.05"/>
                                          </p:val>
                                        </p:tav>
                                        <p:tav tm="100000">
                                          <p:val>
                                            <p:strVal val="#ppt_x"/>
                                          </p:val>
                                        </p:tav>
                                      </p:tavLst>
                                    </p:anim>
                                    <p:anim calcmode="lin" valueType="num">
                                      <p:cBhvr>
                                        <p:cTn id="71" dur="200" accel="100000" fill="hold">
                                          <p:stCondLst>
                                            <p:cond delay="800"/>
                                          </p:stCondLst>
                                        </p:cTn>
                                        <p:tgtEl>
                                          <p:spTgt spid="40"/>
                                        </p:tgtEl>
                                        <p:attrNameLst>
                                          <p:attrName>ppt_y</p:attrName>
                                        </p:attrNameLst>
                                      </p:cBhvr>
                                      <p:tavLst>
                                        <p:tav tm="0">
                                          <p:val>
                                            <p:strVal val="#ppt_y+0.1"/>
                                          </p:val>
                                        </p:tav>
                                        <p:tav tm="100000">
                                          <p:val>
                                            <p:strVal val="#ppt_y"/>
                                          </p:val>
                                        </p:tav>
                                      </p:tavLst>
                                    </p:anim>
                                  </p:childTnLst>
                                </p:cTn>
                              </p:par>
                              <p:par>
                                <p:cTn id="72" presetID="30" presetClass="entr" presetSubtype="0" fill="hold" grpId="0" nodeType="withEffect">
                                  <p:stCondLst>
                                    <p:cond delay="1500"/>
                                  </p:stCondLst>
                                  <p:childTnLst>
                                    <p:set>
                                      <p:cBhvr>
                                        <p:cTn id="73" dur="1" fill="hold">
                                          <p:stCondLst>
                                            <p:cond delay="0"/>
                                          </p:stCondLst>
                                        </p:cTn>
                                        <p:tgtEl>
                                          <p:spTgt spid="41"/>
                                        </p:tgtEl>
                                        <p:attrNameLst>
                                          <p:attrName>style.visibility</p:attrName>
                                        </p:attrNameLst>
                                      </p:cBhvr>
                                      <p:to>
                                        <p:strVal val="visible"/>
                                      </p:to>
                                    </p:set>
                                    <p:animEffect transition="in" filter="fade">
                                      <p:cBhvr>
                                        <p:cTn id="74" dur="800" decel="100000"/>
                                        <p:tgtEl>
                                          <p:spTgt spid="41"/>
                                        </p:tgtEl>
                                      </p:cBhvr>
                                    </p:animEffect>
                                    <p:anim calcmode="lin" valueType="num">
                                      <p:cBhvr>
                                        <p:cTn id="75" dur="800" decel="100000" fill="hold"/>
                                        <p:tgtEl>
                                          <p:spTgt spid="41"/>
                                        </p:tgtEl>
                                        <p:attrNameLst>
                                          <p:attrName>style.rotation</p:attrName>
                                        </p:attrNameLst>
                                      </p:cBhvr>
                                      <p:tavLst>
                                        <p:tav tm="0">
                                          <p:val>
                                            <p:fltVal val="-90"/>
                                          </p:val>
                                        </p:tav>
                                        <p:tav tm="100000">
                                          <p:val>
                                            <p:fltVal val="0"/>
                                          </p:val>
                                        </p:tav>
                                      </p:tavLst>
                                    </p:anim>
                                    <p:anim calcmode="lin" valueType="num">
                                      <p:cBhvr>
                                        <p:cTn id="76" dur="800" decel="100000" fill="hold"/>
                                        <p:tgtEl>
                                          <p:spTgt spid="41"/>
                                        </p:tgtEl>
                                        <p:attrNameLst>
                                          <p:attrName>ppt_x</p:attrName>
                                        </p:attrNameLst>
                                      </p:cBhvr>
                                      <p:tavLst>
                                        <p:tav tm="0">
                                          <p:val>
                                            <p:strVal val="#ppt_x+0.4"/>
                                          </p:val>
                                        </p:tav>
                                        <p:tav tm="100000">
                                          <p:val>
                                            <p:strVal val="#ppt_x-0.05"/>
                                          </p:val>
                                        </p:tav>
                                      </p:tavLst>
                                    </p:anim>
                                    <p:anim calcmode="lin" valueType="num">
                                      <p:cBhvr>
                                        <p:cTn id="77" dur="800" decel="100000" fill="hold"/>
                                        <p:tgtEl>
                                          <p:spTgt spid="41"/>
                                        </p:tgtEl>
                                        <p:attrNameLst>
                                          <p:attrName>ppt_y</p:attrName>
                                        </p:attrNameLst>
                                      </p:cBhvr>
                                      <p:tavLst>
                                        <p:tav tm="0">
                                          <p:val>
                                            <p:strVal val="#ppt_y-0.4"/>
                                          </p:val>
                                        </p:tav>
                                        <p:tav tm="100000">
                                          <p:val>
                                            <p:strVal val="#ppt_y+0.1"/>
                                          </p:val>
                                        </p:tav>
                                      </p:tavLst>
                                    </p:anim>
                                    <p:anim calcmode="lin" valueType="num">
                                      <p:cBhvr>
                                        <p:cTn id="78" dur="200" accel="100000" fill="hold">
                                          <p:stCondLst>
                                            <p:cond delay="800"/>
                                          </p:stCondLst>
                                        </p:cTn>
                                        <p:tgtEl>
                                          <p:spTgt spid="41"/>
                                        </p:tgtEl>
                                        <p:attrNameLst>
                                          <p:attrName>ppt_x</p:attrName>
                                        </p:attrNameLst>
                                      </p:cBhvr>
                                      <p:tavLst>
                                        <p:tav tm="0">
                                          <p:val>
                                            <p:strVal val="#ppt_x-0.05"/>
                                          </p:val>
                                        </p:tav>
                                        <p:tav tm="100000">
                                          <p:val>
                                            <p:strVal val="#ppt_x"/>
                                          </p:val>
                                        </p:tav>
                                      </p:tavLst>
                                    </p:anim>
                                    <p:anim calcmode="lin" valueType="num">
                                      <p:cBhvr>
                                        <p:cTn id="79" dur="200" accel="100000" fill="hold">
                                          <p:stCondLst>
                                            <p:cond delay="800"/>
                                          </p:stCondLst>
                                        </p:cTn>
                                        <p:tgtEl>
                                          <p:spTgt spid="4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34" grpId="0" animBg="1"/>
      <p:bldP spid="35" grpId="0" animBg="1"/>
      <p:bldP spid="38" grpId="0"/>
      <p:bldP spid="39" grpId="0"/>
      <p:bldP spid="40" grpId="0"/>
      <p:bldP spid="41"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304324" y="-386715"/>
            <a:ext cx="2302193" cy="2302193"/>
            <a:chOff x="5274" y="1265"/>
            <a:chExt cx="8608" cy="8608"/>
          </a:xfrm>
        </p:grpSpPr>
        <p:sp>
          <p:nvSpPr>
            <p:cNvPr id="5" name="椭圆 4"/>
            <p:cNvSpPr/>
            <p:nvPr/>
          </p:nvSpPr>
          <p:spPr>
            <a:xfrm>
              <a:off x="5274" y="1265"/>
              <a:ext cx="8609" cy="8609"/>
            </a:xfrm>
            <a:prstGeom prst="ellipse">
              <a:avLst/>
            </a:prstGeom>
            <a:solidFill>
              <a:schemeClr val="bg1"/>
            </a:solidFill>
            <a:ln w="12700">
              <a:solidFill>
                <a:srgbClr val="419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椭圆 5"/>
            <p:cNvSpPr/>
            <p:nvPr/>
          </p:nvSpPr>
          <p:spPr>
            <a:xfrm>
              <a:off x="5480" y="1489"/>
              <a:ext cx="8210" cy="8210"/>
            </a:xfrm>
            <a:prstGeom prst="ellipse">
              <a:avLst/>
            </a:prstGeom>
            <a:noFill/>
            <a:ln w="9525">
              <a:solidFill>
                <a:srgbClr val="A67346"/>
              </a:solidFill>
              <a:prstDash val="sys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 name="组合 6"/>
          <p:cNvGrpSpPr/>
          <p:nvPr/>
        </p:nvGrpSpPr>
        <p:grpSpPr>
          <a:xfrm>
            <a:off x="2771299" y="-129540"/>
            <a:ext cx="5695474" cy="5695474"/>
            <a:chOff x="5274" y="1265"/>
            <a:chExt cx="8608" cy="8608"/>
          </a:xfrm>
        </p:grpSpPr>
        <p:sp>
          <p:nvSpPr>
            <p:cNvPr id="8" name="椭圆 7"/>
            <p:cNvSpPr/>
            <p:nvPr/>
          </p:nvSpPr>
          <p:spPr>
            <a:xfrm>
              <a:off x="5274" y="1265"/>
              <a:ext cx="8609" cy="8609"/>
            </a:xfrm>
            <a:prstGeom prst="ellipse">
              <a:avLst/>
            </a:prstGeom>
            <a:solidFill>
              <a:schemeClr val="bg1"/>
            </a:solidFill>
            <a:ln w="12700">
              <a:solidFill>
                <a:srgbClr val="419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5480" y="1489"/>
              <a:ext cx="8210" cy="8210"/>
            </a:xfrm>
            <a:prstGeom prst="ellipse">
              <a:avLst/>
            </a:prstGeom>
            <a:noFill/>
            <a:ln w="9525">
              <a:solidFill>
                <a:srgbClr val="A67346"/>
              </a:solidFill>
              <a:prstDash val="sys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 name="文本框 9"/>
          <p:cNvSpPr txBox="1"/>
          <p:nvPr/>
        </p:nvSpPr>
        <p:spPr>
          <a:xfrm>
            <a:off x="212408" y="1010603"/>
            <a:ext cx="1244441" cy="553998"/>
          </a:xfrm>
          <a:prstGeom prst="rect">
            <a:avLst/>
          </a:prstGeom>
          <a:noFill/>
        </p:spPr>
        <p:txBody>
          <a:bodyPr wrap="square" rtlCol="0">
            <a:spAutoFit/>
          </a:bodyPr>
          <a:lstStyle/>
          <a:p>
            <a:pPr algn="l"/>
            <a:r>
              <a:rPr lang="en-US" altLang="zh-CN" sz="1500" b="1">
                <a:solidFill>
                  <a:srgbClr val="A67346"/>
                </a:solidFill>
                <a:latin typeface="微软雅黑" charset="0"/>
                <a:ea typeface="微软雅黑" charset="0"/>
                <a:sym typeface="+mn-ea"/>
              </a:rPr>
              <a:t>CONTENTS</a:t>
            </a:r>
          </a:p>
        </p:txBody>
      </p:sp>
      <p:sp>
        <p:nvSpPr>
          <p:cNvPr id="11" name="文本框 10"/>
          <p:cNvSpPr txBox="1"/>
          <p:nvPr/>
        </p:nvSpPr>
        <p:spPr>
          <a:xfrm>
            <a:off x="155734" y="359093"/>
            <a:ext cx="1349216" cy="1338828"/>
          </a:xfrm>
          <a:prstGeom prst="rect">
            <a:avLst/>
          </a:prstGeom>
          <a:noFill/>
        </p:spPr>
        <p:txBody>
          <a:bodyPr wrap="square" rtlCol="0">
            <a:spAutoFit/>
          </a:bodyPr>
          <a:lstStyle/>
          <a:p>
            <a:pPr algn="ctr"/>
            <a:r>
              <a:rPr lang="zh-CN" altLang="en-US" sz="4050" b="1" dirty="0">
                <a:solidFill>
                  <a:srgbClr val="A67346"/>
                </a:solidFill>
                <a:latin typeface="微软雅黑" charset="0"/>
                <a:ea typeface="微软雅黑" charset="0"/>
                <a:sym typeface="+mn-ea"/>
              </a:rPr>
              <a:t>目 录</a:t>
            </a:r>
          </a:p>
        </p:txBody>
      </p:sp>
      <p:sp>
        <p:nvSpPr>
          <p:cNvPr id="12" name="文本框 11"/>
          <p:cNvSpPr txBox="1"/>
          <p:nvPr/>
        </p:nvSpPr>
        <p:spPr>
          <a:xfrm>
            <a:off x="5043964" y="1515428"/>
            <a:ext cx="2527459" cy="369332"/>
          </a:xfrm>
          <a:prstGeom prst="rect">
            <a:avLst/>
          </a:prstGeom>
          <a:noFill/>
        </p:spPr>
        <p:txBody>
          <a:bodyPr wrap="square" rtlCol="0">
            <a:spAutoFit/>
          </a:bodyPr>
          <a:lstStyle/>
          <a:p>
            <a:r>
              <a:rPr lang="zh-CN" altLang="en-US" sz="1800" dirty="0">
                <a:solidFill>
                  <a:srgbClr val="A67346"/>
                </a:solidFill>
                <a:latin typeface="微软雅黑" charset="0"/>
                <a:ea typeface="微软雅黑" charset="0"/>
              </a:rPr>
              <a:t>选题背景与意义</a:t>
            </a:r>
          </a:p>
        </p:txBody>
      </p:sp>
      <p:sp>
        <p:nvSpPr>
          <p:cNvPr id="13" name="文本框 12"/>
          <p:cNvSpPr txBox="1"/>
          <p:nvPr/>
        </p:nvSpPr>
        <p:spPr>
          <a:xfrm>
            <a:off x="5043964" y="2223135"/>
            <a:ext cx="2490311" cy="369332"/>
          </a:xfrm>
          <a:prstGeom prst="rect">
            <a:avLst/>
          </a:prstGeom>
          <a:noFill/>
        </p:spPr>
        <p:txBody>
          <a:bodyPr wrap="square" rtlCol="0">
            <a:spAutoFit/>
          </a:bodyPr>
          <a:lstStyle/>
          <a:p>
            <a:r>
              <a:rPr lang="zh-CN" altLang="en-US" sz="1800">
                <a:solidFill>
                  <a:srgbClr val="A67346"/>
                </a:solidFill>
                <a:latin typeface="微软雅黑" charset="0"/>
                <a:ea typeface="微软雅黑" charset="0"/>
                <a:sym typeface="+mn-ea"/>
              </a:rPr>
              <a:t>研究方法与思路</a:t>
            </a:r>
          </a:p>
        </p:txBody>
      </p:sp>
      <p:sp>
        <p:nvSpPr>
          <p:cNvPr id="14" name="文本框 13"/>
          <p:cNvSpPr txBox="1"/>
          <p:nvPr/>
        </p:nvSpPr>
        <p:spPr>
          <a:xfrm>
            <a:off x="5043964" y="2892266"/>
            <a:ext cx="2527459" cy="369332"/>
          </a:xfrm>
          <a:prstGeom prst="rect">
            <a:avLst/>
          </a:prstGeom>
          <a:noFill/>
        </p:spPr>
        <p:txBody>
          <a:bodyPr wrap="square" rtlCol="0">
            <a:spAutoFit/>
          </a:bodyPr>
          <a:lstStyle/>
          <a:p>
            <a:r>
              <a:rPr lang="zh-CN" altLang="en-US" sz="1800">
                <a:solidFill>
                  <a:srgbClr val="A67346"/>
                </a:solidFill>
                <a:latin typeface="微软雅黑" charset="0"/>
                <a:ea typeface="微软雅黑" charset="0"/>
                <a:sym typeface="+mn-ea"/>
              </a:rPr>
              <a:t>研究成果与应用</a:t>
            </a:r>
          </a:p>
        </p:txBody>
      </p:sp>
      <p:sp>
        <p:nvSpPr>
          <p:cNvPr id="15" name="文本框 14"/>
          <p:cNvSpPr txBox="1"/>
          <p:nvPr/>
        </p:nvSpPr>
        <p:spPr>
          <a:xfrm>
            <a:off x="5043964" y="3610928"/>
            <a:ext cx="2490311" cy="369332"/>
          </a:xfrm>
          <a:prstGeom prst="rect">
            <a:avLst/>
          </a:prstGeom>
          <a:noFill/>
        </p:spPr>
        <p:txBody>
          <a:bodyPr wrap="square" rtlCol="0">
            <a:spAutoFit/>
          </a:bodyPr>
          <a:lstStyle/>
          <a:p>
            <a:r>
              <a:rPr lang="zh-CN" altLang="en-US" sz="1800">
                <a:solidFill>
                  <a:srgbClr val="A67346"/>
                </a:solidFill>
                <a:latin typeface="微软雅黑" charset="0"/>
                <a:ea typeface="微软雅黑" charset="0"/>
                <a:sym typeface="+mn-ea"/>
              </a:rPr>
              <a:t>相关建议与总结</a:t>
            </a:r>
          </a:p>
        </p:txBody>
      </p:sp>
      <p:grpSp>
        <p:nvGrpSpPr>
          <p:cNvPr id="16" name="组合 15"/>
          <p:cNvGrpSpPr/>
          <p:nvPr/>
        </p:nvGrpSpPr>
        <p:grpSpPr>
          <a:xfrm>
            <a:off x="4385787" y="1420656"/>
            <a:ext cx="504349" cy="475982"/>
            <a:chOff x="5847715" y="1894205"/>
            <a:chExt cx="672465" cy="634642"/>
          </a:xfrm>
        </p:grpSpPr>
        <p:sp>
          <p:nvSpPr>
            <p:cNvPr id="17" name="文本框 16"/>
            <p:cNvSpPr txBox="1"/>
            <p:nvPr/>
          </p:nvSpPr>
          <p:spPr>
            <a:xfrm>
              <a:off x="5895974" y="1974850"/>
              <a:ext cx="589913" cy="553997"/>
            </a:xfrm>
            <a:prstGeom prst="rect">
              <a:avLst/>
            </a:prstGeom>
            <a:noFill/>
          </p:spPr>
          <p:txBody>
            <a:bodyPr wrap="square" rtlCol="0">
              <a:spAutoFit/>
            </a:bodyPr>
            <a:lstStyle/>
            <a:p>
              <a:pPr algn="ctr">
                <a:defRPr/>
              </a:pPr>
              <a:r>
                <a:rPr lang="en-US" altLang="zh-CN" sz="2100" dirty="0">
                  <a:solidFill>
                    <a:srgbClr val="A67346"/>
                  </a:solidFill>
                  <a:latin typeface="Impact" pitchFamily="34" charset="0"/>
                  <a:ea typeface="方正舒体" pitchFamily="2" charset="-122"/>
                  <a:sym typeface="+mn-ea"/>
                </a:rPr>
                <a:t>01</a:t>
              </a:r>
              <a:endParaRPr lang="en-US" altLang="zh-CN" sz="2100" b="1" dirty="0">
                <a:solidFill>
                  <a:srgbClr val="A67346"/>
                </a:solidFill>
                <a:latin typeface="Impact" pitchFamily="34" charset="0"/>
                <a:ea typeface="方正舒体" pitchFamily="2" charset="-122"/>
                <a:sym typeface="+mn-ea"/>
              </a:endParaRPr>
            </a:p>
          </p:txBody>
        </p:sp>
        <p:grpSp>
          <p:nvGrpSpPr>
            <p:cNvPr id="18" name="组合 17"/>
            <p:cNvGrpSpPr/>
            <p:nvPr/>
          </p:nvGrpSpPr>
          <p:grpSpPr>
            <a:xfrm>
              <a:off x="5847715" y="1894205"/>
              <a:ext cx="672465" cy="566420"/>
              <a:chOff x="9202" y="2983"/>
              <a:chExt cx="1059" cy="892"/>
            </a:xfrm>
          </p:grpSpPr>
          <p:pic>
            <p:nvPicPr>
              <p:cNvPr id="19" name="图片 18" descr="VI方案66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02" y="2983"/>
                <a:ext cx="1059" cy="889"/>
              </a:xfrm>
              <a:prstGeom prst="rect">
                <a:avLst/>
              </a:prstGeom>
            </p:spPr>
          </p:pic>
          <p:cxnSp>
            <p:nvCxnSpPr>
              <p:cNvPr id="20" name="直接连接符 19"/>
              <p:cNvCxnSpPr/>
              <p:nvPr/>
            </p:nvCxnSpPr>
            <p:spPr>
              <a:xfrm>
                <a:off x="9296" y="3875"/>
                <a:ext cx="831" cy="0"/>
              </a:xfrm>
              <a:prstGeom prst="line">
                <a:avLst/>
              </a:prstGeom>
              <a:ln>
                <a:solidFill>
                  <a:srgbClr val="3E8F84"/>
                </a:solidFill>
              </a:ln>
            </p:spPr>
            <p:style>
              <a:lnRef idx="1">
                <a:schemeClr val="accent1"/>
              </a:lnRef>
              <a:fillRef idx="0">
                <a:schemeClr val="accent1"/>
              </a:fillRef>
              <a:effectRef idx="0">
                <a:schemeClr val="accent1"/>
              </a:effectRef>
              <a:fontRef idx="minor">
                <a:schemeClr val="tx1"/>
              </a:fontRef>
            </p:style>
          </p:cxnSp>
        </p:grpSp>
      </p:grpSp>
      <p:grpSp>
        <p:nvGrpSpPr>
          <p:cNvPr id="21" name="组合 20"/>
          <p:cNvGrpSpPr/>
          <p:nvPr/>
        </p:nvGrpSpPr>
        <p:grpSpPr>
          <a:xfrm>
            <a:off x="4375785" y="2137888"/>
            <a:ext cx="503873" cy="479792"/>
            <a:chOff x="5834380" y="2850515"/>
            <a:chExt cx="671830" cy="639722"/>
          </a:xfrm>
        </p:grpSpPr>
        <p:sp>
          <p:nvSpPr>
            <p:cNvPr id="22" name="文本框 21"/>
            <p:cNvSpPr txBox="1"/>
            <p:nvPr/>
          </p:nvSpPr>
          <p:spPr>
            <a:xfrm>
              <a:off x="5845175" y="2936240"/>
              <a:ext cx="629919" cy="553997"/>
            </a:xfrm>
            <a:prstGeom prst="rect">
              <a:avLst/>
            </a:prstGeom>
            <a:noFill/>
          </p:spPr>
          <p:txBody>
            <a:bodyPr wrap="square" rtlCol="0">
              <a:spAutoFit/>
            </a:bodyPr>
            <a:lstStyle/>
            <a:p>
              <a:pPr algn="ctr">
                <a:defRPr/>
              </a:pPr>
              <a:r>
                <a:rPr lang="en-US" altLang="zh-CN" sz="2100" dirty="0">
                  <a:solidFill>
                    <a:srgbClr val="A67346"/>
                  </a:solidFill>
                  <a:latin typeface="Impact" pitchFamily="34" charset="0"/>
                  <a:ea typeface="方正舒体" pitchFamily="2" charset="-122"/>
                  <a:sym typeface="+mn-ea"/>
                </a:rPr>
                <a:t>02</a:t>
              </a:r>
              <a:endParaRPr lang="en-US" altLang="zh-CN" sz="2100" b="1" dirty="0">
                <a:solidFill>
                  <a:srgbClr val="A67346"/>
                </a:solidFill>
                <a:latin typeface="Impact" pitchFamily="34" charset="0"/>
                <a:ea typeface="方正舒体" pitchFamily="2" charset="-122"/>
                <a:sym typeface="+mn-ea"/>
              </a:endParaRPr>
            </a:p>
          </p:txBody>
        </p:sp>
        <p:grpSp>
          <p:nvGrpSpPr>
            <p:cNvPr id="23" name="组合 22"/>
            <p:cNvGrpSpPr/>
            <p:nvPr/>
          </p:nvGrpSpPr>
          <p:grpSpPr>
            <a:xfrm>
              <a:off x="5834380" y="2850515"/>
              <a:ext cx="671830" cy="566420"/>
              <a:chOff x="9202" y="2983"/>
              <a:chExt cx="1058" cy="892"/>
            </a:xfrm>
          </p:grpSpPr>
          <p:pic>
            <p:nvPicPr>
              <p:cNvPr id="24" name="图片 23" descr="VI方案66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02" y="2983"/>
                <a:ext cx="1059" cy="889"/>
              </a:xfrm>
              <a:prstGeom prst="rect">
                <a:avLst/>
              </a:prstGeom>
            </p:spPr>
          </p:pic>
          <p:cxnSp>
            <p:nvCxnSpPr>
              <p:cNvPr id="25" name="直接连接符 24"/>
              <p:cNvCxnSpPr/>
              <p:nvPr/>
            </p:nvCxnSpPr>
            <p:spPr>
              <a:xfrm>
                <a:off x="9296" y="3875"/>
                <a:ext cx="831" cy="0"/>
              </a:xfrm>
              <a:prstGeom prst="line">
                <a:avLst/>
              </a:prstGeom>
              <a:ln>
                <a:solidFill>
                  <a:srgbClr val="3E8F84"/>
                </a:solidFill>
              </a:ln>
            </p:spPr>
            <p:style>
              <a:lnRef idx="1">
                <a:schemeClr val="accent1"/>
              </a:lnRef>
              <a:fillRef idx="0">
                <a:schemeClr val="accent1"/>
              </a:fillRef>
              <a:effectRef idx="0">
                <a:schemeClr val="accent1"/>
              </a:effectRef>
              <a:fontRef idx="minor">
                <a:schemeClr val="tx1"/>
              </a:fontRef>
            </p:style>
          </p:cxnSp>
        </p:grpSp>
      </p:grpSp>
      <p:grpSp>
        <p:nvGrpSpPr>
          <p:cNvPr id="26" name="组合 25"/>
          <p:cNvGrpSpPr/>
          <p:nvPr/>
        </p:nvGrpSpPr>
        <p:grpSpPr>
          <a:xfrm>
            <a:off x="4365784" y="2794635"/>
            <a:ext cx="503873" cy="478839"/>
            <a:chOff x="5821045" y="3726180"/>
            <a:chExt cx="671830" cy="638452"/>
          </a:xfrm>
        </p:grpSpPr>
        <p:sp>
          <p:nvSpPr>
            <p:cNvPr id="27" name="文本框 26"/>
            <p:cNvSpPr txBox="1"/>
            <p:nvPr/>
          </p:nvSpPr>
          <p:spPr>
            <a:xfrm>
              <a:off x="5843905" y="3810635"/>
              <a:ext cx="641982" cy="553997"/>
            </a:xfrm>
            <a:prstGeom prst="rect">
              <a:avLst/>
            </a:prstGeom>
            <a:noFill/>
          </p:spPr>
          <p:txBody>
            <a:bodyPr wrap="square" rtlCol="0">
              <a:spAutoFit/>
            </a:bodyPr>
            <a:lstStyle/>
            <a:p>
              <a:pPr algn="ctr">
                <a:defRPr/>
              </a:pPr>
              <a:r>
                <a:rPr lang="en-US" altLang="zh-CN" sz="2100" dirty="0">
                  <a:solidFill>
                    <a:srgbClr val="A67346"/>
                  </a:solidFill>
                  <a:latin typeface="Impact" pitchFamily="34" charset="0"/>
                  <a:ea typeface="方正舒体" pitchFamily="2" charset="-122"/>
                  <a:sym typeface="+mn-ea"/>
                </a:rPr>
                <a:t>03</a:t>
              </a:r>
              <a:endParaRPr lang="en-US" altLang="zh-CN" sz="2100" b="1" dirty="0">
                <a:solidFill>
                  <a:srgbClr val="A67346"/>
                </a:solidFill>
                <a:latin typeface="Impact" pitchFamily="34" charset="0"/>
                <a:ea typeface="方正舒体" pitchFamily="2" charset="-122"/>
                <a:sym typeface="+mn-ea"/>
              </a:endParaRPr>
            </a:p>
          </p:txBody>
        </p:sp>
        <p:grpSp>
          <p:nvGrpSpPr>
            <p:cNvPr id="28" name="组合 27"/>
            <p:cNvGrpSpPr/>
            <p:nvPr/>
          </p:nvGrpSpPr>
          <p:grpSpPr>
            <a:xfrm>
              <a:off x="5821045" y="3726180"/>
              <a:ext cx="671830" cy="566420"/>
              <a:chOff x="9202" y="2983"/>
              <a:chExt cx="1058" cy="892"/>
            </a:xfrm>
          </p:grpSpPr>
          <p:pic>
            <p:nvPicPr>
              <p:cNvPr id="29" name="图片 28" descr="VI方案66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02" y="2983"/>
                <a:ext cx="1059" cy="889"/>
              </a:xfrm>
              <a:prstGeom prst="rect">
                <a:avLst/>
              </a:prstGeom>
            </p:spPr>
          </p:pic>
          <p:cxnSp>
            <p:nvCxnSpPr>
              <p:cNvPr id="30" name="直接连接符 29"/>
              <p:cNvCxnSpPr/>
              <p:nvPr/>
            </p:nvCxnSpPr>
            <p:spPr>
              <a:xfrm>
                <a:off x="9296" y="3875"/>
                <a:ext cx="831" cy="0"/>
              </a:xfrm>
              <a:prstGeom prst="line">
                <a:avLst/>
              </a:prstGeom>
              <a:ln>
                <a:solidFill>
                  <a:srgbClr val="3E8F84"/>
                </a:solidFill>
              </a:ln>
            </p:spPr>
            <p:style>
              <a:lnRef idx="1">
                <a:schemeClr val="accent1"/>
              </a:lnRef>
              <a:fillRef idx="0">
                <a:schemeClr val="accent1"/>
              </a:fillRef>
              <a:effectRef idx="0">
                <a:schemeClr val="accent1"/>
              </a:effectRef>
              <a:fontRef idx="minor">
                <a:schemeClr val="tx1"/>
              </a:fontRef>
            </p:style>
          </p:cxnSp>
        </p:grpSp>
      </p:grpSp>
      <p:grpSp>
        <p:nvGrpSpPr>
          <p:cNvPr id="31" name="组合 30"/>
          <p:cNvGrpSpPr/>
          <p:nvPr/>
        </p:nvGrpSpPr>
        <p:grpSpPr>
          <a:xfrm>
            <a:off x="4375785" y="3533777"/>
            <a:ext cx="503873" cy="472648"/>
            <a:chOff x="5834380" y="4711700"/>
            <a:chExt cx="671830" cy="630197"/>
          </a:xfrm>
        </p:grpSpPr>
        <p:sp>
          <p:nvSpPr>
            <p:cNvPr id="32" name="文本框 31"/>
            <p:cNvSpPr txBox="1"/>
            <p:nvPr/>
          </p:nvSpPr>
          <p:spPr>
            <a:xfrm>
              <a:off x="5836920" y="4787900"/>
              <a:ext cx="629919" cy="553997"/>
            </a:xfrm>
            <a:prstGeom prst="rect">
              <a:avLst/>
            </a:prstGeom>
            <a:noFill/>
          </p:spPr>
          <p:txBody>
            <a:bodyPr wrap="square" rtlCol="0">
              <a:spAutoFit/>
            </a:bodyPr>
            <a:lstStyle/>
            <a:p>
              <a:pPr algn="ctr">
                <a:defRPr/>
              </a:pPr>
              <a:r>
                <a:rPr lang="en-US" altLang="zh-CN" sz="2100" dirty="0">
                  <a:solidFill>
                    <a:srgbClr val="A67346"/>
                  </a:solidFill>
                  <a:latin typeface="Impact" pitchFamily="34" charset="0"/>
                  <a:ea typeface="方正舒体" pitchFamily="2" charset="-122"/>
                  <a:sym typeface="+mn-ea"/>
                </a:rPr>
                <a:t>04</a:t>
              </a:r>
              <a:endParaRPr lang="en-US" altLang="zh-CN" sz="2100" b="1" dirty="0">
                <a:solidFill>
                  <a:srgbClr val="A67346"/>
                </a:solidFill>
                <a:latin typeface="Impact" pitchFamily="34" charset="0"/>
                <a:ea typeface="方正舒体" pitchFamily="2" charset="-122"/>
                <a:sym typeface="+mn-ea"/>
              </a:endParaRPr>
            </a:p>
          </p:txBody>
        </p:sp>
        <p:grpSp>
          <p:nvGrpSpPr>
            <p:cNvPr id="33" name="组合 32"/>
            <p:cNvGrpSpPr/>
            <p:nvPr/>
          </p:nvGrpSpPr>
          <p:grpSpPr>
            <a:xfrm>
              <a:off x="5834380" y="4711700"/>
              <a:ext cx="671830" cy="566420"/>
              <a:chOff x="9202" y="2983"/>
              <a:chExt cx="1058" cy="892"/>
            </a:xfrm>
          </p:grpSpPr>
          <p:pic>
            <p:nvPicPr>
              <p:cNvPr id="34" name="图片 33" descr="VI方案66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02" y="2983"/>
                <a:ext cx="1059" cy="889"/>
              </a:xfrm>
              <a:prstGeom prst="rect">
                <a:avLst/>
              </a:prstGeom>
            </p:spPr>
          </p:pic>
          <p:cxnSp>
            <p:nvCxnSpPr>
              <p:cNvPr id="35" name="直接连接符 34"/>
              <p:cNvCxnSpPr/>
              <p:nvPr/>
            </p:nvCxnSpPr>
            <p:spPr>
              <a:xfrm>
                <a:off x="9296" y="3875"/>
                <a:ext cx="831" cy="0"/>
              </a:xfrm>
              <a:prstGeom prst="line">
                <a:avLst/>
              </a:prstGeom>
              <a:ln>
                <a:solidFill>
                  <a:srgbClr val="3E8F84"/>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77457127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circle(in)">
                                      <p:cBhvr>
                                        <p:cTn id="25" dur="20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ppt_x"/>
                                          </p:val>
                                        </p:tav>
                                        <p:tav tm="100000">
                                          <p:val>
                                            <p:strVal val="#ppt_x"/>
                                          </p:val>
                                        </p:tav>
                                      </p:tavLst>
                                    </p:anim>
                                    <p:anim calcmode="lin" valueType="num">
                                      <p:cBhvr additive="base">
                                        <p:cTn id="35" dur="500" fill="hold"/>
                                        <p:tgtEl>
                                          <p:spTgt spid="21"/>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ppt_x"/>
                                          </p:val>
                                        </p:tav>
                                        <p:tav tm="100000">
                                          <p:val>
                                            <p:strVal val="#ppt_x"/>
                                          </p:val>
                                        </p:tav>
                                      </p:tavLst>
                                    </p:anim>
                                    <p:anim calcmode="lin" valueType="num">
                                      <p:cBhvr additive="base">
                                        <p:cTn id="39" dur="500" fill="hold"/>
                                        <p:tgtEl>
                                          <p:spTgt spid="26"/>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additive="base">
                                        <p:cTn id="42" dur="500" fill="hold"/>
                                        <p:tgtEl>
                                          <p:spTgt spid="31"/>
                                        </p:tgtEl>
                                        <p:attrNameLst>
                                          <p:attrName>ppt_x</p:attrName>
                                        </p:attrNameLst>
                                      </p:cBhvr>
                                      <p:tavLst>
                                        <p:tav tm="0">
                                          <p:val>
                                            <p:strVal val="#ppt_x"/>
                                          </p:val>
                                        </p:tav>
                                        <p:tav tm="100000">
                                          <p:val>
                                            <p:strVal val="#ppt_x"/>
                                          </p:val>
                                        </p:tav>
                                      </p:tavLst>
                                    </p:anim>
                                    <p:anim calcmode="lin" valueType="num">
                                      <p:cBhvr additive="base">
                                        <p:cTn id="43"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2"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1+#ppt_w/2"/>
                                          </p:val>
                                        </p:tav>
                                        <p:tav tm="100000">
                                          <p:val>
                                            <p:strVal val="#ppt_x"/>
                                          </p:val>
                                        </p:tav>
                                      </p:tavLst>
                                    </p:anim>
                                    <p:anim calcmode="lin" valueType="num">
                                      <p:cBhvr additive="base">
                                        <p:cTn id="49" dur="500" fill="hold"/>
                                        <p:tgtEl>
                                          <p:spTgt spid="12"/>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fill="hold"/>
                                        <p:tgtEl>
                                          <p:spTgt spid="13"/>
                                        </p:tgtEl>
                                        <p:attrNameLst>
                                          <p:attrName>ppt_x</p:attrName>
                                        </p:attrNameLst>
                                      </p:cBhvr>
                                      <p:tavLst>
                                        <p:tav tm="0">
                                          <p:val>
                                            <p:strVal val="1+#ppt_w/2"/>
                                          </p:val>
                                        </p:tav>
                                        <p:tav tm="100000">
                                          <p:val>
                                            <p:strVal val="#ppt_x"/>
                                          </p:val>
                                        </p:tav>
                                      </p:tavLst>
                                    </p:anim>
                                    <p:anim calcmode="lin" valueType="num">
                                      <p:cBhvr additive="base">
                                        <p:cTn id="53" dur="50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fill="hold"/>
                                        <p:tgtEl>
                                          <p:spTgt spid="14"/>
                                        </p:tgtEl>
                                        <p:attrNameLst>
                                          <p:attrName>ppt_x</p:attrName>
                                        </p:attrNameLst>
                                      </p:cBhvr>
                                      <p:tavLst>
                                        <p:tav tm="0">
                                          <p:val>
                                            <p:strVal val="1+#ppt_w/2"/>
                                          </p:val>
                                        </p:tav>
                                        <p:tav tm="100000">
                                          <p:val>
                                            <p:strVal val="#ppt_x"/>
                                          </p:val>
                                        </p:tav>
                                      </p:tavLst>
                                    </p:anim>
                                    <p:anim calcmode="lin" valueType="num">
                                      <p:cBhvr additive="base">
                                        <p:cTn id="57" dur="500" fill="hold"/>
                                        <p:tgtEl>
                                          <p:spTgt spid="14"/>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fill="hold"/>
                                        <p:tgtEl>
                                          <p:spTgt spid="15"/>
                                        </p:tgtEl>
                                        <p:attrNameLst>
                                          <p:attrName>ppt_x</p:attrName>
                                        </p:attrNameLst>
                                      </p:cBhvr>
                                      <p:tavLst>
                                        <p:tav tm="0">
                                          <p:val>
                                            <p:strVal val="1+#ppt_w/2"/>
                                          </p:val>
                                        </p:tav>
                                        <p:tav tm="100000">
                                          <p:val>
                                            <p:strVal val="#ppt_x"/>
                                          </p:val>
                                        </p:tav>
                                      </p:tavLst>
                                    </p:anim>
                                    <p:anim calcmode="lin" valueType="num">
                                      <p:cBhvr additive="base">
                                        <p:cTn id="61"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264" y="171450"/>
            <a:ext cx="2261711" cy="369332"/>
          </a:xfrm>
          <a:prstGeom prst="rect">
            <a:avLst/>
          </a:prstGeom>
          <a:noFill/>
        </p:spPr>
        <p:txBody>
          <a:bodyPr wrap="square" rtlCol="0">
            <a:spAutoFit/>
          </a:bodyPr>
          <a:lstStyle/>
          <a:p>
            <a:r>
              <a:rPr lang="zh-CN" altLang="en-US" sz="1800" b="1">
                <a:solidFill>
                  <a:schemeClr val="tx1">
                    <a:lumMod val="65000"/>
                    <a:lumOff val="35000"/>
                  </a:schemeClr>
                </a:solidFill>
                <a:latin typeface="微软雅黑" charset="0"/>
                <a:ea typeface="微软雅黑" charset="0"/>
                <a:sym typeface="+mn-ea"/>
              </a:rPr>
              <a:t>单击添加标题</a:t>
            </a:r>
          </a:p>
        </p:txBody>
      </p:sp>
      <p:sp>
        <p:nvSpPr>
          <p:cNvPr id="5" name="矩形 4"/>
          <p:cNvSpPr/>
          <p:nvPr/>
        </p:nvSpPr>
        <p:spPr>
          <a:xfrm>
            <a:off x="-2381" y="177166"/>
            <a:ext cx="89535"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103346" y="177166"/>
            <a:ext cx="73343"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椭圆 6"/>
          <p:cNvSpPr/>
          <p:nvPr/>
        </p:nvSpPr>
        <p:spPr>
          <a:xfrm>
            <a:off x="5592617" y="1383956"/>
            <a:ext cx="2658957" cy="2658957"/>
          </a:xfrm>
          <a:prstGeom prst="ellipse">
            <a:avLst/>
          </a:prstGeom>
          <a:solidFill>
            <a:schemeClr val="bg1"/>
          </a:solidFill>
          <a:ln>
            <a:solidFill>
              <a:srgbClr val="A2DA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6049690" y="1841028"/>
            <a:ext cx="1744812" cy="1744812"/>
          </a:xfrm>
          <a:prstGeom prst="ellipse">
            <a:avLst/>
          </a:prstGeom>
          <a:solidFill>
            <a:srgbClr val="ACE0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5433237" y="3040676"/>
            <a:ext cx="674996" cy="674997"/>
            <a:chOff x="7244314" y="4054233"/>
            <a:chExt cx="899995" cy="899996"/>
          </a:xfrm>
          <a:solidFill>
            <a:srgbClr val="A2DAD3"/>
          </a:solidFill>
        </p:grpSpPr>
        <p:sp>
          <p:nvSpPr>
            <p:cNvPr id="10" name="任意多边形 9"/>
            <p:cNvSpPr/>
            <p:nvPr/>
          </p:nvSpPr>
          <p:spPr>
            <a:xfrm>
              <a:off x="7244314" y="4054233"/>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7428" tIns="147428" rIns="147428" bIns="147428" numCol="1" spcCol="1270" anchor="ctr" anchorCtr="0">
              <a:noAutofit/>
            </a:bodyPr>
            <a:lstStyle/>
            <a:p>
              <a:pPr algn="ctr" defTabSz="566724">
                <a:lnSpc>
                  <a:spcPct val="90000"/>
                </a:lnSpc>
                <a:spcBef>
                  <a:spcPct val="0"/>
                </a:spcBef>
                <a:spcAft>
                  <a:spcPct val="35000"/>
                </a:spcAft>
              </a:pPr>
              <a:endParaRPr lang="zh-CN" altLang="en-US" sz="1275"/>
            </a:p>
          </p:txBody>
        </p:sp>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07220" y="4317140"/>
              <a:ext cx="374183" cy="374183"/>
            </a:xfrm>
            <a:prstGeom prst="rect">
              <a:avLst/>
            </a:prstGeom>
            <a:grpFill/>
          </p:spPr>
        </p:pic>
      </p:grpSp>
      <p:grpSp>
        <p:nvGrpSpPr>
          <p:cNvPr id="12" name="组合 11"/>
          <p:cNvGrpSpPr/>
          <p:nvPr/>
        </p:nvGrpSpPr>
        <p:grpSpPr>
          <a:xfrm>
            <a:off x="6584599" y="1046459"/>
            <a:ext cx="674996" cy="674997"/>
            <a:chOff x="8779464" y="1395277"/>
            <a:chExt cx="899995" cy="899996"/>
          </a:xfrm>
          <a:solidFill>
            <a:srgbClr val="A2DAD3"/>
          </a:solidFill>
        </p:grpSpPr>
        <p:sp>
          <p:nvSpPr>
            <p:cNvPr id="13" name="任意多边形 12"/>
            <p:cNvSpPr/>
            <p:nvPr/>
          </p:nvSpPr>
          <p:spPr>
            <a:xfrm>
              <a:off x="8779464" y="1395277"/>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7428" tIns="147428" rIns="147428" bIns="147428" numCol="1" spcCol="1270" anchor="ctr" anchorCtr="0">
              <a:noAutofit/>
            </a:bodyPr>
            <a:lstStyle/>
            <a:p>
              <a:pPr algn="ctr" defTabSz="566724">
                <a:lnSpc>
                  <a:spcPct val="90000"/>
                </a:lnSpc>
                <a:spcBef>
                  <a:spcPct val="0"/>
                </a:spcBef>
                <a:spcAft>
                  <a:spcPct val="35000"/>
                </a:spcAft>
              </a:pPr>
              <a:endParaRPr lang="zh-CN" altLang="en-US" sz="1275"/>
            </a:p>
          </p:txBody>
        </p:sp>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47757" y="1663571"/>
              <a:ext cx="363408" cy="363408"/>
            </a:xfrm>
            <a:prstGeom prst="rect">
              <a:avLst/>
            </a:prstGeom>
            <a:grpFill/>
          </p:spPr>
        </p:pic>
      </p:grpSp>
      <p:grpSp>
        <p:nvGrpSpPr>
          <p:cNvPr id="15" name="组合 14"/>
          <p:cNvGrpSpPr/>
          <p:nvPr/>
        </p:nvGrpSpPr>
        <p:grpSpPr>
          <a:xfrm>
            <a:off x="7735960" y="3040676"/>
            <a:ext cx="674996" cy="674997"/>
            <a:chOff x="10314613" y="4054233"/>
            <a:chExt cx="899995" cy="899996"/>
          </a:xfrm>
          <a:solidFill>
            <a:srgbClr val="A2DAD3"/>
          </a:solidFill>
        </p:grpSpPr>
        <p:sp>
          <p:nvSpPr>
            <p:cNvPr id="16" name="任意多边形 15"/>
            <p:cNvSpPr/>
            <p:nvPr/>
          </p:nvSpPr>
          <p:spPr>
            <a:xfrm>
              <a:off x="10314613" y="4054233"/>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7428" tIns="147428" rIns="147428" bIns="147428" numCol="1" spcCol="1270" anchor="ctr" anchorCtr="0">
              <a:noAutofit/>
            </a:bodyPr>
            <a:lstStyle/>
            <a:p>
              <a:pPr algn="ctr" defTabSz="566724">
                <a:lnSpc>
                  <a:spcPct val="90000"/>
                </a:lnSpc>
                <a:spcBef>
                  <a:spcPct val="0"/>
                </a:spcBef>
                <a:spcAft>
                  <a:spcPct val="35000"/>
                </a:spcAft>
              </a:pPr>
              <a:endParaRPr lang="zh-CN" altLang="en-US" sz="1275"/>
            </a:p>
          </p:txBody>
        </p:sp>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53852" y="4346162"/>
              <a:ext cx="421517" cy="316138"/>
            </a:xfrm>
            <a:prstGeom prst="rect">
              <a:avLst/>
            </a:prstGeom>
            <a:grpFill/>
          </p:spPr>
        </p:pic>
      </p:grpSp>
      <p:grpSp>
        <p:nvGrpSpPr>
          <p:cNvPr id="18" name="组合 17"/>
          <p:cNvGrpSpPr/>
          <p:nvPr/>
        </p:nvGrpSpPr>
        <p:grpSpPr>
          <a:xfrm>
            <a:off x="6584599" y="3705415"/>
            <a:ext cx="674996" cy="674997"/>
            <a:chOff x="8779464" y="4940552"/>
            <a:chExt cx="899995" cy="899996"/>
          </a:xfrm>
          <a:solidFill>
            <a:srgbClr val="A2DAD3"/>
          </a:solidFill>
        </p:grpSpPr>
        <p:sp>
          <p:nvSpPr>
            <p:cNvPr id="19" name="任意多边形 18"/>
            <p:cNvSpPr/>
            <p:nvPr/>
          </p:nvSpPr>
          <p:spPr>
            <a:xfrm>
              <a:off x="8779464" y="4940552"/>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1718" tIns="181718" rIns="181718" bIns="181718" numCol="1" spcCol="1270" anchor="ctr" anchorCtr="0">
              <a:noAutofit/>
            </a:bodyPr>
            <a:lstStyle/>
            <a:p>
              <a:pPr algn="ctr" defTabSz="966764">
                <a:lnSpc>
                  <a:spcPct val="90000"/>
                </a:lnSpc>
                <a:spcBef>
                  <a:spcPct val="0"/>
                </a:spcBef>
                <a:spcAft>
                  <a:spcPct val="35000"/>
                </a:spcAft>
              </a:pPr>
              <a:endParaRPr lang="zh-CN" altLang="en-US" sz="2175"/>
            </a:p>
          </p:txBody>
        </p:sp>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47347" y="5207893"/>
              <a:ext cx="367200" cy="368297"/>
            </a:xfrm>
            <a:prstGeom prst="rect">
              <a:avLst/>
            </a:prstGeom>
            <a:grpFill/>
          </p:spPr>
        </p:pic>
      </p:grpSp>
      <p:grpSp>
        <p:nvGrpSpPr>
          <p:cNvPr id="21" name="组合 20"/>
          <p:cNvGrpSpPr/>
          <p:nvPr/>
        </p:nvGrpSpPr>
        <p:grpSpPr>
          <a:xfrm>
            <a:off x="7735960" y="1711196"/>
            <a:ext cx="674996" cy="674997"/>
            <a:chOff x="10314613" y="2281595"/>
            <a:chExt cx="899995" cy="899996"/>
          </a:xfrm>
          <a:solidFill>
            <a:srgbClr val="A2DAD3"/>
          </a:solidFill>
        </p:grpSpPr>
        <p:sp>
          <p:nvSpPr>
            <p:cNvPr id="22" name="任意多边形 21"/>
            <p:cNvSpPr/>
            <p:nvPr/>
          </p:nvSpPr>
          <p:spPr>
            <a:xfrm>
              <a:off x="10314613" y="2281595"/>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7428" tIns="147428" rIns="147428" bIns="147428" numCol="1" spcCol="1270" anchor="ctr" anchorCtr="0">
              <a:noAutofit/>
            </a:bodyPr>
            <a:lstStyle/>
            <a:p>
              <a:pPr algn="ctr" defTabSz="566724">
                <a:lnSpc>
                  <a:spcPct val="90000"/>
                </a:lnSpc>
                <a:spcBef>
                  <a:spcPct val="0"/>
                </a:spcBef>
                <a:spcAft>
                  <a:spcPct val="35000"/>
                </a:spcAft>
              </a:pPr>
              <a:endParaRPr lang="zh-CN" altLang="en-US" sz="1275"/>
            </a:p>
          </p:txBody>
        </p:sp>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68702" y="2535685"/>
              <a:ext cx="391816" cy="391816"/>
            </a:xfrm>
            <a:prstGeom prst="rect">
              <a:avLst/>
            </a:prstGeom>
            <a:grpFill/>
          </p:spPr>
        </p:pic>
      </p:grpSp>
      <p:grpSp>
        <p:nvGrpSpPr>
          <p:cNvPr id="24" name="组合 23"/>
          <p:cNvGrpSpPr/>
          <p:nvPr/>
        </p:nvGrpSpPr>
        <p:grpSpPr>
          <a:xfrm>
            <a:off x="5433237" y="1711196"/>
            <a:ext cx="674996" cy="674997"/>
            <a:chOff x="7244314" y="2281595"/>
            <a:chExt cx="899995" cy="899996"/>
          </a:xfrm>
          <a:solidFill>
            <a:srgbClr val="A2DAD3"/>
          </a:solidFill>
        </p:grpSpPr>
        <p:sp>
          <p:nvSpPr>
            <p:cNvPr id="25" name="任意多边形 24"/>
            <p:cNvSpPr/>
            <p:nvPr/>
          </p:nvSpPr>
          <p:spPr>
            <a:xfrm>
              <a:off x="7244314" y="2281595"/>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7428" tIns="147428" rIns="147428" bIns="147428" numCol="1" spcCol="1270" anchor="ctr" anchorCtr="0">
              <a:noAutofit/>
            </a:bodyPr>
            <a:lstStyle/>
            <a:p>
              <a:pPr algn="ctr" defTabSz="566724">
                <a:lnSpc>
                  <a:spcPct val="90000"/>
                </a:lnSpc>
                <a:spcBef>
                  <a:spcPct val="0"/>
                </a:spcBef>
                <a:spcAft>
                  <a:spcPct val="35000"/>
                </a:spcAft>
              </a:pPr>
              <a:endParaRPr lang="zh-CN" altLang="en-US" sz="1275"/>
            </a:p>
          </p:txBody>
        </p:sp>
        <p:pic>
          <p:nvPicPr>
            <p:cNvPr id="26" name="图片 2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96866" y="2533422"/>
              <a:ext cx="394890" cy="396343"/>
            </a:xfrm>
            <a:prstGeom prst="rect">
              <a:avLst/>
            </a:prstGeom>
            <a:grpFill/>
          </p:spPr>
        </p:pic>
      </p:grpSp>
      <p:cxnSp>
        <p:nvCxnSpPr>
          <p:cNvPr id="27" name="直接连接符 26"/>
          <p:cNvCxnSpPr/>
          <p:nvPr/>
        </p:nvCxnSpPr>
        <p:spPr>
          <a:xfrm>
            <a:off x="2855179" y="1530433"/>
            <a:ext cx="0" cy="2453840"/>
          </a:xfrm>
          <a:prstGeom prst="line">
            <a:avLst/>
          </a:prstGeom>
          <a:ln>
            <a:solidFill>
              <a:srgbClr val="A2DAD3"/>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970817" y="1511394"/>
            <a:ext cx="1808861" cy="696377"/>
            <a:chOff x="1294421" y="2015194"/>
            <a:chExt cx="2411814" cy="928503"/>
          </a:xfrm>
        </p:grpSpPr>
        <p:sp>
          <p:nvSpPr>
            <p:cNvPr id="29" name="文本框 28"/>
            <p:cNvSpPr txBox="1"/>
            <p:nvPr/>
          </p:nvSpPr>
          <p:spPr>
            <a:xfrm>
              <a:off x="1294421" y="2015194"/>
              <a:ext cx="2317999" cy="310171"/>
            </a:xfrm>
            <a:prstGeom prst="rect">
              <a:avLst/>
            </a:prstGeom>
            <a:noFill/>
          </p:spPr>
          <p:txBody>
            <a:bodyPr wrap="square" rtlCol="0">
              <a:spAutoFit/>
            </a:bodyPr>
            <a:lstStyle/>
            <a:p>
              <a:pPr>
                <a:lnSpc>
                  <a:spcPct val="90000"/>
                </a:lnSpc>
                <a:spcBef>
                  <a:spcPts val="750"/>
                </a:spcBef>
              </a:pPr>
              <a:r>
                <a:rPr lang="zh-CN" altLang="en-US" sz="1013" b="1" dirty="0">
                  <a:solidFill>
                    <a:schemeClr val="tx1">
                      <a:lumMod val="85000"/>
                      <a:lumOff val="15000"/>
                    </a:schemeClr>
                  </a:solidFill>
                  <a:latin typeface="微软雅黑" panose="020B0503020204020204" pitchFamily="34" charset="-122"/>
                  <a:ea typeface="微软雅黑" panose="020B0503020204020204" pitchFamily="34" charset="-122"/>
                </a:rPr>
                <a:t>添加标题</a:t>
              </a:r>
            </a:p>
          </p:txBody>
        </p:sp>
        <p:sp>
          <p:nvSpPr>
            <p:cNvPr id="30" name="文本框 29"/>
            <p:cNvSpPr txBox="1"/>
            <p:nvPr/>
          </p:nvSpPr>
          <p:spPr>
            <a:xfrm>
              <a:off x="1301340" y="2287705"/>
              <a:ext cx="2404895" cy="655992"/>
            </a:xfrm>
            <a:prstGeom prst="rect">
              <a:avLst/>
            </a:prstGeom>
            <a:noFill/>
          </p:spPr>
          <p:txBody>
            <a:bodyPr wrap="square" rtlCol="0">
              <a:spAutoFit/>
            </a:bodyPr>
            <a:lstStyle/>
            <a:p>
              <a:pPr algn="just">
                <a:lnSpc>
                  <a:spcPct val="130000"/>
                </a:lnSpc>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970817" y="2367366"/>
            <a:ext cx="1808861" cy="696377"/>
            <a:chOff x="1294421" y="3156490"/>
            <a:chExt cx="2411814" cy="928503"/>
          </a:xfrm>
        </p:grpSpPr>
        <p:sp>
          <p:nvSpPr>
            <p:cNvPr id="32" name="文本框 31"/>
            <p:cNvSpPr txBox="1"/>
            <p:nvPr/>
          </p:nvSpPr>
          <p:spPr>
            <a:xfrm>
              <a:off x="1294421" y="3156490"/>
              <a:ext cx="2317999" cy="310171"/>
            </a:xfrm>
            <a:prstGeom prst="rect">
              <a:avLst/>
            </a:prstGeom>
            <a:noFill/>
          </p:spPr>
          <p:txBody>
            <a:bodyPr wrap="square" rtlCol="0">
              <a:spAutoFit/>
            </a:bodyPr>
            <a:lstStyle/>
            <a:p>
              <a:pPr>
                <a:lnSpc>
                  <a:spcPct val="90000"/>
                </a:lnSpc>
                <a:spcBef>
                  <a:spcPts val="750"/>
                </a:spcBef>
              </a:pPr>
              <a:r>
                <a:rPr lang="zh-CN" altLang="en-US" sz="1013" b="1" dirty="0">
                  <a:solidFill>
                    <a:schemeClr val="tx1">
                      <a:lumMod val="85000"/>
                      <a:lumOff val="15000"/>
                    </a:schemeClr>
                  </a:solidFill>
                  <a:latin typeface="微软雅黑" panose="020B0503020204020204" pitchFamily="34" charset="-122"/>
                  <a:ea typeface="微软雅黑" panose="020B0503020204020204" pitchFamily="34" charset="-122"/>
                </a:rPr>
                <a:t>添加标题</a:t>
              </a:r>
            </a:p>
          </p:txBody>
        </p:sp>
        <p:sp>
          <p:nvSpPr>
            <p:cNvPr id="33" name="文本框 32"/>
            <p:cNvSpPr txBox="1"/>
            <p:nvPr/>
          </p:nvSpPr>
          <p:spPr>
            <a:xfrm>
              <a:off x="1301340" y="3429001"/>
              <a:ext cx="2404895" cy="655992"/>
            </a:xfrm>
            <a:prstGeom prst="rect">
              <a:avLst/>
            </a:prstGeom>
            <a:noFill/>
          </p:spPr>
          <p:txBody>
            <a:bodyPr wrap="square" rtlCol="0">
              <a:spAutoFit/>
            </a:bodyPr>
            <a:lstStyle/>
            <a:p>
              <a:pPr algn="just">
                <a:lnSpc>
                  <a:spcPct val="130000"/>
                </a:lnSpc>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970817" y="3210712"/>
            <a:ext cx="1808861" cy="696377"/>
            <a:chOff x="1294421" y="4280954"/>
            <a:chExt cx="2411814" cy="928503"/>
          </a:xfrm>
        </p:grpSpPr>
        <p:sp>
          <p:nvSpPr>
            <p:cNvPr id="35" name="文本框 34"/>
            <p:cNvSpPr txBox="1"/>
            <p:nvPr/>
          </p:nvSpPr>
          <p:spPr>
            <a:xfrm>
              <a:off x="1294421" y="4280954"/>
              <a:ext cx="2317999" cy="310171"/>
            </a:xfrm>
            <a:prstGeom prst="rect">
              <a:avLst/>
            </a:prstGeom>
            <a:noFill/>
          </p:spPr>
          <p:txBody>
            <a:bodyPr wrap="square" rtlCol="0">
              <a:spAutoFit/>
            </a:bodyPr>
            <a:lstStyle/>
            <a:p>
              <a:pPr>
                <a:lnSpc>
                  <a:spcPct val="90000"/>
                </a:lnSpc>
                <a:spcBef>
                  <a:spcPts val="750"/>
                </a:spcBef>
              </a:pPr>
              <a:r>
                <a:rPr lang="zh-CN" altLang="en-US" sz="1013" b="1" dirty="0">
                  <a:solidFill>
                    <a:schemeClr val="tx1">
                      <a:lumMod val="85000"/>
                      <a:lumOff val="15000"/>
                    </a:schemeClr>
                  </a:solidFill>
                  <a:latin typeface="微软雅黑" panose="020B0503020204020204" pitchFamily="34" charset="-122"/>
                  <a:ea typeface="微软雅黑" panose="020B0503020204020204" pitchFamily="34" charset="-122"/>
                </a:rPr>
                <a:t>添加标题</a:t>
              </a:r>
            </a:p>
          </p:txBody>
        </p:sp>
        <p:sp>
          <p:nvSpPr>
            <p:cNvPr id="36" name="文本框 35"/>
            <p:cNvSpPr txBox="1"/>
            <p:nvPr/>
          </p:nvSpPr>
          <p:spPr>
            <a:xfrm>
              <a:off x="1301340" y="4553465"/>
              <a:ext cx="2404895" cy="655992"/>
            </a:xfrm>
            <a:prstGeom prst="rect">
              <a:avLst/>
            </a:prstGeom>
            <a:noFill/>
          </p:spPr>
          <p:txBody>
            <a:bodyPr wrap="square" rtlCol="0">
              <a:spAutoFit/>
            </a:bodyPr>
            <a:lstStyle/>
            <a:p>
              <a:pPr algn="just">
                <a:lnSpc>
                  <a:spcPct val="130000"/>
                </a:lnSpc>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3205628" y="1511394"/>
            <a:ext cx="1808861" cy="696377"/>
            <a:chOff x="4274170" y="2015194"/>
            <a:chExt cx="2411814" cy="928503"/>
          </a:xfrm>
        </p:grpSpPr>
        <p:sp>
          <p:nvSpPr>
            <p:cNvPr id="38" name="文本框 37"/>
            <p:cNvSpPr txBox="1"/>
            <p:nvPr/>
          </p:nvSpPr>
          <p:spPr>
            <a:xfrm>
              <a:off x="4274170" y="2015194"/>
              <a:ext cx="2317999" cy="310171"/>
            </a:xfrm>
            <a:prstGeom prst="rect">
              <a:avLst/>
            </a:prstGeom>
            <a:noFill/>
          </p:spPr>
          <p:txBody>
            <a:bodyPr wrap="square" rtlCol="0">
              <a:spAutoFit/>
            </a:bodyPr>
            <a:lstStyle/>
            <a:p>
              <a:pPr>
                <a:lnSpc>
                  <a:spcPct val="90000"/>
                </a:lnSpc>
                <a:spcBef>
                  <a:spcPts val="750"/>
                </a:spcBef>
              </a:pPr>
              <a:r>
                <a:rPr lang="zh-CN" altLang="en-US" sz="1013" b="1" dirty="0">
                  <a:solidFill>
                    <a:schemeClr val="tx1">
                      <a:lumMod val="85000"/>
                      <a:lumOff val="15000"/>
                    </a:schemeClr>
                  </a:solidFill>
                  <a:latin typeface="微软雅黑" panose="020B0503020204020204" pitchFamily="34" charset="-122"/>
                  <a:ea typeface="微软雅黑" panose="020B0503020204020204" pitchFamily="34" charset="-122"/>
                </a:rPr>
                <a:t>添加标题</a:t>
              </a:r>
            </a:p>
          </p:txBody>
        </p:sp>
        <p:sp>
          <p:nvSpPr>
            <p:cNvPr id="39" name="文本框 38"/>
            <p:cNvSpPr txBox="1"/>
            <p:nvPr/>
          </p:nvSpPr>
          <p:spPr>
            <a:xfrm>
              <a:off x="4281089" y="2287705"/>
              <a:ext cx="2404895" cy="655992"/>
            </a:xfrm>
            <a:prstGeom prst="rect">
              <a:avLst/>
            </a:prstGeom>
            <a:noFill/>
          </p:spPr>
          <p:txBody>
            <a:bodyPr wrap="square" rtlCol="0">
              <a:spAutoFit/>
            </a:bodyPr>
            <a:lstStyle/>
            <a:p>
              <a:pPr algn="just">
                <a:lnSpc>
                  <a:spcPct val="130000"/>
                </a:lnSpc>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3205628" y="2367366"/>
            <a:ext cx="1808861" cy="696377"/>
            <a:chOff x="4274170" y="3156490"/>
            <a:chExt cx="2411814" cy="928503"/>
          </a:xfrm>
        </p:grpSpPr>
        <p:sp>
          <p:nvSpPr>
            <p:cNvPr id="41" name="文本框 40"/>
            <p:cNvSpPr txBox="1"/>
            <p:nvPr/>
          </p:nvSpPr>
          <p:spPr>
            <a:xfrm>
              <a:off x="4274170" y="3156490"/>
              <a:ext cx="2317999" cy="310171"/>
            </a:xfrm>
            <a:prstGeom prst="rect">
              <a:avLst/>
            </a:prstGeom>
            <a:noFill/>
          </p:spPr>
          <p:txBody>
            <a:bodyPr wrap="square" rtlCol="0">
              <a:spAutoFit/>
            </a:bodyPr>
            <a:lstStyle/>
            <a:p>
              <a:pPr>
                <a:lnSpc>
                  <a:spcPct val="90000"/>
                </a:lnSpc>
                <a:spcBef>
                  <a:spcPts val="750"/>
                </a:spcBef>
              </a:pPr>
              <a:r>
                <a:rPr lang="zh-CN" altLang="en-US" sz="1013" b="1" dirty="0">
                  <a:solidFill>
                    <a:schemeClr val="tx1">
                      <a:lumMod val="85000"/>
                      <a:lumOff val="15000"/>
                    </a:schemeClr>
                  </a:solidFill>
                  <a:latin typeface="微软雅黑" panose="020B0503020204020204" pitchFamily="34" charset="-122"/>
                  <a:ea typeface="微软雅黑" panose="020B0503020204020204" pitchFamily="34" charset="-122"/>
                </a:rPr>
                <a:t>添加标题</a:t>
              </a:r>
            </a:p>
          </p:txBody>
        </p:sp>
        <p:sp>
          <p:nvSpPr>
            <p:cNvPr id="42" name="文本框 41"/>
            <p:cNvSpPr txBox="1"/>
            <p:nvPr/>
          </p:nvSpPr>
          <p:spPr>
            <a:xfrm>
              <a:off x="4281089" y="3429001"/>
              <a:ext cx="2404895" cy="655992"/>
            </a:xfrm>
            <a:prstGeom prst="rect">
              <a:avLst/>
            </a:prstGeom>
            <a:noFill/>
          </p:spPr>
          <p:txBody>
            <a:bodyPr wrap="square" rtlCol="0">
              <a:spAutoFit/>
            </a:bodyPr>
            <a:lstStyle/>
            <a:p>
              <a:pPr algn="just">
                <a:lnSpc>
                  <a:spcPct val="130000"/>
                </a:lnSpc>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3205628" y="3210712"/>
            <a:ext cx="1808861" cy="696377"/>
            <a:chOff x="4274170" y="4280954"/>
            <a:chExt cx="2411814" cy="928503"/>
          </a:xfrm>
        </p:grpSpPr>
        <p:sp>
          <p:nvSpPr>
            <p:cNvPr id="44" name="文本框 43"/>
            <p:cNvSpPr txBox="1"/>
            <p:nvPr/>
          </p:nvSpPr>
          <p:spPr>
            <a:xfrm>
              <a:off x="4274170" y="4280954"/>
              <a:ext cx="2317999" cy="310171"/>
            </a:xfrm>
            <a:prstGeom prst="rect">
              <a:avLst/>
            </a:prstGeom>
            <a:noFill/>
          </p:spPr>
          <p:txBody>
            <a:bodyPr wrap="square" rtlCol="0">
              <a:spAutoFit/>
            </a:bodyPr>
            <a:lstStyle/>
            <a:p>
              <a:pPr>
                <a:lnSpc>
                  <a:spcPct val="90000"/>
                </a:lnSpc>
                <a:spcBef>
                  <a:spcPts val="750"/>
                </a:spcBef>
              </a:pPr>
              <a:r>
                <a:rPr lang="zh-CN" altLang="en-US" sz="1013" b="1" dirty="0">
                  <a:solidFill>
                    <a:schemeClr val="tx1">
                      <a:lumMod val="85000"/>
                      <a:lumOff val="15000"/>
                    </a:schemeClr>
                  </a:solidFill>
                  <a:latin typeface="微软雅黑" panose="020B0503020204020204" pitchFamily="34" charset="-122"/>
                  <a:ea typeface="微软雅黑" panose="020B0503020204020204" pitchFamily="34" charset="-122"/>
                </a:rPr>
                <a:t>添加标题</a:t>
              </a:r>
            </a:p>
          </p:txBody>
        </p:sp>
        <p:sp>
          <p:nvSpPr>
            <p:cNvPr id="45" name="文本框 44"/>
            <p:cNvSpPr txBox="1"/>
            <p:nvPr/>
          </p:nvSpPr>
          <p:spPr>
            <a:xfrm>
              <a:off x="4281089" y="4553465"/>
              <a:ext cx="2404895" cy="655992"/>
            </a:xfrm>
            <a:prstGeom prst="rect">
              <a:avLst/>
            </a:prstGeom>
            <a:noFill/>
          </p:spPr>
          <p:txBody>
            <a:bodyPr wrap="square" rtlCol="0">
              <a:spAutoFit/>
            </a:bodyPr>
            <a:lstStyle/>
            <a:p>
              <a:pPr algn="just">
                <a:lnSpc>
                  <a:spcPct val="130000"/>
                </a:lnSpc>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6335045" y="2196743"/>
            <a:ext cx="1173491" cy="1033385"/>
            <a:chOff x="8446724" y="2928989"/>
            <a:chExt cx="1564655" cy="1377846"/>
          </a:xfrm>
        </p:grpSpPr>
        <p:sp>
          <p:nvSpPr>
            <p:cNvPr id="47" name="椭圆 46"/>
            <p:cNvSpPr/>
            <p:nvPr/>
          </p:nvSpPr>
          <p:spPr>
            <a:xfrm>
              <a:off x="8540538" y="2928989"/>
              <a:ext cx="1377846" cy="1377846"/>
            </a:xfrm>
            <a:prstGeom prst="ellipse">
              <a:avLst/>
            </a:prstGeom>
            <a:solidFill>
              <a:srgbClr val="A2DA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文本框 47"/>
            <p:cNvSpPr txBox="1"/>
            <p:nvPr/>
          </p:nvSpPr>
          <p:spPr>
            <a:xfrm>
              <a:off x="8446724" y="3404006"/>
              <a:ext cx="1564655" cy="427809"/>
            </a:xfrm>
            <a:prstGeom prst="rect">
              <a:avLst/>
            </a:prstGeom>
            <a:noFill/>
          </p:spPr>
          <p:txBody>
            <a:bodyPr wrap="square" rtlCol="0" anchor="ctr">
              <a:spAutoFit/>
            </a:bodyPr>
            <a:lstStyle/>
            <a:p>
              <a:pPr algn="ctr">
                <a:lnSpc>
                  <a:spcPct val="90000"/>
                </a:lnSpc>
                <a:spcBef>
                  <a:spcPts val="750"/>
                </a:spcBef>
              </a:pPr>
              <a:r>
                <a:rPr lang="zh-CN" altLang="en-US" sz="1650" b="1" dirty="0">
                  <a:solidFill>
                    <a:srgbClr val="DBF3F5"/>
                  </a:solidFill>
                  <a:latin typeface="微软雅黑" panose="020B0503020204020204" pitchFamily="34" charset="-122"/>
                  <a:ea typeface="微软雅黑" panose="020B0503020204020204" pitchFamily="34" charset="-122"/>
                </a:rPr>
                <a:t>添加标题</a:t>
              </a:r>
            </a:p>
          </p:txBody>
        </p:sp>
      </p:grpSp>
      <p:pic>
        <p:nvPicPr>
          <p:cNvPr id="49" name="图片 48"/>
          <p:cNvPicPr>
            <a:picLocks noChangeAspect="1"/>
          </p:cNvPicPr>
          <p:nvPr/>
        </p:nvPicPr>
        <p:blipFill>
          <a:blip r:embed="rId8" cstate="screen">
            <a:biLevel thresh="25000"/>
            <a:extLst>
              <a:ext uri="{28A0092B-C50C-407E-A947-70E740481C1C}">
                <a14:useLocalDpi xmlns:a14="http://schemas.microsoft.com/office/drawing/2010/main"/>
              </a:ext>
            </a:extLst>
          </a:blip>
          <a:stretch>
            <a:fillRect/>
          </a:stretch>
        </p:blipFill>
        <p:spPr>
          <a:xfrm flipH="1">
            <a:off x="5621753" y="1900195"/>
            <a:ext cx="295913" cy="297000"/>
          </a:xfrm>
          <a:prstGeom prst="rect">
            <a:avLst/>
          </a:prstGeom>
        </p:spPr>
      </p:pic>
      <p:pic>
        <p:nvPicPr>
          <p:cNvPr id="50" name="图片 49"/>
          <p:cNvPicPr>
            <a:picLocks noChangeAspect="1"/>
          </p:cNvPicPr>
          <p:nvPr/>
        </p:nvPicPr>
        <p:blipFill>
          <a:blip r:embed="rId9" cstate="screen">
            <a:biLevel thresh="25000"/>
            <a:extLst>
              <a:ext uri="{28A0092B-C50C-407E-A947-70E740481C1C}">
                <a14:useLocalDpi xmlns:a14="http://schemas.microsoft.com/office/drawing/2010/main"/>
              </a:ext>
            </a:extLst>
          </a:blip>
          <a:stretch>
            <a:fillRect/>
          </a:stretch>
        </p:blipFill>
        <p:spPr>
          <a:xfrm>
            <a:off x="6785674" y="1249214"/>
            <a:ext cx="272700" cy="272700"/>
          </a:xfrm>
          <a:prstGeom prst="rect">
            <a:avLst/>
          </a:prstGeom>
        </p:spPr>
      </p:pic>
      <p:pic>
        <p:nvPicPr>
          <p:cNvPr id="51" name="图片 50"/>
          <p:cNvPicPr>
            <a:picLocks noChangeAspect="1"/>
          </p:cNvPicPr>
          <p:nvPr/>
        </p:nvPicPr>
        <p:blipFill>
          <a:blip r:embed="rId10" cstate="screen">
            <a:biLevel thresh="25000"/>
            <a:extLst>
              <a:ext uri="{28A0092B-C50C-407E-A947-70E740481C1C}">
                <a14:useLocalDpi xmlns:a14="http://schemas.microsoft.com/office/drawing/2010/main"/>
              </a:ext>
            </a:extLst>
          </a:blip>
          <a:stretch>
            <a:fillRect/>
          </a:stretch>
        </p:blipFill>
        <p:spPr>
          <a:xfrm>
            <a:off x="7929197" y="1908271"/>
            <a:ext cx="294300" cy="294300"/>
          </a:xfrm>
          <a:prstGeom prst="rect">
            <a:avLst/>
          </a:prstGeom>
        </p:spPr>
      </p:pic>
      <p:pic>
        <p:nvPicPr>
          <p:cNvPr id="52" name="图片 51"/>
          <p:cNvPicPr>
            <a:picLocks noChangeAspect="1"/>
          </p:cNvPicPr>
          <p:nvPr/>
        </p:nvPicPr>
        <p:blipFill>
          <a:blip r:embed="rId11" cstate="screen">
            <a:biLevel thresh="25000"/>
            <a:extLst>
              <a:ext uri="{28A0092B-C50C-407E-A947-70E740481C1C}">
                <a14:useLocalDpi xmlns:a14="http://schemas.microsoft.com/office/drawing/2010/main"/>
              </a:ext>
            </a:extLst>
          </a:blip>
          <a:stretch>
            <a:fillRect/>
          </a:stretch>
        </p:blipFill>
        <p:spPr>
          <a:xfrm>
            <a:off x="5629308" y="3237855"/>
            <a:ext cx="280800" cy="280800"/>
          </a:xfrm>
          <a:prstGeom prst="rect">
            <a:avLst/>
          </a:prstGeom>
        </p:spPr>
      </p:pic>
      <p:pic>
        <p:nvPicPr>
          <p:cNvPr id="53" name="图片 52"/>
          <p:cNvPicPr>
            <a:picLocks noChangeAspect="1"/>
          </p:cNvPicPr>
          <p:nvPr/>
        </p:nvPicPr>
        <p:blipFill>
          <a:blip r:embed="rId12" cstate="screen">
            <a:biLevel thresh="25000"/>
            <a:extLst>
              <a:ext uri="{28A0092B-C50C-407E-A947-70E740481C1C}">
                <a14:useLocalDpi xmlns:a14="http://schemas.microsoft.com/office/drawing/2010/main"/>
              </a:ext>
            </a:extLst>
          </a:blip>
          <a:stretch>
            <a:fillRect/>
          </a:stretch>
        </p:blipFill>
        <p:spPr>
          <a:xfrm>
            <a:off x="7913114" y="3253489"/>
            <a:ext cx="316800" cy="237600"/>
          </a:xfrm>
          <a:prstGeom prst="rect">
            <a:avLst/>
          </a:prstGeom>
        </p:spPr>
      </p:pic>
    </p:spTree>
    <p:extLst>
      <p:ext uri="{BB962C8B-B14F-4D97-AF65-F5344CB8AC3E}">
        <p14:creationId xmlns:p14="http://schemas.microsoft.com/office/powerpoint/2010/main" val="39500410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250"/>
                                        <p:tgtEl>
                                          <p:spTgt spid="46"/>
                                        </p:tgtEl>
                                      </p:cBhvr>
                                    </p:animEffect>
                                    <p:anim calcmode="lin" valueType="num">
                                      <p:cBhvr>
                                        <p:cTn id="24" dur="250" fill="hold"/>
                                        <p:tgtEl>
                                          <p:spTgt spid="46"/>
                                        </p:tgtEl>
                                        <p:attrNameLst>
                                          <p:attrName>ppt_x</p:attrName>
                                        </p:attrNameLst>
                                      </p:cBhvr>
                                      <p:tavLst>
                                        <p:tav tm="0">
                                          <p:val>
                                            <p:strVal val="#ppt_x"/>
                                          </p:val>
                                        </p:tav>
                                        <p:tav tm="100000">
                                          <p:val>
                                            <p:strVal val="#ppt_x"/>
                                          </p:val>
                                        </p:tav>
                                      </p:tavLst>
                                    </p:anim>
                                    <p:anim calcmode="lin" valueType="num">
                                      <p:cBhvr>
                                        <p:cTn id="25" dur="250" fill="hold"/>
                                        <p:tgtEl>
                                          <p:spTgt spid="46"/>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50"/>
                                        <p:tgtEl>
                                          <p:spTgt spid="8"/>
                                        </p:tgtEl>
                                      </p:cBhvr>
                                    </p:animEffect>
                                    <p:anim calcmode="lin" valueType="num">
                                      <p:cBhvr>
                                        <p:cTn id="29" dur="250" fill="hold"/>
                                        <p:tgtEl>
                                          <p:spTgt spid="8"/>
                                        </p:tgtEl>
                                        <p:attrNameLst>
                                          <p:attrName>ppt_x</p:attrName>
                                        </p:attrNameLst>
                                      </p:cBhvr>
                                      <p:tavLst>
                                        <p:tav tm="0">
                                          <p:val>
                                            <p:strVal val="#ppt_x"/>
                                          </p:val>
                                        </p:tav>
                                        <p:tav tm="100000">
                                          <p:val>
                                            <p:strVal val="#ppt_x"/>
                                          </p:val>
                                        </p:tav>
                                      </p:tavLst>
                                    </p:anim>
                                    <p:anim calcmode="lin" valueType="num">
                                      <p:cBhvr>
                                        <p:cTn id="30" dur="250" fill="hold"/>
                                        <p:tgtEl>
                                          <p:spTgt spid="8"/>
                                        </p:tgtEl>
                                        <p:attrNameLst>
                                          <p:attrName>ppt_y</p:attrName>
                                        </p:attrNameLst>
                                      </p:cBhvr>
                                      <p:tavLst>
                                        <p:tav tm="0">
                                          <p:val>
                                            <p:strVal val="#ppt_y-.1"/>
                                          </p:val>
                                        </p:tav>
                                        <p:tav tm="100000">
                                          <p:val>
                                            <p:strVal val="#ppt_y"/>
                                          </p:val>
                                        </p:tav>
                                      </p:tavLst>
                                    </p:anim>
                                  </p:childTnLst>
                                </p:cTn>
                              </p:par>
                            </p:childTnLst>
                          </p:cTn>
                        </p:par>
                        <p:par>
                          <p:cTn id="31" fill="hold">
                            <p:stCondLst>
                              <p:cond delay="1250"/>
                            </p:stCondLst>
                            <p:childTnLst>
                              <p:par>
                                <p:cTn id="32" presetID="21" presetClass="entr" presetSubtype="1"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heel(1)">
                                      <p:cBhvr>
                                        <p:cTn id="34" dur="2000"/>
                                        <p:tgtEl>
                                          <p:spTgt spid="7"/>
                                        </p:tgtEl>
                                      </p:cBhvr>
                                    </p:animEffect>
                                  </p:childTnLst>
                                </p:cTn>
                              </p:par>
                              <p:par>
                                <p:cTn id="35" presetID="10"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250"/>
                                        <p:tgtEl>
                                          <p:spTgt spid="12"/>
                                        </p:tgtEl>
                                      </p:cBhvr>
                                    </p:animEffect>
                                  </p:childTnLst>
                                </p:cTn>
                              </p:par>
                              <p:par>
                                <p:cTn id="38" presetID="10" presetClass="entr" presetSubtype="0" fill="hold" nodeType="withEffect">
                                  <p:stCondLst>
                                    <p:cond delay="25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250"/>
                                        <p:tgtEl>
                                          <p:spTgt spid="21"/>
                                        </p:tgtEl>
                                      </p:cBhvr>
                                    </p:animEffect>
                                  </p:childTnLst>
                                </p:cTn>
                              </p:par>
                              <p:par>
                                <p:cTn id="41" presetID="10" presetClass="entr" presetSubtype="0" fill="hold" nodeType="withEffect">
                                  <p:stCondLst>
                                    <p:cond delay="50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250"/>
                                        <p:tgtEl>
                                          <p:spTgt spid="15"/>
                                        </p:tgtEl>
                                      </p:cBhvr>
                                    </p:animEffect>
                                  </p:childTnLst>
                                </p:cTn>
                              </p:par>
                              <p:par>
                                <p:cTn id="44" presetID="10" presetClass="entr" presetSubtype="0" fill="hold" nodeType="withEffect">
                                  <p:stCondLst>
                                    <p:cond delay="75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250"/>
                                        <p:tgtEl>
                                          <p:spTgt spid="18"/>
                                        </p:tgtEl>
                                      </p:cBhvr>
                                    </p:animEffect>
                                  </p:childTnLst>
                                </p:cTn>
                              </p:par>
                              <p:par>
                                <p:cTn id="47" presetID="10" presetClass="entr" presetSubtype="0" fill="hold" nodeType="withEffect">
                                  <p:stCondLst>
                                    <p:cond delay="100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250"/>
                                        <p:tgtEl>
                                          <p:spTgt spid="9"/>
                                        </p:tgtEl>
                                      </p:cBhvr>
                                    </p:animEffect>
                                  </p:childTnLst>
                                </p:cTn>
                              </p:par>
                              <p:par>
                                <p:cTn id="50" presetID="10" presetClass="entr" presetSubtype="0" fill="hold" nodeType="withEffect">
                                  <p:stCondLst>
                                    <p:cond delay="125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250"/>
                                        <p:tgtEl>
                                          <p:spTgt spid="24"/>
                                        </p:tgtEl>
                                      </p:cBhvr>
                                    </p:animEffect>
                                  </p:childTnLst>
                                </p:cTn>
                              </p:par>
                            </p:childTnLst>
                          </p:cTn>
                        </p:par>
                        <p:par>
                          <p:cTn id="53" fill="hold">
                            <p:stCondLst>
                              <p:cond delay="3250"/>
                            </p:stCondLst>
                            <p:childTnLst>
                              <p:par>
                                <p:cTn id="54" presetID="49" presetClass="entr" presetSubtype="0" decel="100000" fill="hold" nodeType="after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p:cTn id="56" dur="500" fill="hold"/>
                                        <p:tgtEl>
                                          <p:spTgt spid="27"/>
                                        </p:tgtEl>
                                        <p:attrNameLst>
                                          <p:attrName>ppt_w</p:attrName>
                                        </p:attrNameLst>
                                      </p:cBhvr>
                                      <p:tavLst>
                                        <p:tav tm="0">
                                          <p:val>
                                            <p:fltVal val="0"/>
                                          </p:val>
                                        </p:tav>
                                        <p:tav tm="100000">
                                          <p:val>
                                            <p:strVal val="#ppt_w"/>
                                          </p:val>
                                        </p:tav>
                                      </p:tavLst>
                                    </p:anim>
                                    <p:anim calcmode="lin" valueType="num">
                                      <p:cBhvr>
                                        <p:cTn id="57" dur="500" fill="hold"/>
                                        <p:tgtEl>
                                          <p:spTgt spid="27"/>
                                        </p:tgtEl>
                                        <p:attrNameLst>
                                          <p:attrName>ppt_h</p:attrName>
                                        </p:attrNameLst>
                                      </p:cBhvr>
                                      <p:tavLst>
                                        <p:tav tm="0">
                                          <p:val>
                                            <p:fltVal val="0"/>
                                          </p:val>
                                        </p:tav>
                                        <p:tav tm="100000">
                                          <p:val>
                                            <p:strVal val="#ppt_h"/>
                                          </p:val>
                                        </p:tav>
                                      </p:tavLst>
                                    </p:anim>
                                    <p:anim calcmode="lin" valueType="num">
                                      <p:cBhvr>
                                        <p:cTn id="58" dur="500" fill="hold"/>
                                        <p:tgtEl>
                                          <p:spTgt spid="27"/>
                                        </p:tgtEl>
                                        <p:attrNameLst>
                                          <p:attrName>style.rotation</p:attrName>
                                        </p:attrNameLst>
                                      </p:cBhvr>
                                      <p:tavLst>
                                        <p:tav tm="0">
                                          <p:val>
                                            <p:fltVal val="360"/>
                                          </p:val>
                                        </p:tav>
                                        <p:tav tm="100000">
                                          <p:val>
                                            <p:fltVal val="0"/>
                                          </p:val>
                                        </p:tav>
                                      </p:tavLst>
                                    </p:anim>
                                    <p:animEffect transition="in" filter="fade">
                                      <p:cBhvr>
                                        <p:cTn id="59" dur="500"/>
                                        <p:tgtEl>
                                          <p:spTgt spid="27"/>
                                        </p:tgtEl>
                                      </p:cBhvr>
                                    </p:animEffect>
                                  </p:childTnLst>
                                </p:cTn>
                              </p:par>
                            </p:childTnLst>
                          </p:cTn>
                        </p:par>
                        <p:par>
                          <p:cTn id="60" fill="hold">
                            <p:stCondLst>
                              <p:cond delay="3750"/>
                            </p:stCondLst>
                            <p:childTnLst>
                              <p:par>
                                <p:cTn id="61" presetID="1" presetClass="entr" presetSubtype="0" fill="hold" nodeType="afterEffect">
                                  <p:stCondLst>
                                    <p:cond delay="0"/>
                                  </p:stCondLst>
                                  <p:childTnLst>
                                    <p:set>
                                      <p:cBhvr>
                                        <p:cTn id="62" dur="1" fill="hold">
                                          <p:stCondLst>
                                            <p:cond delay="0"/>
                                          </p:stCondLst>
                                        </p:cTn>
                                        <p:tgtEl>
                                          <p:spTgt spid="49"/>
                                        </p:tgtEl>
                                        <p:attrNameLst>
                                          <p:attrName>style.visibility</p:attrName>
                                        </p:attrNameLst>
                                      </p:cBhvr>
                                      <p:to>
                                        <p:strVal val="visible"/>
                                      </p:to>
                                    </p:set>
                                  </p:childTnLst>
                                </p:cTn>
                              </p:par>
                              <p:par>
                                <p:cTn id="63" presetID="6" presetClass="emph" presetSubtype="0" fill="hold" nodeType="withEffect">
                                  <p:stCondLst>
                                    <p:cond delay="0"/>
                                  </p:stCondLst>
                                  <p:childTnLst>
                                    <p:animScale>
                                      <p:cBhvr>
                                        <p:cTn id="64" dur="750" fill="hold"/>
                                        <p:tgtEl>
                                          <p:spTgt spid="49"/>
                                        </p:tgtEl>
                                      </p:cBhvr>
                                      <p:by x="50000" y="50000"/>
                                    </p:animScale>
                                  </p:childTnLst>
                                </p:cTn>
                              </p:par>
                              <p:par>
                                <p:cTn id="65" presetID="35" presetClass="path" presetSubtype="0" accel="50000" decel="50000" fill="hold" nodeType="withEffect">
                                  <p:stCondLst>
                                    <p:cond delay="0"/>
                                  </p:stCondLst>
                                  <p:childTnLst>
                                    <p:animMotion origin="layout" path="M 4.16667E-7 1.85185E-6 L -0.53724 -0.08148 " pathEditMode="relative" rAng="0" ptsTypes="AA">
                                      <p:cBhvr>
                                        <p:cTn id="66" dur="1000" fill="hold"/>
                                        <p:tgtEl>
                                          <p:spTgt spid="49"/>
                                        </p:tgtEl>
                                        <p:attrNameLst>
                                          <p:attrName>ppt_x</p:attrName>
                                          <p:attrName>ppt_y</p:attrName>
                                        </p:attrNameLst>
                                      </p:cBhvr>
                                      <p:rCtr x="-26862" y="-4074"/>
                                    </p:animMotion>
                                  </p:childTnLst>
                                </p:cTn>
                              </p:par>
                            </p:childTnLst>
                          </p:cTn>
                        </p:par>
                        <p:par>
                          <p:cTn id="67" fill="hold">
                            <p:stCondLst>
                              <p:cond delay="4750"/>
                            </p:stCondLst>
                            <p:childTnLst>
                              <p:par>
                                <p:cTn id="68" presetID="22" presetClass="entr" presetSubtype="8" fill="hold" nodeType="after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left)">
                                      <p:cBhvr>
                                        <p:cTn id="70" dur="500"/>
                                        <p:tgtEl>
                                          <p:spTgt spid="28"/>
                                        </p:tgtEl>
                                      </p:cBhvr>
                                    </p:animEffect>
                                  </p:childTnLst>
                                </p:cTn>
                              </p:par>
                            </p:childTnLst>
                          </p:cTn>
                        </p:par>
                        <p:par>
                          <p:cTn id="71" fill="hold">
                            <p:stCondLst>
                              <p:cond delay="5250"/>
                            </p:stCondLst>
                            <p:childTnLst>
                              <p:par>
                                <p:cTn id="72" presetID="1" presetClass="entr" presetSubtype="0" fill="hold" nodeType="afterEffect">
                                  <p:stCondLst>
                                    <p:cond delay="0"/>
                                  </p:stCondLst>
                                  <p:childTnLst>
                                    <p:set>
                                      <p:cBhvr>
                                        <p:cTn id="73" dur="1" fill="hold">
                                          <p:stCondLst>
                                            <p:cond delay="0"/>
                                          </p:stCondLst>
                                        </p:cTn>
                                        <p:tgtEl>
                                          <p:spTgt spid="50"/>
                                        </p:tgtEl>
                                        <p:attrNameLst>
                                          <p:attrName>style.visibility</p:attrName>
                                        </p:attrNameLst>
                                      </p:cBhvr>
                                      <p:to>
                                        <p:strVal val="visible"/>
                                      </p:to>
                                    </p:set>
                                  </p:childTnLst>
                                </p:cTn>
                              </p:par>
                              <p:par>
                                <p:cTn id="74" presetID="6" presetClass="emph" presetSubtype="0" fill="hold" nodeType="withEffect">
                                  <p:stCondLst>
                                    <p:cond delay="0"/>
                                  </p:stCondLst>
                                  <p:childTnLst>
                                    <p:animScale>
                                      <p:cBhvr>
                                        <p:cTn id="75" dur="750" fill="hold"/>
                                        <p:tgtEl>
                                          <p:spTgt spid="50"/>
                                        </p:tgtEl>
                                      </p:cBhvr>
                                      <p:by x="50000" y="50000"/>
                                    </p:animScale>
                                  </p:childTnLst>
                                </p:cTn>
                              </p:par>
                              <p:par>
                                <p:cTn id="76" presetID="35" presetClass="path" presetSubtype="0" accel="50000" decel="50000" fill="hold" nodeType="withEffect">
                                  <p:stCondLst>
                                    <p:cond delay="0"/>
                                  </p:stCondLst>
                                  <p:childTnLst>
                                    <p:animMotion origin="layout" path="M -1.04167E-6 -2.96296E-6 L -0.6638 0.21505 " pathEditMode="relative" rAng="0" ptsTypes="AA">
                                      <p:cBhvr>
                                        <p:cTn id="77" dur="1000" fill="hold"/>
                                        <p:tgtEl>
                                          <p:spTgt spid="50"/>
                                        </p:tgtEl>
                                        <p:attrNameLst>
                                          <p:attrName>ppt_x</p:attrName>
                                          <p:attrName>ppt_y</p:attrName>
                                        </p:attrNameLst>
                                      </p:cBhvr>
                                      <p:rCtr x="-33190" y="10741"/>
                                    </p:animMotion>
                                  </p:childTnLst>
                                </p:cTn>
                              </p:par>
                            </p:childTnLst>
                          </p:cTn>
                        </p:par>
                        <p:par>
                          <p:cTn id="78" fill="hold">
                            <p:stCondLst>
                              <p:cond delay="6250"/>
                            </p:stCondLst>
                            <p:childTnLst>
                              <p:par>
                                <p:cTn id="79" presetID="22" presetClass="entr" presetSubtype="8" fill="hold" nodeType="after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wipe(left)">
                                      <p:cBhvr>
                                        <p:cTn id="81" dur="500"/>
                                        <p:tgtEl>
                                          <p:spTgt spid="31"/>
                                        </p:tgtEl>
                                      </p:cBhvr>
                                    </p:animEffect>
                                  </p:childTnLst>
                                </p:cTn>
                              </p:par>
                            </p:childTnLst>
                          </p:cTn>
                        </p:par>
                        <p:par>
                          <p:cTn id="82" fill="hold">
                            <p:stCondLst>
                              <p:cond delay="6750"/>
                            </p:stCondLst>
                            <p:childTnLst>
                              <p:par>
                                <p:cTn id="83" presetID="1" presetClass="entr" presetSubtype="0" fill="hold" nodeType="afterEffect">
                                  <p:stCondLst>
                                    <p:cond delay="0"/>
                                  </p:stCondLst>
                                  <p:childTnLst>
                                    <p:set>
                                      <p:cBhvr>
                                        <p:cTn id="84" dur="1" fill="hold">
                                          <p:stCondLst>
                                            <p:cond delay="0"/>
                                          </p:stCondLst>
                                        </p:cTn>
                                        <p:tgtEl>
                                          <p:spTgt spid="51"/>
                                        </p:tgtEl>
                                        <p:attrNameLst>
                                          <p:attrName>style.visibility</p:attrName>
                                        </p:attrNameLst>
                                      </p:cBhvr>
                                      <p:to>
                                        <p:strVal val="visible"/>
                                      </p:to>
                                    </p:set>
                                  </p:childTnLst>
                                </p:cTn>
                              </p:par>
                              <p:par>
                                <p:cTn id="85" presetID="6" presetClass="emph" presetSubtype="0" fill="hold" nodeType="withEffect">
                                  <p:stCondLst>
                                    <p:cond delay="0"/>
                                  </p:stCondLst>
                                  <p:childTnLst>
                                    <p:animScale>
                                      <p:cBhvr>
                                        <p:cTn id="86" dur="750" fill="hold"/>
                                        <p:tgtEl>
                                          <p:spTgt spid="51"/>
                                        </p:tgtEl>
                                      </p:cBhvr>
                                      <p:by x="50000" y="50000"/>
                                    </p:animScale>
                                  </p:childTnLst>
                                </p:cTn>
                              </p:par>
                              <p:par>
                                <p:cTn id="87" presetID="35" presetClass="path" presetSubtype="0" accel="50000" decel="50000" fill="hold" nodeType="withEffect">
                                  <p:stCondLst>
                                    <p:cond delay="0"/>
                                  </p:stCondLst>
                                  <p:childTnLst>
                                    <p:animMotion origin="layout" path="M -3.125E-6 2.96296E-6 L -0.79101 0.24884 " pathEditMode="relative" rAng="0" ptsTypes="AA">
                                      <p:cBhvr>
                                        <p:cTn id="88" dur="1000" fill="hold"/>
                                        <p:tgtEl>
                                          <p:spTgt spid="51"/>
                                        </p:tgtEl>
                                        <p:attrNameLst>
                                          <p:attrName>ppt_x</p:attrName>
                                          <p:attrName>ppt_y</p:attrName>
                                        </p:attrNameLst>
                                      </p:cBhvr>
                                      <p:rCtr x="-39557" y="12431"/>
                                    </p:animMotion>
                                  </p:childTnLst>
                                </p:cTn>
                              </p:par>
                            </p:childTnLst>
                          </p:cTn>
                        </p:par>
                        <p:par>
                          <p:cTn id="89" fill="hold">
                            <p:stCondLst>
                              <p:cond delay="7750"/>
                            </p:stCondLst>
                            <p:childTnLst>
                              <p:par>
                                <p:cTn id="90" presetID="22" presetClass="entr" presetSubtype="8" fill="hold" nodeType="after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wipe(left)">
                                      <p:cBhvr>
                                        <p:cTn id="92" dur="500"/>
                                        <p:tgtEl>
                                          <p:spTgt spid="34"/>
                                        </p:tgtEl>
                                      </p:cBhvr>
                                    </p:animEffect>
                                  </p:childTnLst>
                                </p:cTn>
                              </p:par>
                            </p:childTnLst>
                          </p:cTn>
                        </p:par>
                        <p:par>
                          <p:cTn id="93" fill="hold">
                            <p:stCondLst>
                              <p:cond delay="8250"/>
                            </p:stCondLst>
                            <p:childTnLst>
                              <p:par>
                                <p:cTn id="94" presetID="1" presetClass="entr" presetSubtype="0" fill="hold" nodeType="afterEffect">
                                  <p:stCondLst>
                                    <p:cond delay="0"/>
                                  </p:stCondLst>
                                  <p:childTnLst>
                                    <p:set>
                                      <p:cBhvr>
                                        <p:cTn id="95" dur="1" fill="hold">
                                          <p:stCondLst>
                                            <p:cond delay="0"/>
                                          </p:stCondLst>
                                        </p:cTn>
                                        <p:tgtEl>
                                          <p:spTgt spid="52"/>
                                        </p:tgtEl>
                                        <p:attrNameLst>
                                          <p:attrName>style.visibility</p:attrName>
                                        </p:attrNameLst>
                                      </p:cBhvr>
                                      <p:to>
                                        <p:strVal val="visible"/>
                                      </p:to>
                                    </p:set>
                                  </p:childTnLst>
                                </p:cTn>
                              </p:par>
                              <p:par>
                                <p:cTn id="96" presetID="6" presetClass="emph" presetSubtype="0" fill="hold" nodeType="withEffect">
                                  <p:stCondLst>
                                    <p:cond delay="0"/>
                                  </p:stCondLst>
                                  <p:childTnLst>
                                    <p:animScale>
                                      <p:cBhvr>
                                        <p:cTn id="97" dur="750" fill="hold"/>
                                        <p:tgtEl>
                                          <p:spTgt spid="52"/>
                                        </p:tgtEl>
                                      </p:cBhvr>
                                      <p:by x="50000" y="50000"/>
                                    </p:animScale>
                                  </p:childTnLst>
                                </p:cTn>
                              </p:par>
                              <p:par>
                                <p:cTn id="98" presetID="35" presetClass="path" presetSubtype="0" accel="50000" decel="50000" fill="hold" nodeType="withEffect">
                                  <p:stCondLst>
                                    <p:cond delay="0"/>
                                  </p:stCondLst>
                                  <p:childTnLst>
                                    <p:animMotion origin="layout" path="M 4.16667E-7 -2.96296E-6 L -0.29453 -0.33981 " pathEditMode="relative" rAng="0" ptsTypes="AA">
                                      <p:cBhvr>
                                        <p:cTn id="99" dur="1000" fill="hold"/>
                                        <p:tgtEl>
                                          <p:spTgt spid="52"/>
                                        </p:tgtEl>
                                        <p:attrNameLst>
                                          <p:attrName>ppt_x</p:attrName>
                                          <p:attrName>ppt_y</p:attrName>
                                        </p:attrNameLst>
                                      </p:cBhvr>
                                      <p:rCtr x="-14727" y="-16991"/>
                                    </p:animMotion>
                                  </p:childTnLst>
                                </p:cTn>
                              </p:par>
                            </p:childTnLst>
                          </p:cTn>
                        </p:par>
                        <p:par>
                          <p:cTn id="100" fill="hold">
                            <p:stCondLst>
                              <p:cond delay="9250"/>
                            </p:stCondLst>
                            <p:childTnLst>
                              <p:par>
                                <p:cTn id="101" presetID="22" presetClass="entr" presetSubtype="8" fill="hold" nodeType="after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wipe(left)">
                                      <p:cBhvr>
                                        <p:cTn id="103" dur="500"/>
                                        <p:tgtEl>
                                          <p:spTgt spid="37"/>
                                        </p:tgtEl>
                                      </p:cBhvr>
                                    </p:animEffect>
                                  </p:childTnLst>
                                </p:cTn>
                              </p:par>
                            </p:childTnLst>
                          </p:cTn>
                        </p:par>
                        <p:par>
                          <p:cTn id="104" fill="hold">
                            <p:stCondLst>
                              <p:cond delay="9750"/>
                            </p:stCondLst>
                            <p:childTnLst>
                              <p:par>
                                <p:cTn id="105" presetID="22" presetClass="entr" presetSubtype="8" fill="hold"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wipe(left)">
                                      <p:cBhvr>
                                        <p:cTn id="107" dur="500"/>
                                        <p:tgtEl>
                                          <p:spTgt spid="40"/>
                                        </p:tgtEl>
                                      </p:cBhvr>
                                    </p:animEffect>
                                  </p:childTnLst>
                                </p:cTn>
                              </p:par>
                            </p:childTnLst>
                          </p:cTn>
                        </p:par>
                        <p:par>
                          <p:cTn id="108" fill="hold">
                            <p:stCondLst>
                              <p:cond delay="10250"/>
                            </p:stCondLst>
                            <p:childTnLst>
                              <p:par>
                                <p:cTn id="109" presetID="1" presetClass="entr" presetSubtype="0" fill="hold" nodeType="afterEffect">
                                  <p:stCondLst>
                                    <p:cond delay="0"/>
                                  </p:stCondLst>
                                  <p:childTnLst>
                                    <p:set>
                                      <p:cBhvr>
                                        <p:cTn id="110" dur="1" fill="hold">
                                          <p:stCondLst>
                                            <p:cond delay="0"/>
                                          </p:stCondLst>
                                        </p:cTn>
                                        <p:tgtEl>
                                          <p:spTgt spid="53"/>
                                        </p:tgtEl>
                                        <p:attrNameLst>
                                          <p:attrName>style.visibility</p:attrName>
                                        </p:attrNameLst>
                                      </p:cBhvr>
                                      <p:to>
                                        <p:strVal val="visible"/>
                                      </p:to>
                                    </p:set>
                                  </p:childTnLst>
                                </p:cTn>
                              </p:par>
                              <p:par>
                                <p:cTn id="111" presetID="6" presetClass="emph" presetSubtype="0" fill="hold" nodeType="withEffect">
                                  <p:stCondLst>
                                    <p:cond delay="0"/>
                                  </p:stCondLst>
                                  <p:childTnLst>
                                    <p:animScale>
                                      <p:cBhvr>
                                        <p:cTn id="112" dur="750" fill="hold"/>
                                        <p:tgtEl>
                                          <p:spTgt spid="53"/>
                                        </p:tgtEl>
                                      </p:cBhvr>
                                      <p:by x="50000" y="50000"/>
                                    </p:animScale>
                                  </p:childTnLst>
                                </p:cTn>
                              </p:par>
                              <p:par>
                                <p:cTn id="113" presetID="35" presetClass="path" presetSubtype="0" accel="50000" decel="50000" fill="hold" nodeType="withEffect">
                                  <p:stCondLst>
                                    <p:cond delay="0"/>
                                  </p:stCondLst>
                                  <p:childTnLst>
                                    <p:animMotion origin="layout" path="M -2.29167E-6 4.44444E-6 L -0.54544 -0.00764 " pathEditMode="relative" rAng="0" ptsTypes="AA">
                                      <p:cBhvr>
                                        <p:cTn id="114" dur="1000" fill="hold"/>
                                        <p:tgtEl>
                                          <p:spTgt spid="53"/>
                                        </p:tgtEl>
                                        <p:attrNameLst>
                                          <p:attrName>ppt_x</p:attrName>
                                          <p:attrName>ppt_y</p:attrName>
                                        </p:attrNameLst>
                                      </p:cBhvr>
                                      <p:rCtr x="-27279" y="-394"/>
                                    </p:animMotion>
                                  </p:childTnLst>
                                </p:cTn>
                              </p:par>
                            </p:childTnLst>
                          </p:cTn>
                        </p:par>
                        <p:par>
                          <p:cTn id="115" fill="hold">
                            <p:stCondLst>
                              <p:cond delay="11250"/>
                            </p:stCondLst>
                            <p:childTnLst>
                              <p:par>
                                <p:cTn id="116" presetID="22" presetClass="entr" presetSubtype="8" fill="hold" nodeType="afterEffect">
                                  <p:stCondLst>
                                    <p:cond delay="0"/>
                                  </p:stCondLst>
                                  <p:childTnLst>
                                    <p:set>
                                      <p:cBhvr>
                                        <p:cTn id="117" dur="1" fill="hold">
                                          <p:stCondLst>
                                            <p:cond delay="0"/>
                                          </p:stCondLst>
                                        </p:cTn>
                                        <p:tgtEl>
                                          <p:spTgt spid="43"/>
                                        </p:tgtEl>
                                        <p:attrNameLst>
                                          <p:attrName>style.visibility</p:attrName>
                                        </p:attrNameLst>
                                      </p:cBhvr>
                                      <p:to>
                                        <p:strVal val="visible"/>
                                      </p:to>
                                    </p:set>
                                    <p:animEffect transition="in" filter="wipe(left)">
                                      <p:cBhvr>
                                        <p:cTn id="11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264" y="171450"/>
            <a:ext cx="2261711" cy="369332"/>
          </a:xfrm>
          <a:prstGeom prst="rect">
            <a:avLst/>
          </a:prstGeom>
          <a:noFill/>
        </p:spPr>
        <p:txBody>
          <a:bodyPr wrap="square" rtlCol="0">
            <a:spAutoFit/>
          </a:bodyPr>
          <a:lstStyle/>
          <a:p>
            <a:r>
              <a:rPr lang="zh-CN" altLang="en-US" sz="1800" b="1">
                <a:solidFill>
                  <a:schemeClr val="tx1">
                    <a:lumMod val="65000"/>
                    <a:lumOff val="35000"/>
                  </a:schemeClr>
                </a:solidFill>
                <a:latin typeface="微软雅黑" charset="0"/>
                <a:ea typeface="微软雅黑" charset="0"/>
                <a:sym typeface="+mn-ea"/>
              </a:rPr>
              <a:t>单击添加标题</a:t>
            </a:r>
          </a:p>
        </p:txBody>
      </p:sp>
      <p:sp>
        <p:nvSpPr>
          <p:cNvPr id="5" name="矩形 4"/>
          <p:cNvSpPr/>
          <p:nvPr/>
        </p:nvSpPr>
        <p:spPr>
          <a:xfrm>
            <a:off x="-2381" y="177166"/>
            <a:ext cx="89535"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103346" y="177166"/>
            <a:ext cx="73343"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原创设计师QQ598969553            _1"/>
          <p:cNvSpPr>
            <a:spLocks/>
          </p:cNvSpPr>
          <p:nvPr/>
        </p:nvSpPr>
        <p:spPr bwMode="gray">
          <a:xfrm flipV="1">
            <a:off x="1890274" y="2625728"/>
            <a:ext cx="1206386" cy="1406586"/>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34">
              <a:defRPr/>
            </a:pPr>
            <a:endParaRPr lang="zh-CN" altLang="en-US" sz="1349">
              <a:solidFill>
                <a:sysClr val="windowText" lastClr="000000"/>
              </a:solidFill>
              <a:latin typeface="Calibri"/>
              <a:ea typeface="宋体"/>
            </a:endParaRPr>
          </a:p>
        </p:txBody>
      </p:sp>
      <p:sp>
        <p:nvSpPr>
          <p:cNvPr id="8" name="原创设计师QQ598969553            _2"/>
          <p:cNvSpPr>
            <a:spLocks/>
          </p:cNvSpPr>
          <p:nvPr/>
        </p:nvSpPr>
        <p:spPr bwMode="gray">
          <a:xfrm rot="16200000">
            <a:off x="2208343" y="2107498"/>
            <a:ext cx="358192" cy="143395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34">
              <a:defRPr/>
            </a:pPr>
            <a:endParaRPr lang="zh-CN" altLang="en-US" sz="1349">
              <a:solidFill>
                <a:sysClr val="windowText" lastClr="000000"/>
              </a:solidFill>
              <a:latin typeface="Calibri"/>
              <a:ea typeface="宋体"/>
            </a:endParaRPr>
          </a:p>
        </p:txBody>
      </p:sp>
      <p:sp>
        <p:nvSpPr>
          <p:cNvPr id="9" name="原创设计师QQ598969553            _3"/>
          <p:cNvSpPr>
            <a:spLocks/>
          </p:cNvSpPr>
          <p:nvPr/>
        </p:nvSpPr>
        <p:spPr bwMode="gray">
          <a:xfrm>
            <a:off x="1882515" y="1543009"/>
            <a:ext cx="1206386" cy="1406586"/>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34">
              <a:defRPr/>
            </a:pPr>
            <a:endParaRPr lang="zh-CN" altLang="en-US" sz="1349">
              <a:solidFill>
                <a:sysClr val="windowText" lastClr="000000"/>
              </a:solidFill>
              <a:latin typeface="Calibri"/>
              <a:ea typeface="宋体"/>
            </a:endParaRPr>
          </a:p>
        </p:txBody>
      </p:sp>
      <p:sp>
        <p:nvSpPr>
          <p:cNvPr id="10" name="原创设计师QQ598969553            _4"/>
          <p:cNvSpPr>
            <a:spLocks noChangeArrowheads="1"/>
          </p:cNvSpPr>
          <p:nvPr/>
        </p:nvSpPr>
        <p:spPr bwMode="gray">
          <a:xfrm>
            <a:off x="5165637" y="1276280"/>
            <a:ext cx="2534581" cy="866249"/>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199" dirty="0">
                <a:solidFill>
                  <a:srgbClr val="4D4D4D"/>
                </a:solidFill>
                <a:latin typeface="微软雅黑" pitchFamily="34" charset="-122"/>
                <a:ea typeface="微软雅黑" pitchFamily="34" charset="-122"/>
              </a:rPr>
              <a:t>    点击添加文字，点击添加文字</a:t>
            </a:r>
            <a:endParaRPr lang="zh-CN" altLang="zh-CN" sz="1199" dirty="0">
              <a:solidFill>
                <a:srgbClr val="4D4D4D"/>
              </a:solidFill>
              <a:latin typeface="微软雅黑" pitchFamily="34" charset="-122"/>
              <a:ea typeface="微软雅黑" pitchFamily="34" charset="-122"/>
            </a:endParaRPr>
          </a:p>
        </p:txBody>
      </p:sp>
      <p:sp>
        <p:nvSpPr>
          <p:cNvPr id="11" name="原创设计师QQ598969553            _5"/>
          <p:cNvSpPr>
            <a:spLocks noChangeArrowheads="1"/>
          </p:cNvSpPr>
          <p:nvPr/>
        </p:nvSpPr>
        <p:spPr bwMode="gray">
          <a:xfrm>
            <a:off x="3172247" y="1276280"/>
            <a:ext cx="1993390" cy="866249"/>
          </a:xfrm>
          <a:prstGeom prst="roundRect">
            <a:avLst>
              <a:gd name="adj" fmla="val 11921"/>
            </a:avLst>
          </a:prstGeom>
          <a:solidFill>
            <a:srgbClr val="A2DAD3"/>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349" b="1" dirty="0">
                <a:solidFill>
                  <a:sysClr val="window" lastClr="FFFFFF">
                    <a:lumMod val="95000"/>
                  </a:sysClr>
                </a:solidFill>
                <a:latin typeface="微软雅黑" pitchFamily="34" charset="-122"/>
                <a:ea typeface="微软雅黑" pitchFamily="34" charset="-122"/>
              </a:rPr>
              <a:t>        点击添加文本</a:t>
            </a:r>
            <a:endParaRPr lang="zh-CN" altLang="zh-CN" sz="1349" b="1" dirty="0">
              <a:solidFill>
                <a:sysClr val="window" lastClr="FFFFFF">
                  <a:lumMod val="95000"/>
                </a:sysClr>
              </a:solidFill>
              <a:latin typeface="微软雅黑" pitchFamily="34" charset="-122"/>
              <a:ea typeface="微软雅黑" pitchFamily="34" charset="-122"/>
            </a:endParaRPr>
          </a:p>
        </p:txBody>
      </p:sp>
      <p:sp>
        <p:nvSpPr>
          <p:cNvPr id="12" name="原创设计师QQ598969553            _6"/>
          <p:cNvSpPr>
            <a:spLocks noChangeArrowheads="1"/>
          </p:cNvSpPr>
          <p:nvPr/>
        </p:nvSpPr>
        <p:spPr bwMode="gray">
          <a:xfrm>
            <a:off x="5165637" y="2353235"/>
            <a:ext cx="2534581" cy="866249"/>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199" dirty="0">
              <a:solidFill>
                <a:srgbClr val="4D4D4D"/>
              </a:solidFill>
              <a:latin typeface="微软雅黑" pitchFamily="34" charset="-122"/>
              <a:ea typeface="微软雅黑" pitchFamily="34" charset="-122"/>
            </a:endParaRPr>
          </a:p>
          <a:p>
            <a:pPr fontAlgn="base">
              <a:lnSpc>
                <a:spcPct val="120000"/>
              </a:lnSpc>
              <a:spcBef>
                <a:spcPct val="0"/>
              </a:spcBef>
              <a:spcAft>
                <a:spcPct val="0"/>
              </a:spcAft>
              <a:defRPr/>
            </a:pPr>
            <a:r>
              <a:rPr lang="en-US" altLang="zh-CN" sz="1199" dirty="0">
                <a:solidFill>
                  <a:srgbClr val="4D4D4D"/>
                </a:solidFill>
                <a:latin typeface="微软雅黑" pitchFamily="34" charset="-122"/>
                <a:ea typeface="微软雅黑" pitchFamily="34" charset="-122"/>
              </a:rPr>
              <a:t>
              </a:t>
            </a:r>
            <a:r>
              <a:rPr lang="zh-CN" altLang="en-US" sz="1199" dirty="0">
                <a:solidFill>
                  <a:srgbClr val="4D4D4D"/>
                </a:solidFill>
                <a:latin typeface="微软雅黑" pitchFamily="34" charset="-122"/>
                <a:ea typeface="微软雅黑" pitchFamily="34" charset="-122"/>
              </a:rPr>
              <a:t>点击添加文字，点击添加文字</a:t>
            </a:r>
            <a:endParaRPr lang="zh-CN" altLang="zh-CN" sz="1199" dirty="0">
              <a:solidFill>
                <a:srgbClr val="4D4D4D"/>
              </a:solidFill>
              <a:latin typeface="微软雅黑" pitchFamily="34" charset="-122"/>
              <a:ea typeface="微软雅黑" pitchFamily="34" charset="-122"/>
            </a:endParaRPr>
          </a:p>
          <a:p>
            <a:pPr lvl="0" fontAlgn="base">
              <a:lnSpc>
                <a:spcPct val="120000"/>
              </a:lnSpc>
              <a:spcBef>
                <a:spcPct val="0"/>
              </a:spcBef>
              <a:spcAft>
                <a:spcPct val="0"/>
              </a:spcAft>
              <a:defRPr/>
            </a:pPr>
            <a:endParaRPr lang="zh-CN" altLang="zh-CN" sz="1199" dirty="0">
              <a:solidFill>
                <a:srgbClr val="4D4D4D"/>
              </a:solidFill>
              <a:latin typeface="微软雅黑" pitchFamily="34" charset="-122"/>
              <a:ea typeface="微软雅黑" pitchFamily="34" charset="-122"/>
            </a:endParaRPr>
          </a:p>
        </p:txBody>
      </p:sp>
      <p:sp>
        <p:nvSpPr>
          <p:cNvPr id="13" name="原创设计师QQ598969553            _7"/>
          <p:cNvSpPr>
            <a:spLocks noChangeArrowheads="1"/>
          </p:cNvSpPr>
          <p:nvPr/>
        </p:nvSpPr>
        <p:spPr bwMode="gray">
          <a:xfrm>
            <a:off x="3181768" y="2353235"/>
            <a:ext cx="1983869" cy="866249"/>
          </a:xfrm>
          <a:prstGeom prst="roundRect">
            <a:avLst>
              <a:gd name="adj" fmla="val 11921"/>
            </a:avLst>
          </a:prstGeom>
          <a:solidFill>
            <a:srgbClr val="A2DAD3"/>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1349" b="1" dirty="0">
                <a:solidFill>
                  <a:sysClr val="window" lastClr="FFFFFF">
                    <a:lumMod val="95000"/>
                  </a:sysClr>
                </a:solidFill>
                <a:latin typeface="微软雅黑" pitchFamily="34" charset="-122"/>
                <a:ea typeface="微软雅黑" pitchFamily="34" charset="-122"/>
              </a:rPr>
              <a:t>点击添加文本</a:t>
            </a:r>
            <a:endParaRPr lang="zh-CN" altLang="zh-CN" sz="1349" b="1" dirty="0">
              <a:solidFill>
                <a:sysClr val="window" lastClr="FFFFFF">
                  <a:lumMod val="95000"/>
                </a:sysClr>
              </a:solidFill>
              <a:latin typeface="微软雅黑" pitchFamily="34" charset="-122"/>
              <a:ea typeface="微软雅黑" pitchFamily="34" charset="-122"/>
            </a:endParaRPr>
          </a:p>
        </p:txBody>
      </p:sp>
      <p:sp>
        <p:nvSpPr>
          <p:cNvPr id="14" name="原创设计师QQ598969553            _8"/>
          <p:cNvSpPr>
            <a:spLocks noChangeArrowheads="1"/>
          </p:cNvSpPr>
          <p:nvPr/>
        </p:nvSpPr>
        <p:spPr bwMode="ltGray">
          <a:xfrm>
            <a:off x="5165637" y="3440714"/>
            <a:ext cx="2536961" cy="858328"/>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199" dirty="0">
                <a:solidFill>
                  <a:srgbClr val="4D4D4D"/>
                </a:solidFill>
                <a:latin typeface="微软雅黑" pitchFamily="34" charset="-122"/>
                <a:ea typeface="微软雅黑" pitchFamily="34" charset="-122"/>
              </a:rPr>
              <a:t>    点击添加文字，点击添加文字</a:t>
            </a:r>
            <a:endParaRPr lang="zh-CN" altLang="zh-CN" sz="1199" dirty="0">
              <a:solidFill>
                <a:srgbClr val="4D4D4D"/>
              </a:solidFill>
              <a:latin typeface="微软雅黑" pitchFamily="34" charset="-122"/>
              <a:ea typeface="微软雅黑" pitchFamily="34" charset="-122"/>
            </a:endParaRPr>
          </a:p>
        </p:txBody>
      </p:sp>
      <p:sp>
        <p:nvSpPr>
          <p:cNvPr id="15" name="原创设计师QQ598969553            _9"/>
          <p:cNvSpPr>
            <a:spLocks noChangeArrowheads="1"/>
          </p:cNvSpPr>
          <p:nvPr/>
        </p:nvSpPr>
        <p:spPr bwMode="gray">
          <a:xfrm>
            <a:off x="3167487" y="3433574"/>
            <a:ext cx="1998150" cy="865468"/>
          </a:xfrm>
          <a:prstGeom prst="roundRect">
            <a:avLst>
              <a:gd name="adj" fmla="val 11921"/>
            </a:avLst>
          </a:prstGeom>
          <a:solidFill>
            <a:srgbClr val="A2DAD3"/>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1349" b="1" dirty="0">
                <a:solidFill>
                  <a:sysClr val="window" lastClr="FFFFFF">
                    <a:lumMod val="95000"/>
                  </a:sysClr>
                </a:solidFill>
                <a:latin typeface="微软雅黑" pitchFamily="34" charset="-122"/>
                <a:ea typeface="微软雅黑" pitchFamily="34" charset="-122"/>
              </a:rPr>
              <a:t>点击添加文本</a:t>
            </a:r>
            <a:endParaRPr lang="zh-CN" altLang="zh-CN" sz="1349" b="1" dirty="0">
              <a:solidFill>
                <a:sysClr val="window" lastClr="FFFFFF">
                  <a:lumMod val="95000"/>
                </a:sysClr>
              </a:solidFill>
              <a:latin typeface="微软雅黑" pitchFamily="34" charset="-122"/>
              <a:ea typeface="微软雅黑" pitchFamily="34" charset="-122"/>
            </a:endParaRPr>
          </a:p>
        </p:txBody>
      </p:sp>
      <p:sp>
        <p:nvSpPr>
          <p:cNvPr id="16" name="原创设计师QQ598969553            _10"/>
          <p:cNvSpPr>
            <a:spLocks noChangeArrowheads="1"/>
          </p:cNvSpPr>
          <p:nvPr/>
        </p:nvSpPr>
        <p:spPr bwMode="auto">
          <a:xfrm>
            <a:off x="1495260" y="2248002"/>
            <a:ext cx="1079438" cy="1079438"/>
          </a:xfrm>
          <a:prstGeom prst="roundRect">
            <a:avLst/>
          </a:prstGeom>
          <a:solidFill>
            <a:srgbClr val="A2DAD3"/>
          </a:solidFill>
          <a:ln w="3175" cap="flat" cmpd="sng" algn="ctr">
            <a:noFill/>
            <a:prstDash val="solid"/>
          </a:ln>
          <a:effectLst/>
        </p:spPr>
        <p:txBody>
          <a:bodyPr lIns="94451" rIns="94451" bIns="134930" anchor="ctr"/>
          <a:lstStyle/>
          <a:p>
            <a:pPr algn="ctr">
              <a:lnSpc>
                <a:spcPct val="120000"/>
              </a:lnSpc>
            </a:pPr>
            <a:r>
              <a:rPr lang="zh-CN" altLang="en-US" sz="1499" b="1" kern="0" dirty="0">
                <a:solidFill>
                  <a:srgbClr val="F9F9F9"/>
                </a:solidFill>
                <a:latin typeface="微软雅黑" pitchFamily="34" charset="-122"/>
                <a:ea typeface="微软雅黑" pitchFamily="34" charset="-122"/>
              </a:rPr>
              <a:t>添加内容</a:t>
            </a:r>
          </a:p>
        </p:txBody>
      </p:sp>
    </p:spTree>
    <p:extLst>
      <p:ext uri="{BB962C8B-B14F-4D97-AF65-F5344CB8AC3E}">
        <p14:creationId xmlns:p14="http://schemas.microsoft.com/office/powerpoint/2010/main" val="348376451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1"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heel(1)">
                                      <p:cBhvr>
                                        <p:cTn id="23" dur="500"/>
                                        <p:tgtEl>
                                          <p:spTgt spid="16"/>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500"/>
                                        <p:tgtEl>
                                          <p:spTgt spid="8"/>
                                        </p:tgtEl>
                                      </p:cBhvr>
                                    </p:animEffect>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childTnLst>
                          </p:cTn>
                        </p:par>
                        <p:par>
                          <p:cTn id="43" fill="hold">
                            <p:stCondLst>
                              <p:cond delay="3500"/>
                            </p:stCondLst>
                            <p:childTnLst>
                              <p:par>
                                <p:cTn id="44" presetID="2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left)">
                                      <p:cBhvr>
                                        <p:cTn id="49" dur="500"/>
                                        <p:tgtEl>
                                          <p:spTgt spid="7"/>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left)">
                                      <p:cBhvr>
                                        <p:cTn id="5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264" y="171450"/>
            <a:ext cx="2261711" cy="369332"/>
          </a:xfrm>
          <a:prstGeom prst="rect">
            <a:avLst/>
          </a:prstGeom>
          <a:noFill/>
        </p:spPr>
        <p:txBody>
          <a:bodyPr wrap="square" rtlCol="0">
            <a:spAutoFit/>
          </a:bodyPr>
          <a:lstStyle/>
          <a:p>
            <a:r>
              <a:rPr lang="zh-CN" altLang="en-US" sz="1800" b="1">
                <a:solidFill>
                  <a:schemeClr val="tx1">
                    <a:lumMod val="65000"/>
                    <a:lumOff val="35000"/>
                  </a:schemeClr>
                </a:solidFill>
                <a:latin typeface="微软雅黑" charset="0"/>
                <a:ea typeface="微软雅黑" charset="0"/>
                <a:sym typeface="+mn-ea"/>
              </a:rPr>
              <a:t>单击添加标题</a:t>
            </a:r>
          </a:p>
        </p:txBody>
      </p:sp>
      <p:sp>
        <p:nvSpPr>
          <p:cNvPr id="5" name="矩形 4"/>
          <p:cNvSpPr/>
          <p:nvPr/>
        </p:nvSpPr>
        <p:spPr>
          <a:xfrm>
            <a:off x="-2381" y="177166"/>
            <a:ext cx="89535"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103346" y="177166"/>
            <a:ext cx="73343"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原创设计师QQ598969553            _1"/>
          <p:cNvSpPr/>
          <p:nvPr/>
        </p:nvSpPr>
        <p:spPr>
          <a:xfrm>
            <a:off x="1487719" y="1336996"/>
            <a:ext cx="6231994" cy="3019059"/>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349"/>
          </a:p>
        </p:txBody>
      </p:sp>
      <p:sp>
        <p:nvSpPr>
          <p:cNvPr id="48" name="原创设计师QQ598969553            _2"/>
          <p:cNvSpPr/>
          <p:nvPr/>
        </p:nvSpPr>
        <p:spPr>
          <a:xfrm>
            <a:off x="851145" y="2237418"/>
            <a:ext cx="1213335" cy="1218217"/>
          </a:xfrm>
          <a:prstGeom prst="ellipse">
            <a:avLst/>
          </a:prstGeom>
          <a:solidFill>
            <a:srgbClr val="A2DAD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499">
                <a:latin typeface="微软雅黑" pitchFamily="34" charset="-122"/>
                <a:ea typeface="微软雅黑" pitchFamily="34" charset="-122"/>
              </a:rPr>
              <a:t>点击添加文本</a:t>
            </a:r>
          </a:p>
        </p:txBody>
      </p:sp>
      <p:sp>
        <p:nvSpPr>
          <p:cNvPr id="49" name="原创设计师QQ598969553            _3"/>
          <p:cNvSpPr/>
          <p:nvPr/>
        </p:nvSpPr>
        <p:spPr>
          <a:xfrm>
            <a:off x="7083139" y="2237418"/>
            <a:ext cx="1213335" cy="1218217"/>
          </a:xfrm>
          <a:prstGeom prst="ellipse">
            <a:avLst/>
          </a:prstGeom>
          <a:solidFill>
            <a:srgbClr val="A2DAD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499">
                <a:latin typeface="微软雅黑" pitchFamily="34" charset="-122"/>
                <a:ea typeface="微软雅黑" pitchFamily="34" charset="-122"/>
              </a:rPr>
              <a:t>点击添加文本</a:t>
            </a:r>
          </a:p>
        </p:txBody>
      </p:sp>
      <p:sp>
        <p:nvSpPr>
          <p:cNvPr id="50" name="原创设计师QQ598969553            _4"/>
          <p:cNvSpPr/>
          <p:nvPr/>
        </p:nvSpPr>
        <p:spPr>
          <a:xfrm>
            <a:off x="4009019" y="2230583"/>
            <a:ext cx="1347326" cy="309973"/>
          </a:xfrm>
          <a:prstGeom prst="rect">
            <a:avLst/>
          </a:prstGeom>
        </p:spPr>
        <p:txBody>
          <a:bodyPr wrap="none" lIns="67073" tIns="33536" rIns="67073" bIns="33536">
            <a:spAutoFit/>
          </a:bodyPr>
          <a:lstStyle/>
          <a:p>
            <a:r>
              <a:rPr lang="zh-CN" altLang="en-US" sz="1574">
                <a:solidFill>
                  <a:srgbClr val="666666"/>
                </a:solidFill>
                <a:latin typeface="微软雅黑" panose="020B0503020204020204" pitchFamily="34" charset="-122"/>
                <a:ea typeface="微软雅黑" panose="020B0503020204020204" pitchFamily="34" charset="-122"/>
              </a:rPr>
              <a:t>点击添加标题</a:t>
            </a:r>
            <a:endParaRPr lang="zh-CN" altLang="en-US" sz="1574"/>
          </a:p>
        </p:txBody>
      </p:sp>
      <p:sp>
        <p:nvSpPr>
          <p:cNvPr id="51" name="原创设计师QQ598969553            _5"/>
          <p:cNvSpPr/>
          <p:nvPr/>
        </p:nvSpPr>
        <p:spPr>
          <a:xfrm>
            <a:off x="4009019" y="3190805"/>
            <a:ext cx="1347326" cy="309973"/>
          </a:xfrm>
          <a:prstGeom prst="rect">
            <a:avLst/>
          </a:prstGeom>
        </p:spPr>
        <p:txBody>
          <a:bodyPr wrap="none" lIns="67073" tIns="33536" rIns="67073" bIns="33536">
            <a:spAutoFit/>
          </a:bodyPr>
          <a:lstStyle/>
          <a:p>
            <a:r>
              <a:rPr lang="zh-CN" altLang="en-US" sz="1574">
                <a:solidFill>
                  <a:srgbClr val="666666"/>
                </a:solidFill>
                <a:latin typeface="微软雅黑" panose="020B0503020204020204" pitchFamily="34" charset="-122"/>
                <a:ea typeface="微软雅黑" panose="020B0503020204020204" pitchFamily="34" charset="-122"/>
              </a:rPr>
              <a:t>点击添加标题</a:t>
            </a:r>
            <a:endParaRPr lang="zh-CN" altLang="en-US" sz="1574"/>
          </a:p>
        </p:txBody>
      </p:sp>
      <p:sp>
        <p:nvSpPr>
          <p:cNvPr id="52" name="原创设计师QQ598969553            _6"/>
          <p:cNvSpPr/>
          <p:nvPr/>
        </p:nvSpPr>
        <p:spPr>
          <a:xfrm>
            <a:off x="4049801" y="1624893"/>
            <a:ext cx="1107828" cy="529660"/>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349"/>
          </a:p>
        </p:txBody>
      </p:sp>
      <p:sp>
        <p:nvSpPr>
          <p:cNvPr id="53" name="原创设计师QQ598969553            _7"/>
          <p:cNvSpPr/>
          <p:nvPr/>
        </p:nvSpPr>
        <p:spPr>
          <a:xfrm flipV="1">
            <a:off x="4049801" y="3561566"/>
            <a:ext cx="1107828" cy="529660"/>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349"/>
          </a:p>
        </p:txBody>
      </p:sp>
      <p:sp>
        <p:nvSpPr>
          <p:cNvPr id="54" name="原创设计师QQ598969553            _8"/>
          <p:cNvSpPr/>
          <p:nvPr/>
        </p:nvSpPr>
        <p:spPr>
          <a:xfrm>
            <a:off x="2895874" y="4197158"/>
            <a:ext cx="3323483" cy="317796"/>
          </a:xfrm>
          <a:prstGeom prst="rect">
            <a:avLst/>
          </a:prstGeom>
          <a:solidFill>
            <a:srgbClr val="A2DAD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574">
                <a:latin typeface="微软雅黑" pitchFamily="34" charset="-122"/>
                <a:ea typeface="微软雅黑" pitchFamily="34" charset="-122"/>
              </a:rPr>
              <a:t>点击添加文本</a:t>
            </a:r>
          </a:p>
        </p:txBody>
      </p:sp>
      <p:sp>
        <p:nvSpPr>
          <p:cNvPr id="55" name="原创设计师QQ598969553            _9"/>
          <p:cNvSpPr/>
          <p:nvPr/>
        </p:nvSpPr>
        <p:spPr>
          <a:xfrm>
            <a:off x="2895874" y="1178099"/>
            <a:ext cx="3323483" cy="317796"/>
          </a:xfrm>
          <a:prstGeom prst="rect">
            <a:avLst/>
          </a:prstGeom>
          <a:solidFill>
            <a:srgbClr val="A2DAD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574" dirty="0">
                <a:latin typeface="微软雅黑" pitchFamily="34" charset="-122"/>
                <a:ea typeface="微软雅黑" pitchFamily="34" charset="-122"/>
              </a:rPr>
              <a:t>点击添加文本</a:t>
            </a:r>
          </a:p>
        </p:txBody>
      </p:sp>
      <p:sp>
        <p:nvSpPr>
          <p:cNvPr id="56" name="原创设计师QQ598969553            _10"/>
          <p:cNvSpPr/>
          <p:nvPr/>
        </p:nvSpPr>
        <p:spPr>
          <a:xfrm>
            <a:off x="2434221" y="2886251"/>
            <a:ext cx="4338991" cy="238347"/>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A2DAD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349"/>
          </a:p>
        </p:txBody>
      </p:sp>
      <p:sp>
        <p:nvSpPr>
          <p:cNvPr id="57" name="原创设计师QQ598969553            _11"/>
          <p:cNvSpPr/>
          <p:nvPr/>
        </p:nvSpPr>
        <p:spPr>
          <a:xfrm flipH="1">
            <a:off x="2434221" y="2568455"/>
            <a:ext cx="4338991" cy="238347"/>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A2DAD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349"/>
          </a:p>
        </p:txBody>
      </p:sp>
    </p:spTree>
    <p:extLst>
      <p:ext uri="{BB962C8B-B14F-4D97-AF65-F5344CB8AC3E}">
        <p14:creationId xmlns:p14="http://schemas.microsoft.com/office/powerpoint/2010/main" val="63331306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p:cTn id="23" dur="500" fill="hold"/>
                                        <p:tgtEl>
                                          <p:spTgt spid="48"/>
                                        </p:tgtEl>
                                        <p:attrNameLst>
                                          <p:attrName>ppt_w</p:attrName>
                                        </p:attrNameLst>
                                      </p:cBhvr>
                                      <p:tavLst>
                                        <p:tav tm="0">
                                          <p:val>
                                            <p:fltVal val="0"/>
                                          </p:val>
                                        </p:tav>
                                        <p:tav tm="100000">
                                          <p:val>
                                            <p:strVal val="#ppt_w"/>
                                          </p:val>
                                        </p:tav>
                                      </p:tavLst>
                                    </p:anim>
                                    <p:anim calcmode="lin" valueType="num">
                                      <p:cBhvr>
                                        <p:cTn id="24" dur="500" fill="hold"/>
                                        <p:tgtEl>
                                          <p:spTgt spid="48"/>
                                        </p:tgtEl>
                                        <p:attrNameLst>
                                          <p:attrName>ppt_h</p:attrName>
                                        </p:attrNameLst>
                                      </p:cBhvr>
                                      <p:tavLst>
                                        <p:tav tm="0">
                                          <p:val>
                                            <p:fltVal val="0"/>
                                          </p:val>
                                        </p:tav>
                                        <p:tav tm="100000">
                                          <p:val>
                                            <p:strVal val="#ppt_h"/>
                                          </p:val>
                                        </p:tav>
                                      </p:tavLst>
                                    </p:anim>
                                    <p:animEffect transition="in" filter="fade">
                                      <p:cBhvr>
                                        <p:cTn id="25" dur="500"/>
                                        <p:tgtEl>
                                          <p:spTgt spid="4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p:cTn id="28" dur="500" fill="hold"/>
                                        <p:tgtEl>
                                          <p:spTgt spid="49"/>
                                        </p:tgtEl>
                                        <p:attrNameLst>
                                          <p:attrName>ppt_w</p:attrName>
                                        </p:attrNameLst>
                                      </p:cBhvr>
                                      <p:tavLst>
                                        <p:tav tm="0">
                                          <p:val>
                                            <p:fltVal val="0"/>
                                          </p:val>
                                        </p:tav>
                                        <p:tav tm="100000">
                                          <p:val>
                                            <p:strVal val="#ppt_w"/>
                                          </p:val>
                                        </p:tav>
                                      </p:tavLst>
                                    </p:anim>
                                    <p:anim calcmode="lin" valueType="num">
                                      <p:cBhvr>
                                        <p:cTn id="29" dur="500" fill="hold"/>
                                        <p:tgtEl>
                                          <p:spTgt spid="49"/>
                                        </p:tgtEl>
                                        <p:attrNameLst>
                                          <p:attrName>ppt_h</p:attrName>
                                        </p:attrNameLst>
                                      </p:cBhvr>
                                      <p:tavLst>
                                        <p:tav tm="0">
                                          <p:val>
                                            <p:fltVal val="0"/>
                                          </p:val>
                                        </p:tav>
                                        <p:tav tm="100000">
                                          <p:val>
                                            <p:strVal val="#ppt_h"/>
                                          </p:val>
                                        </p:tav>
                                      </p:tavLst>
                                    </p:anim>
                                    <p:animEffect transition="in" filter="fade">
                                      <p:cBhvr>
                                        <p:cTn id="30" dur="500"/>
                                        <p:tgtEl>
                                          <p:spTgt spid="49"/>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wipe(left)">
                                      <p:cBhvr>
                                        <p:cTn id="34" dur="500"/>
                                        <p:tgtEl>
                                          <p:spTgt spid="56"/>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wipe(right)">
                                      <p:cBhvr>
                                        <p:cTn id="37" dur="500"/>
                                        <p:tgtEl>
                                          <p:spTgt spid="57"/>
                                        </p:tgtEl>
                                      </p:cBhvr>
                                    </p:animEffect>
                                  </p:childTnLst>
                                </p:cTn>
                              </p:par>
                            </p:childTnLst>
                          </p:cTn>
                        </p:par>
                        <p:par>
                          <p:cTn id="38" fill="hold">
                            <p:stCondLst>
                              <p:cond delay="2000"/>
                            </p:stCondLst>
                            <p:childTnLst>
                              <p:par>
                                <p:cTn id="39" presetID="47" presetClass="entr" presetSubtype="0"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1000"/>
                                        <p:tgtEl>
                                          <p:spTgt spid="51"/>
                                        </p:tgtEl>
                                      </p:cBhvr>
                                    </p:animEffect>
                                    <p:anim calcmode="lin" valueType="num">
                                      <p:cBhvr>
                                        <p:cTn id="42" dur="1000" fill="hold"/>
                                        <p:tgtEl>
                                          <p:spTgt spid="51"/>
                                        </p:tgtEl>
                                        <p:attrNameLst>
                                          <p:attrName>ppt_x</p:attrName>
                                        </p:attrNameLst>
                                      </p:cBhvr>
                                      <p:tavLst>
                                        <p:tav tm="0">
                                          <p:val>
                                            <p:strVal val="#ppt_x"/>
                                          </p:val>
                                        </p:tav>
                                        <p:tav tm="100000">
                                          <p:val>
                                            <p:strVal val="#ppt_x"/>
                                          </p:val>
                                        </p:tav>
                                      </p:tavLst>
                                    </p:anim>
                                    <p:anim calcmode="lin" valueType="num">
                                      <p:cBhvr>
                                        <p:cTn id="43" dur="1000" fill="hold"/>
                                        <p:tgtEl>
                                          <p:spTgt spid="51"/>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fade">
                                      <p:cBhvr>
                                        <p:cTn id="46" dur="1000"/>
                                        <p:tgtEl>
                                          <p:spTgt spid="50"/>
                                        </p:tgtEl>
                                      </p:cBhvr>
                                    </p:animEffect>
                                    <p:anim calcmode="lin" valueType="num">
                                      <p:cBhvr>
                                        <p:cTn id="47" dur="1000" fill="hold"/>
                                        <p:tgtEl>
                                          <p:spTgt spid="50"/>
                                        </p:tgtEl>
                                        <p:attrNameLst>
                                          <p:attrName>ppt_x</p:attrName>
                                        </p:attrNameLst>
                                      </p:cBhvr>
                                      <p:tavLst>
                                        <p:tav tm="0">
                                          <p:val>
                                            <p:strVal val="#ppt_x"/>
                                          </p:val>
                                        </p:tav>
                                        <p:tav tm="100000">
                                          <p:val>
                                            <p:strVal val="#ppt_x"/>
                                          </p:val>
                                        </p:tav>
                                      </p:tavLst>
                                    </p:anim>
                                    <p:anim calcmode="lin" valueType="num">
                                      <p:cBhvr>
                                        <p:cTn id="48" dur="1000" fill="hold"/>
                                        <p:tgtEl>
                                          <p:spTgt spid="50"/>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2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down)">
                                      <p:cBhvr>
                                        <p:cTn id="52" dur="500"/>
                                        <p:tgtEl>
                                          <p:spTgt spid="52"/>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wipe(up)">
                                      <p:cBhvr>
                                        <p:cTn id="55" dur="500"/>
                                        <p:tgtEl>
                                          <p:spTgt spid="53"/>
                                        </p:tgtEl>
                                      </p:cBhvr>
                                    </p:animEffect>
                                  </p:childTnLst>
                                </p:cTn>
                              </p:par>
                            </p:childTnLst>
                          </p:cTn>
                        </p:par>
                        <p:par>
                          <p:cTn id="56" fill="hold">
                            <p:stCondLst>
                              <p:cond delay="3500"/>
                            </p:stCondLst>
                            <p:childTnLst>
                              <p:par>
                                <p:cTn id="57" presetID="16" presetClass="entr" presetSubtype="37" fill="hold" grpId="0" nodeType="afterEffect">
                                  <p:stCondLst>
                                    <p:cond delay="0"/>
                                  </p:stCondLst>
                                  <p:childTnLst>
                                    <p:set>
                                      <p:cBhvr>
                                        <p:cTn id="58" dur="1" fill="hold">
                                          <p:stCondLst>
                                            <p:cond delay="0"/>
                                          </p:stCondLst>
                                        </p:cTn>
                                        <p:tgtEl>
                                          <p:spTgt spid="55"/>
                                        </p:tgtEl>
                                        <p:attrNameLst>
                                          <p:attrName>style.visibility</p:attrName>
                                        </p:attrNameLst>
                                      </p:cBhvr>
                                      <p:to>
                                        <p:strVal val="visible"/>
                                      </p:to>
                                    </p:set>
                                    <p:animEffect transition="in" filter="barn(outVertical)">
                                      <p:cBhvr>
                                        <p:cTn id="59" dur="500"/>
                                        <p:tgtEl>
                                          <p:spTgt spid="55"/>
                                        </p:tgtEl>
                                      </p:cBhvr>
                                    </p:animEffect>
                                  </p:childTnLst>
                                </p:cTn>
                              </p:par>
                              <p:par>
                                <p:cTn id="60" presetID="16" presetClass="entr" presetSubtype="37"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barn(outVertical)">
                                      <p:cBhvr>
                                        <p:cTn id="62" dur="500"/>
                                        <p:tgtEl>
                                          <p:spTgt spid="54"/>
                                        </p:tgtEl>
                                      </p:cBhvr>
                                    </p:animEffect>
                                  </p:childTnLst>
                                </p:cTn>
                              </p:par>
                            </p:childTnLst>
                          </p:cTn>
                        </p:par>
                        <p:par>
                          <p:cTn id="63" fill="hold">
                            <p:stCondLst>
                              <p:cond delay="4000"/>
                            </p:stCondLst>
                            <p:childTnLst>
                              <p:par>
                                <p:cTn id="64" presetID="16" presetClass="entr" presetSubtype="37" fill="hold" grpId="0" nodeType="after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barn(outVertical)">
                                      <p:cBhvr>
                                        <p:cTn id="6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47" grpId="0" animBg="1"/>
      <p:bldP spid="48" grpId="0" animBg="1"/>
      <p:bldP spid="49" grpId="0" animBg="1"/>
      <p:bldP spid="50" grpId="0"/>
      <p:bldP spid="51" grpId="0"/>
      <p:bldP spid="52" grpId="0" animBg="1"/>
      <p:bldP spid="53" grpId="0" animBg="1"/>
      <p:bldP spid="54" grpId="0" animBg="1"/>
      <p:bldP spid="55" grpId="0" animBg="1"/>
      <p:bldP spid="56" grpId="0" animBg="1"/>
      <p:bldP spid="5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561624" y="613886"/>
            <a:ext cx="6103620" cy="4120515"/>
            <a:chOff x="3279" y="1289"/>
            <a:chExt cx="12816" cy="8652"/>
          </a:xfrm>
        </p:grpSpPr>
        <p:sp>
          <p:nvSpPr>
            <p:cNvPr id="3" name="菱形 2"/>
            <p:cNvSpPr/>
            <p:nvPr/>
          </p:nvSpPr>
          <p:spPr>
            <a:xfrm>
              <a:off x="3279" y="1289"/>
              <a:ext cx="12816" cy="8653"/>
            </a:xfrm>
            <a:prstGeom prst="diamond">
              <a:avLst/>
            </a:prstGeom>
            <a:solidFill>
              <a:schemeClr val="bg1">
                <a:alpha val="99000"/>
              </a:schemeClr>
            </a:solidFill>
            <a:ln w="12700">
              <a:solidFill>
                <a:srgbClr val="A673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 name="菱形 3"/>
            <p:cNvSpPr/>
            <p:nvPr/>
          </p:nvSpPr>
          <p:spPr>
            <a:xfrm>
              <a:off x="3631" y="1508"/>
              <a:ext cx="12137" cy="8195"/>
            </a:xfrm>
            <a:prstGeom prst="diamond">
              <a:avLst/>
            </a:prstGeom>
            <a:solidFill>
              <a:schemeClr val="bg1">
                <a:alpha val="99000"/>
              </a:schemeClr>
            </a:solidFill>
            <a:ln w="12700">
              <a:solidFill>
                <a:srgbClr val="419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 name="文本框 4"/>
          <p:cNvSpPr txBox="1"/>
          <p:nvPr/>
        </p:nvSpPr>
        <p:spPr>
          <a:xfrm>
            <a:off x="2641282" y="2162175"/>
            <a:ext cx="3986213" cy="923330"/>
          </a:xfrm>
          <a:prstGeom prst="rect">
            <a:avLst/>
          </a:prstGeom>
          <a:noFill/>
        </p:spPr>
        <p:txBody>
          <a:bodyPr wrap="square" rtlCol="0">
            <a:spAutoFit/>
          </a:bodyPr>
          <a:lstStyle/>
          <a:p>
            <a:pPr algn="ctr">
              <a:defRPr/>
            </a:pPr>
            <a:r>
              <a:rPr lang="en-US" altLang="zh-CN" sz="5400" dirty="0">
                <a:solidFill>
                  <a:srgbClr val="A67346"/>
                </a:solidFill>
                <a:latin typeface="Mangal" charset="0"/>
                <a:ea typeface="方正舒体" pitchFamily="2" charset="-122"/>
                <a:sym typeface="+mn-ea"/>
              </a:rPr>
              <a:t>THANKS</a:t>
            </a:r>
          </a:p>
        </p:txBody>
      </p:sp>
    </p:spTree>
    <p:extLst>
      <p:ext uri="{BB962C8B-B14F-4D97-AF65-F5344CB8AC3E}">
        <p14:creationId xmlns:p14="http://schemas.microsoft.com/office/powerpoint/2010/main" val="2409289459"/>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45245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1561624" y="613886"/>
            <a:ext cx="6103620" cy="4120515"/>
            <a:chOff x="3279" y="1289"/>
            <a:chExt cx="12816" cy="8652"/>
          </a:xfrm>
        </p:grpSpPr>
        <p:sp>
          <p:nvSpPr>
            <p:cNvPr id="5" name="菱形 4"/>
            <p:cNvSpPr/>
            <p:nvPr/>
          </p:nvSpPr>
          <p:spPr>
            <a:xfrm>
              <a:off x="3279" y="1289"/>
              <a:ext cx="12816" cy="8653"/>
            </a:xfrm>
            <a:prstGeom prst="diamond">
              <a:avLst/>
            </a:prstGeom>
            <a:solidFill>
              <a:schemeClr val="bg1">
                <a:alpha val="99000"/>
              </a:schemeClr>
            </a:solidFill>
            <a:ln w="12700">
              <a:solidFill>
                <a:srgbClr val="A673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菱形 5"/>
            <p:cNvSpPr/>
            <p:nvPr/>
          </p:nvSpPr>
          <p:spPr>
            <a:xfrm>
              <a:off x="3631" y="1508"/>
              <a:ext cx="12137" cy="8195"/>
            </a:xfrm>
            <a:prstGeom prst="diamond">
              <a:avLst/>
            </a:prstGeom>
            <a:solidFill>
              <a:schemeClr val="bg1">
                <a:alpha val="99000"/>
              </a:schemeClr>
            </a:solidFill>
            <a:ln w="12700">
              <a:solidFill>
                <a:srgbClr val="419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7" name="文本框 6"/>
          <p:cNvSpPr txBox="1"/>
          <p:nvPr/>
        </p:nvSpPr>
        <p:spPr>
          <a:xfrm>
            <a:off x="3733324" y="1273969"/>
            <a:ext cx="1772126" cy="1419619"/>
          </a:xfrm>
          <a:prstGeom prst="rect">
            <a:avLst/>
          </a:prstGeom>
          <a:noFill/>
        </p:spPr>
        <p:txBody>
          <a:bodyPr wrap="square" rtlCol="0">
            <a:spAutoFit/>
          </a:bodyPr>
          <a:lstStyle/>
          <a:p>
            <a:pPr algn="ctr">
              <a:defRPr/>
            </a:pPr>
            <a:r>
              <a:rPr lang="en-US" altLang="zh-CN" sz="8625" dirty="0">
                <a:solidFill>
                  <a:srgbClr val="A67346"/>
                </a:solidFill>
                <a:latin typeface="Iskoola Pota" charset="0"/>
                <a:ea typeface="方正舒体" pitchFamily="2" charset="-122"/>
                <a:sym typeface="+mn-ea"/>
              </a:rPr>
              <a:t>01</a:t>
            </a:r>
          </a:p>
        </p:txBody>
      </p:sp>
      <p:sp>
        <p:nvSpPr>
          <p:cNvPr id="8" name="文本框 7"/>
          <p:cNvSpPr txBox="1"/>
          <p:nvPr/>
        </p:nvSpPr>
        <p:spPr>
          <a:xfrm>
            <a:off x="2034540" y="2450783"/>
            <a:ext cx="5193030" cy="646331"/>
          </a:xfrm>
          <a:prstGeom prst="rect">
            <a:avLst/>
          </a:prstGeom>
          <a:noFill/>
        </p:spPr>
        <p:txBody>
          <a:bodyPr wrap="square" rtlCol="0">
            <a:spAutoFit/>
          </a:bodyPr>
          <a:lstStyle/>
          <a:p>
            <a:pPr algn="ctr"/>
            <a:r>
              <a:rPr lang="zh-CN" altLang="en-US" sz="3600" b="1">
                <a:solidFill>
                  <a:srgbClr val="A67346"/>
                </a:solidFill>
                <a:latin typeface="微软雅黑" charset="0"/>
                <a:ea typeface="微软雅黑" charset="0"/>
                <a:sym typeface="+mn-ea"/>
              </a:rPr>
              <a:t>选题背景与意义</a:t>
            </a:r>
          </a:p>
        </p:txBody>
      </p:sp>
      <p:sp>
        <p:nvSpPr>
          <p:cNvPr id="9" name="文本框 36"/>
          <p:cNvSpPr txBox="1"/>
          <p:nvPr/>
        </p:nvSpPr>
        <p:spPr>
          <a:xfrm>
            <a:off x="2769394" y="3068479"/>
            <a:ext cx="360426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900" dirty="0">
                <a:solidFill>
                  <a:srgbClr val="A67346"/>
                </a:solidFill>
                <a:latin typeface="微软雅黑" charset="0"/>
                <a:ea typeface="微软雅黑" charset="0"/>
                <a:sym typeface="+mn-ea"/>
              </a:rPr>
              <a:t>单击此处输入您的文本，单击此处输入您的文，本单击此处输入您的文本，本单击此处输入您的文本</a:t>
            </a:r>
          </a:p>
        </p:txBody>
      </p:sp>
    </p:spTree>
    <p:extLst>
      <p:ext uri="{BB962C8B-B14F-4D97-AF65-F5344CB8AC3E}">
        <p14:creationId xmlns:p14="http://schemas.microsoft.com/office/powerpoint/2010/main" val="230594798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1"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iterate type="lt">
                                    <p:tmPct val="10000"/>
                                  </p:iterate>
                                  <p:childTnLst>
                                    <p:set>
                                      <p:cBhvr>
                                        <p:cTn id="24" dur="1" fill="hold">
                                          <p:stCondLst>
                                            <p:cond delay="0"/>
                                          </p:stCondLst>
                                        </p:cTn>
                                        <p:tgtEl>
                                          <p:spTgt spid="9"/>
                                        </p:tgtEl>
                                        <p:attrNameLst>
                                          <p:attrName>style.visibility</p:attrName>
                                        </p:attrNameLst>
                                      </p:cBhvr>
                                      <p:to>
                                        <p:strVal val="visible"/>
                                      </p:to>
                                    </p:set>
                                    <p:animEffect transition="in" filter="barn(inVertical)">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264" y="171450"/>
            <a:ext cx="2261711" cy="369332"/>
          </a:xfrm>
          <a:prstGeom prst="rect">
            <a:avLst/>
          </a:prstGeom>
          <a:noFill/>
        </p:spPr>
        <p:txBody>
          <a:bodyPr wrap="square" rtlCol="0">
            <a:spAutoFit/>
          </a:bodyPr>
          <a:lstStyle/>
          <a:p>
            <a:r>
              <a:rPr lang="zh-CN" altLang="en-US" sz="1800" b="1">
                <a:solidFill>
                  <a:schemeClr val="tx1">
                    <a:lumMod val="65000"/>
                    <a:lumOff val="35000"/>
                  </a:schemeClr>
                </a:solidFill>
                <a:latin typeface="微软雅黑" charset="0"/>
                <a:ea typeface="微软雅黑" charset="0"/>
                <a:sym typeface="+mn-ea"/>
              </a:rPr>
              <a:t>单击添加标题</a:t>
            </a:r>
          </a:p>
        </p:txBody>
      </p:sp>
      <p:sp>
        <p:nvSpPr>
          <p:cNvPr id="5" name="矩形 4"/>
          <p:cNvSpPr/>
          <p:nvPr/>
        </p:nvSpPr>
        <p:spPr>
          <a:xfrm>
            <a:off x="-2381" y="177166"/>
            <a:ext cx="89535"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103346" y="177166"/>
            <a:ext cx="73343"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TextBox 44"/>
          <p:cNvSpPr txBox="1"/>
          <p:nvPr/>
        </p:nvSpPr>
        <p:spPr>
          <a:xfrm>
            <a:off x="6813984" y="3466609"/>
            <a:ext cx="1662111" cy="705018"/>
          </a:xfrm>
          <a:prstGeom prst="rect">
            <a:avLst/>
          </a:prstGeom>
          <a:noFill/>
        </p:spPr>
        <p:txBody>
          <a:bodyPr wrap="square" lIns="80979" tIns="40490" rIns="80979" bIns="40490" rtlCol="0">
            <a:spAutoFit/>
          </a:bodyPr>
          <a:lstStyle/>
          <a:p>
            <a:pPr algn="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Freeform 11"/>
          <p:cNvSpPr>
            <a:spLocks/>
          </p:cNvSpPr>
          <p:nvPr/>
        </p:nvSpPr>
        <p:spPr bwMode="auto">
          <a:xfrm>
            <a:off x="4562653" y="1378591"/>
            <a:ext cx="1373897" cy="1372730"/>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2DAD3"/>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9" name="Freeform 12"/>
          <p:cNvSpPr>
            <a:spLocks/>
          </p:cNvSpPr>
          <p:nvPr/>
        </p:nvSpPr>
        <p:spPr bwMode="auto">
          <a:xfrm>
            <a:off x="4661684" y="1474717"/>
            <a:ext cx="1168256" cy="11688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10" name="Oval 13"/>
          <p:cNvSpPr>
            <a:spLocks noChangeArrowheads="1"/>
          </p:cNvSpPr>
          <p:nvPr/>
        </p:nvSpPr>
        <p:spPr bwMode="auto">
          <a:xfrm>
            <a:off x="4809735" y="1622641"/>
            <a:ext cx="872154" cy="871952"/>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11" name="Freeform 108"/>
          <p:cNvSpPr>
            <a:spLocks/>
          </p:cNvSpPr>
          <p:nvPr/>
        </p:nvSpPr>
        <p:spPr bwMode="auto">
          <a:xfrm rot="16200000">
            <a:off x="2711301" y="958916"/>
            <a:ext cx="1791645" cy="1793168"/>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2DAD3"/>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12" name="Freeform 109"/>
          <p:cNvSpPr>
            <a:spLocks/>
          </p:cNvSpPr>
          <p:nvPr/>
        </p:nvSpPr>
        <p:spPr bwMode="auto">
          <a:xfrm rot="16200000">
            <a:off x="2837809" y="1097003"/>
            <a:ext cx="1523476" cy="1526879"/>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13" name="Oval 110"/>
          <p:cNvSpPr>
            <a:spLocks noChangeArrowheads="1"/>
          </p:cNvSpPr>
          <p:nvPr/>
        </p:nvSpPr>
        <p:spPr bwMode="auto">
          <a:xfrm rot="16200000">
            <a:off x="3030173" y="1290936"/>
            <a:ext cx="1137342" cy="1139011"/>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14" name="Freeform 120"/>
          <p:cNvSpPr>
            <a:spLocks/>
          </p:cNvSpPr>
          <p:nvPr/>
        </p:nvSpPr>
        <p:spPr bwMode="auto">
          <a:xfrm flipV="1">
            <a:off x="4562654" y="2811769"/>
            <a:ext cx="2065992" cy="2064237"/>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2DAD3"/>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15" name="Freeform 121"/>
          <p:cNvSpPr>
            <a:spLocks/>
          </p:cNvSpPr>
          <p:nvPr/>
        </p:nvSpPr>
        <p:spPr bwMode="auto">
          <a:xfrm flipV="1">
            <a:off x="4711571" y="2973763"/>
            <a:ext cx="1756759" cy="1757694"/>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16" name="Oval 122"/>
          <p:cNvSpPr>
            <a:spLocks noChangeArrowheads="1"/>
          </p:cNvSpPr>
          <p:nvPr/>
        </p:nvSpPr>
        <p:spPr bwMode="auto">
          <a:xfrm flipV="1">
            <a:off x="4934202" y="3197822"/>
            <a:ext cx="1311498" cy="1311193"/>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17" name="Freeform 124"/>
          <p:cNvSpPr>
            <a:spLocks/>
          </p:cNvSpPr>
          <p:nvPr/>
        </p:nvSpPr>
        <p:spPr bwMode="auto">
          <a:xfrm rot="5400000" flipV="1">
            <a:off x="2969328" y="2811118"/>
            <a:ext cx="1533728" cy="1535032"/>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2DAD3"/>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18" name="Freeform 125"/>
          <p:cNvSpPr>
            <a:spLocks/>
          </p:cNvSpPr>
          <p:nvPr/>
        </p:nvSpPr>
        <p:spPr bwMode="auto">
          <a:xfrm rot="5400000" flipV="1">
            <a:off x="3077624" y="2920864"/>
            <a:ext cx="1304163" cy="13070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19" name="Oval 126"/>
          <p:cNvSpPr>
            <a:spLocks noChangeArrowheads="1"/>
          </p:cNvSpPr>
          <p:nvPr/>
        </p:nvSpPr>
        <p:spPr bwMode="auto">
          <a:xfrm rot="5400000" flipV="1">
            <a:off x="3242296" y="3086882"/>
            <a:ext cx="973615" cy="975044"/>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cxnSp>
        <p:nvCxnSpPr>
          <p:cNvPr id="20" name="Straight Connector 19"/>
          <p:cNvCxnSpPr/>
          <p:nvPr/>
        </p:nvCxnSpPr>
        <p:spPr>
          <a:xfrm flipH="1" flipV="1">
            <a:off x="2404195" y="1433042"/>
            <a:ext cx="441167" cy="279887"/>
          </a:xfrm>
          <a:prstGeom prst="line">
            <a:avLst/>
          </a:prstGeom>
          <a:ln>
            <a:solidFill>
              <a:srgbClr val="A2DAD3"/>
            </a:solidFill>
          </a:ln>
        </p:spPr>
        <p:style>
          <a:lnRef idx="1">
            <a:schemeClr val="accent1"/>
          </a:lnRef>
          <a:fillRef idx="0">
            <a:schemeClr val="accent1"/>
          </a:fillRef>
          <a:effectRef idx="0">
            <a:schemeClr val="accent1"/>
          </a:effectRef>
          <a:fontRef idx="minor">
            <a:schemeClr val="tx1"/>
          </a:fontRef>
        </p:style>
      </p:cxnSp>
      <p:cxnSp>
        <p:nvCxnSpPr>
          <p:cNvPr id="21" name="Straight Connector 21"/>
          <p:cNvCxnSpPr/>
          <p:nvPr/>
        </p:nvCxnSpPr>
        <p:spPr>
          <a:xfrm flipH="1">
            <a:off x="797797" y="1433042"/>
            <a:ext cx="1606399" cy="0"/>
          </a:xfrm>
          <a:prstGeom prst="line">
            <a:avLst/>
          </a:prstGeom>
          <a:ln>
            <a:solidFill>
              <a:srgbClr val="A2DAD3"/>
            </a:solidFill>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127"/>
          <p:cNvCxnSpPr/>
          <p:nvPr/>
        </p:nvCxnSpPr>
        <p:spPr>
          <a:xfrm flipH="1">
            <a:off x="2527508" y="3466608"/>
            <a:ext cx="441167" cy="279887"/>
          </a:xfrm>
          <a:prstGeom prst="line">
            <a:avLst/>
          </a:prstGeom>
          <a:ln>
            <a:solidFill>
              <a:srgbClr val="A2DAD3"/>
            </a:solidFill>
          </a:ln>
        </p:spPr>
        <p:style>
          <a:lnRef idx="1">
            <a:schemeClr val="accent1"/>
          </a:lnRef>
          <a:fillRef idx="0">
            <a:schemeClr val="accent1"/>
          </a:fillRef>
          <a:effectRef idx="0">
            <a:schemeClr val="accent1"/>
          </a:effectRef>
          <a:fontRef idx="minor">
            <a:schemeClr val="tx1"/>
          </a:fontRef>
        </p:style>
      </p:cxnSp>
      <p:cxnSp>
        <p:nvCxnSpPr>
          <p:cNvPr id="23" name="Straight Connector 128"/>
          <p:cNvCxnSpPr/>
          <p:nvPr/>
        </p:nvCxnSpPr>
        <p:spPr>
          <a:xfrm flipH="1">
            <a:off x="1096424" y="3746495"/>
            <a:ext cx="1431085" cy="0"/>
          </a:xfrm>
          <a:prstGeom prst="line">
            <a:avLst/>
          </a:prstGeom>
          <a:ln>
            <a:solidFill>
              <a:srgbClr val="A2DAD3"/>
            </a:solidFill>
            <a:tailEnd type="oval"/>
          </a:ln>
        </p:spPr>
        <p:style>
          <a:lnRef idx="1">
            <a:schemeClr val="accent1"/>
          </a:lnRef>
          <a:fillRef idx="0">
            <a:schemeClr val="accent1"/>
          </a:fillRef>
          <a:effectRef idx="0">
            <a:schemeClr val="accent1"/>
          </a:effectRef>
          <a:fontRef idx="minor">
            <a:schemeClr val="tx1"/>
          </a:fontRef>
        </p:style>
      </p:cxnSp>
      <p:cxnSp>
        <p:nvCxnSpPr>
          <p:cNvPr id="24" name="Straight Connector 134"/>
          <p:cNvCxnSpPr/>
          <p:nvPr/>
        </p:nvCxnSpPr>
        <p:spPr>
          <a:xfrm flipV="1">
            <a:off x="5829939" y="1418274"/>
            <a:ext cx="441167" cy="279887"/>
          </a:xfrm>
          <a:prstGeom prst="line">
            <a:avLst/>
          </a:prstGeom>
          <a:ln>
            <a:solidFill>
              <a:srgbClr val="A2DAD3"/>
            </a:solidFill>
          </a:ln>
        </p:spPr>
        <p:style>
          <a:lnRef idx="1">
            <a:schemeClr val="accent1"/>
          </a:lnRef>
          <a:fillRef idx="0">
            <a:schemeClr val="accent1"/>
          </a:fillRef>
          <a:effectRef idx="0">
            <a:schemeClr val="accent1"/>
          </a:effectRef>
          <a:fontRef idx="minor">
            <a:schemeClr val="tx1"/>
          </a:fontRef>
        </p:style>
      </p:cxnSp>
      <p:cxnSp>
        <p:nvCxnSpPr>
          <p:cNvPr id="25" name="Straight Connector 135"/>
          <p:cNvCxnSpPr/>
          <p:nvPr/>
        </p:nvCxnSpPr>
        <p:spPr>
          <a:xfrm>
            <a:off x="6271107" y="1418274"/>
            <a:ext cx="1385582" cy="0"/>
          </a:xfrm>
          <a:prstGeom prst="line">
            <a:avLst/>
          </a:prstGeom>
          <a:ln>
            <a:solidFill>
              <a:srgbClr val="A2DAD3"/>
            </a:solidFill>
            <a:tailEnd type="oval"/>
          </a:ln>
        </p:spPr>
        <p:style>
          <a:lnRef idx="1">
            <a:schemeClr val="accent1"/>
          </a:lnRef>
          <a:fillRef idx="0">
            <a:schemeClr val="accent1"/>
          </a:fillRef>
          <a:effectRef idx="0">
            <a:schemeClr val="accent1"/>
          </a:effectRef>
          <a:fontRef idx="minor">
            <a:schemeClr val="tx1"/>
          </a:fontRef>
        </p:style>
      </p:cxnSp>
      <p:sp>
        <p:nvSpPr>
          <p:cNvPr id="26" name="TextBox 63"/>
          <p:cNvSpPr txBox="1"/>
          <p:nvPr/>
        </p:nvSpPr>
        <p:spPr>
          <a:xfrm>
            <a:off x="755576" y="1038257"/>
            <a:ext cx="1086869" cy="358770"/>
          </a:xfrm>
          <a:prstGeom prst="rect">
            <a:avLst/>
          </a:prstGeom>
          <a:noFill/>
        </p:spPr>
        <p:txBody>
          <a:bodyPr wrap="none" lIns="80979" tIns="40490" rIns="80979" bIns="40490" rtlCol="0">
            <a:spAutoFit/>
          </a:body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id-ID"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TextBox 64"/>
          <p:cNvSpPr txBox="1"/>
          <p:nvPr/>
        </p:nvSpPr>
        <p:spPr>
          <a:xfrm>
            <a:off x="755576" y="1478926"/>
            <a:ext cx="1662111" cy="705018"/>
          </a:xfrm>
          <a:prstGeom prst="rect">
            <a:avLst/>
          </a:prstGeom>
          <a:noFill/>
        </p:spPr>
        <p:txBody>
          <a:bodyPr wrap="square" lIns="80979" tIns="40490" rIns="80979" bIns="40490" rtlCol="0">
            <a:spAutoFit/>
          </a:bodyPr>
          <a:lstStyle/>
          <a:p>
            <a:pPr>
              <a:lnSpc>
                <a:spcPct val="150000"/>
              </a:lnSpc>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TextBox 65"/>
          <p:cNvSpPr txBox="1"/>
          <p:nvPr/>
        </p:nvSpPr>
        <p:spPr>
          <a:xfrm>
            <a:off x="1037479" y="3361293"/>
            <a:ext cx="1086869" cy="358770"/>
          </a:xfrm>
          <a:prstGeom prst="rect">
            <a:avLst/>
          </a:prstGeom>
          <a:noFill/>
        </p:spPr>
        <p:txBody>
          <a:bodyPr wrap="none" lIns="80979" tIns="40490" rIns="80979" bIns="40490" rtlCol="0">
            <a:spAutoFit/>
          </a:body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id-ID"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TextBox 66"/>
          <p:cNvSpPr txBox="1"/>
          <p:nvPr/>
        </p:nvSpPr>
        <p:spPr>
          <a:xfrm>
            <a:off x="6615267" y="1033381"/>
            <a:ext cx="1086869" cy="358770"/>
          </a:xfrm>
          <a:prstGeom prst="rect">
            <a:avLst/>
          </a:prstGeom>
          <a:noFill/>
        </p:spPr>
        <p:txBody>
          <a:bodyPr wrap="none" lIns="80979" tIns="40490" rIns="80979" bIns="40490" rtlCol="0">
            <a:spAutoFit/>
          </a:bodyPr>
          <a:lstStyle/>
          <a:p>
            <a:pPr algn="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id-ID"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Box 67"/>
          <p:cNvSpPr txBox="1"/>
          <p:nvPr/>
        </p:nvSpPr>
        <p:spPr>
          <a:xfrm>
            <a:off x="7383304" y="3062301"/>
            <a:ext cx="1086869" cy="358770"/>
          </a:xfrm>
          <a:prstGeom prst="rect">
            <a:avLst/>
          </a:prstGeom>
          <a:noFill/>
        </p:spPr>
        <p:txBody>
          <a:bodyPr wrap="none" lIns="80979" tIns="40490" rIns="80979" bIns="40490" rtlCol="0">
            <a:spAutoFit/>
          </a:bodyPr>
          <a:lstStyle/>
          <a:p>
            <a:pPr algn="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id-ID"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68"/>
          <p:cNvSpPr txBox="1"/>
          <p:nvPr/>
        </p:nvSpPr>
        <p:spPr>
          <a:xfrm>
            <a:off x="1059015" y="3774721"/>
            <a:ext cx="1662111" cy="705018"/>
          </a:xfrm>
          <a:prstGeom prst="rect">
            <a:avLst/>
          </a:prstGeom>
          <a:noFill/>
        </p:spPr>
        <p:txBody>
          <a:bodyPr wrap="square" lIns="80979" tIns="40490" rIns="80979" bIns="40490" rtlCol="0">
            <a:spAutoFit/>
          </a:bodyPr>
          <a:lstStyle/>
          <a:p>
            <a:pP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Box 69"/>
          <p:cNvSpPr txBox="1"/>
          <p:nvPr/>
        </p:nvSpPr>
        <p:spPr>
          <a:xfrm>
            <a:off x="6045909" y="1445200"/>
            <a:ext cx="1662111" cy="705018"/>
          </a:xfrm>
          <a:prstGeom prst="rect">
            <a:avLst/>
          </a:prstGeom>
          <a:noFill/>
          <a:ln>
            <a:noFill/>
          </a:ln>
        </p:spPr>
        <p:txBody>
          <a:bodyPr wrap="square" lIns="80979" tIns="40490" rIns="80979" bIns="40490" rtlCol="0">
            <a:spAutoFit/>
          </a:bodyPr>
          <a:lstStyle/>
          <a:p>
            <a:pPr algn="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33" name="Straight Connector 47"/>
          <p:cNvCxnSpPr/>
          <p:nvPr/>
        </p:nvCxnSpPr>
        <p:spPr>
          <a:xfrm>
            <a:off x="6359062" y="3245668"/>
            <a:ext cx="462583" cy="179723"/>
          </a:xfrm>
          <a:prstGeom prst="line">
            <a:avLst/>
          </a:prstGeom>
          <a:ln>
            <a:solidFill>
              <a:srgbClr val="A2DAD3"/>
            </a:solidFill>
          </a:ln>
        </p:spPr>
        <p:style>
          <a:lnRef idx="1">
            <a:schemeClr val="accent1"/>
          </a:lnRef>
          <a:fillRef idx="0">
            <a:schemeClr val="accent1"/>
          </a:fillRef>
          <a:effectRef idx="0">
            <a:schemeClr val="accent1"/>
          </a:effectRef>
          <a:fontRef idx="minor">
            <a:schemeClr val="tx1"/>
          </a:fontRef>
        </p:style>
      </p:cxnSp>
      <p:cxnSp>
        <p:nvCxnSpPr>
          <p:cNvPr id="34" name="Straight Connector 48"/>
          <p:cNvCxnSpPr/>
          <p:nvPr/>
        </p:nvCxnSpPr>
        <p:spPr>
          <a:xfrm>
            <a:off x="6821645" y="3425391"/>
            <a:ext cx="1654450" cy="0"/>
          </a:xfrm>
          <a:prstGeom prst="line">
            <a:avLst/>
          </a:prstGeom>
          <a:ln>
            <a:solidFill>
              <a:srgbClr val="A2DAD3"/>
            </a:solidFill>
            <a:tailEnd type="oval"/>
          </a:ln>
        </p:spPr>
        <p:style>
          <a:lnRef idx="1">
            <a:schemeClr val="accent1"/>
          </a:lnRef>
          <a:fillRef idx="0">
            <a:schemeClr val="accent1"/>
          </a:fillRef>
          <a:effectRef idx="0">
            <a:schemeClr val="accent1"/>
          </a:effectRef>
          <a:fontRef idx="minor">
            <a:schemeClr val="tx1"/>
          </a:fontRef>
        </p:style>
      </p:cxnSp>
      <p:grpSp>
        <p:nvGrpSpPr>
          <p:cNvPr id="35" name="Group 20"/>
          <p:cNvGrpSpPr/>
          <p:nvPr/>
        </p:nvGrpSpPr>
        <p:grpSpPr>
          <a:xfrm>
            <a:off x="3397410" y="1698160"/>
            <a:ext cx="354400" cy="377732"/>
            <a:chOff x="7938" y="-1587"/>
            <a:chExt cx="1450975" cy="1547812"/>
          </a:xfrm>
          <a:solidFill>
            <a:srgbClr val="A2DAD3"/>
          </a:solidFill>
        </p:grpSpPr>
        <p:sp>
          <p:nvSpPr>
            <p:cNvPr id="36"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37"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38"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sp>
        <p:nvSpPr>
          <p:cNvPr id="39" name="Freeform 11"/>
          <p:cNvSpPr>
            <a:spLocks noEditPoints="1"/>
          </p:cNvSpPr>
          <p:nvPr/>
        </p:nvSpPr>
        <p:spPr bwMode="auto">
          <a:xfrm>
            <a:off x="5088995" y="1898101"/>
            <a:ext cx="313633" cy="356863"/>
          </a:xfrm>
          <a:custGeom>
            <a:avLst/>
            <a:gdLst>
              <a:gd name="T0" fmla="*/ 240 w 280"/>
              <a:gd name="T1" fmla="*/ 0 h 320"/>
              <a:gd name="T2" fmla="*/ 40 w 280"/>
              <a:gd name="T3" fmla="*/ 0 h 320"/>
              <a:gd name="T4" fmla="*/ 0 w 280"/>
              <a:gd name="T5" fmla="*/ 40 h 320"/>
              <a:gd name="T6" fmla="*/ 0 w 280"/>
              <a:gd name="T7" fmla="*/ 200 h 320"/>
              <a:gd name="T8" fmla="*/ 0 w 280"/>
              <a:gd name="T9" fmla="*/ 210 h 320"/>
              <a:gd name="T10" fmla="*/ 10 w 280"/>
              <a:gd name="T11" fmla="*/ 220 h 320"/>
              <a:gd name="T12" fmla="*/ 20 w 280"/>
              <a:gd name="T13" fmla="*/ 220 h 320"/>
              <a:gd name="T14" fmla="*/ 20 w 280"/>
              <a:gd name="T15" fmla="*/ 270 h 320"/>
              <a:gd name="T16" fmla="*/ 30 w 280"/>
              <a:gd name="T17" fmla="*/ 280 h 320"/>
              <a:gd name="T18" fmla="*/ 40 w 280"/>
              <a:gd name="T19" fmla="*/ 280 h 320"/>
              <a:gd name="T20" fmla="*/ 40 w 280"/>
              <a:gd name="T21" fmla="*/ 300 h 320"/>
              <a:gd name="T22" fmla="*/ 60 w 280"/>
              <a:gd name="T23" fmla="*/ 320 h 320"/>
              <a:gd name="T24" fmla="*/ 80 w 280"/>
              <a:gd name="T25" fmla="*/ 320 h 320"/>
              <a:gd name="T26" fmla="*/ 100 w 280"/>
              <a:gd name="T27" fmla="*/ 300 h 320"/>
              <a:gd name="T28" fmla="*/ 100 w 280"/>
              <a:gd name="T29" fmla="*/ 280 h 320"/>
              <a:gd name="T30" fmla="*/ 180 w 280"/>
              <a:gd name="T31" fmla="*/ 280 h 320"/>
              <a:gd name="T32" fmla="*/ 180 w 280"/>
              <a:gd name="T33" fmla="*/ 300 h 320"/>
              <a:gd name="T34" fmla="*/ 200 w 280"/>
              <a:gd name="T35" fmla="*/ 320 h 320"/>
              <a:gd name="T36" fmla="*/ 220 w 280"/>
              <a:gd name="T37" fmla="*/ 320 h 320"/>
              <a:gd name="T38" fmla="*/ 240 w 280"/>
              <a:gd name="T39" fmla="*/ 300 h 320"/>
              <a:gd name="T40" fmla="*/ 240 w 280"/>
              <a:gd name="T41" fmla="*/ 280 h 320"/>
              <a:gd name="T42" fmla="*/ 250 w 280"/>
              <a:gd name="T43" fmla="*/ 280 h 320"/>
              <a:gd name="T44" fmla="*/ 260 w 280"/>
              <a:gd name="T45" fmla="*/ 270 h 320"/>
              <a:gd name="T46" fmla="*/ 260 w 280"/>
              <a:gd name="T47" fmla="*/ 220 h 320"/>
              <a:gd name="T48" fmla="*/ 270 w 280"/>
              <a:gd name="T49" fmla="*/ 220 h 320"/>
              <a:gd name="T50" fmla="*/ 280 w 280"/>
              <a:gd name="T51" fmla="*/ 210 h 320"/>
              <a:gd name="T52" fmla="*/ 280 w 280"/>
              <a:gd name="T53" fmla="*/ 200 h 320"/>
              <a:gd name="T54" fmla="*/ 280 w 280"/>
              <a:gd name="T55" fmla="*/ 40 h 320"/>
              <a:gd name="T56" fmla="*/ 240 w 280"/>
              <a:gd name="T57" fmla="*/ 0 h 320"/>
              <a:gd name="T58" fmla="*/ 200 w 280"/>
              <a:gd name="T59" fmla="*/ 80 h 320"/>
              <a:gd name="T60" fmla="*/ 220 w 280"/>
              <a:gd name="T61" fmla="*/ 100 h 320"/>
              <a:gd name="T62" fmla="*/ 220 w 280"/>
              <a:gd name="T63" fmla="*/ 140 h 320"/>
              <a:gd name="T64" fmla="*/ 60 w 280"/>
              <a:gd name="T65" fmla="*/ 140 h 320"/>
              <a:gd name="T66" fmla="*/ 60 w 280"/>
              <a:gd name="T67" fmla="*/ 100 h 320"/>
              <a:gd name="T68" fmla="*/ 80 w 280"/>
              <a:gd name="T69" fmla="*/ 80 h 320"/>
              <a:gd name="T70" fmla="*/ 200 w 280"/>
              <a:gd name="T71" fmla="*/ 80 h 320"/>
              <a:gd name="T72" fmla="*/ 80 w 280"/>
              <a:gd name="T73" fmla="*/ 240 h 320"/>
              <a:gd name="T74" fmla="*/ 60 w 280"/>
              <a:gd name="T75" fmla="*/ 240 h 320"/>
              <a:gd name="T76" fmla="*/ 40 w 280"/>
              <a:gd name="T77" fmla="*/ 220 h 320"/>
              <a:gd name="T78" fmla="*/ 60 w 280"/>
              <a:gd name="T79" fmla="*/ 200 h 320"/>
              <a:gd name="T80" fmla="*/ 80 w 280"/>
              <a:gd name="T81" fmla="*/ 200 h 320"/>
              <a:gd name="T82" fmla="*/ 100 w 280"/>
              <a:gd name="T83" fmla="*/ 220 h 320"/>
              <a:gd name="T84" fmla="*/ 80 w 280"/>
              <a:gd name="T85" fmla="*/ 240 h 320"/>
              <a:gd name="T86" fmla="*/ 220 w 280"/>
              <a:gd name="T87" fmla="*/ 240 h 320"/>
              <a:gd name="T88" fmla="*/ 200 w 280"/>
              <a:gd name="T89" fmla="*/ 240 h 320"/>
              <a:gd name="T90" fmla="*/ 180 w 280"/>
              <a:gd name="T91" fmla="*/ 220 h 320"/>
              <a:gd name="T92" fmla="*/ 200 w 280"/>
              <a:gd name="T93" fmla="*/ 200 h 320"/>
              <a:gd name="T94" fmla="*/ 220 w 280"/>
              <a:gd name="T95" fmla="*/ 200 h 320"/>
              <a:gd name="T96" fmla="*/ 240 w 280"/>
              <a:gd name="T97" fmla="*/ 220 h 320"/>
              <a:gd name="T98" fmla="*/ 220 w 280"/>
              <a:gd name="T99" fmla="*/ 2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rgbClr val="A2DAD3"/>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nvGrpSpPr>
          <p:cNvPr id="40" name="Group 59"/>
          <p:cNvGrpSpPr/>
          <p:nvPr/>
        </p:nvGrpSpPr>
        <p:grpSpPr>
          <a:xfrm>
            <a:off x="5361697" y="3679442"/>
            <a:ext cx="456508" cy="475633"/>
            <a:chOff x="-251803" y="2267153"/>
            <a:chExt cx="2078037" cy="2166938"/>
          </a:xfrm>
          <a:solidFill>
            <a:srgbClr val="A2DAD3"/>
          </a:solidFill>
        </p:grpSpPr>
        <p:sp>
          <p:nvSpPr>
            <p:cNvPr id="41" name="Freeform 22"/>
            <p:cNvSpPr>
              <a:spLocks/>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42"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grpSp>
        <p:nvGrpSpPr>
          <p:cNvPr id="43" name="Group 97"/>
          <p:cNvGrpSpPr/>
          <p:nvPr/>
        </p:nvGrpSpPr>
        <p:grpSpPr>
          <a:xfrm>
            <a:off x="3551949" y="3470577"/>
            <a:ext cx="368484" cy="259595"/>
            <a:chOff x="3175" y="1588"/>
            <a:chExt cx="1184276" cy="835025"/>
          </a:xfrm>
          <a:solidFill>
            <a:srgbClr val="A2DAD3"/>
          </a:solidFill>
        </p:grpSpPr>
        <p:sp>
          <p:nvSpPr>
            <p:cNvPr id="44" name="Freeform 27"/>
            <p:cNvSpPr>
              <a:spLocks/>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45" name="Freeform 28"/>
            <p:cNvSpPr>
              <a:spLocks/>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1993055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9"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0-#ppt_h/2"/>
                                          </p:val>
                                        </p:tav>
                                        <p:tav tm="100000">
                                          <p:val>
                                            <p:strVal val="#ppt_y"/>
                                          </p:val>
                                        </p:tav>
                                      </p:tavLst>
                                    </p:anim>
                                  </p:childTnLst>
                                </p:cTn>
                              </p:par>
                              <p:par>
                                <p:cTn id="25" presetID="2" presetClass="entr" presetSubtype="3"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1+#ppt_w/2"/>
                                          </p:val>
                                        </p:tav>
                                        <p:tav tm="100000">
                                          <p:val>
                                            <p:strVal val="#ppt_x"/>
                                          </p:val>
                                        </p:tav>
                                      </p:tavLst>
                                    </p:anim>
                                    <p:anim calcmode="lin" valueType="num">
                                      <p:cBhvr additive="base">
                                        <p:cTn id="28" dur="5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6"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1+#ppt_w/2"/>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500"/>
                                        <p:tgtEl>
                                          <p:spTgt spid="1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par>
                          <p:cTn id="62" fill="hold">
                            <p:stCondLst>
                              <p:cond delay="2000"/>
                            </p:stCondLst>
                            <p:childTnLst>
                              <p:par>
                                <p:cTn id="63" presetID="53" presetClass="entr" presetSubtype="16" fill="hold" nodeType="afterEffect">
                                  <p:stCondLst>
                                    <p:cond delay="0"/>
                                  </p:stCondLst>
                                  <p:childTnLst>
                                    <p:set>
                                      <p:cBhvr>
                                        <p:cTn id="64" dur="1" fill="hold">
                                          <p:stCondLst>
                                            <p:cond delay="0"/>
                                          </p:stCondLst>
                                        </p:cTn>
                                        <p:tgtEl>
                                          <p:spTgt spid="35"/>
                                        </p:tgtEl>
                                        <p:attrNameLst>
                                          <p:attrName>style.visibility</p:attrName>
                                        </p:attrNameLst>
                                      </p:cBhvr>
                                      <p:to>
                                        <p:strVal val="visible"/>
                                      </p:to>
                                    </p:set>
                                    <p:anim calcmode="lin" valueType="num">
                                      <p:cBhvr>
                                        <p:cTn id="65" dur="500" fill="hold"/>
                                        <p:tgtEl>
                                          <p:spTgt spid="35"/>
                                        </p:tgtEl>
                                        <p:attrNameLst>
                                          <p:attrName>ppt_w</p:attrName>
                                        </p:attrNameLst>
                                      </p:cBhvr>
                                      <p:tavLst>
                                        <p:tav tm="0">
                                          <p:val>
                                            <p:fltVal val="0"/>
                                          </p:val>
                                        </p:tav>
                                        <p:tav tm="100000">
                                          <p:val>
                                            <p:strVal val="#ppt_w"/>
                                          </p:val>
                                        </p:tav>
                                      </p:tavLst>
                                    </p:anim>
                                    <p:anim calcmode="lin" valueType="num">
                                      <p:cBhvr>
                                        <p:cTn id="66" dur="500" fill="hold"/>
                                        <p:tgtEl>
                                          <p:spTgt spid="35"/>
                                        </p:tgtEl>
                                        <p:attrNameLst>
                                          <p:attrName>ppt_h</p:attrName>
                                        </p:attrNameLst>
                                      </p:cBhvr>
                                      <p:tavLst>
                                        <p:tav tm="0">
                                          <p:val>
                                            <p:fltVal val="0"/>
                                          </p:val>
                                        </p:tav>
                                        <p:tav tm="100000">
                                          <p:val>
                                            <p:strVal val="#ppt_h"/>
                                          </p:val>
                                        </p:tav>
                                      </p:tavLst>
                                    </p:anim>
                                    <p:animEffect transition="in" filter="fade">
                                      <p:cBhvr>
                                        <p:cTn id="67" dur="500"/>
                                        <p:tgtEl>
                                          <p:spTgt spid="3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39"/>
                                        </p:tgtEl>
                                        <p:attrNameLst>
                                          <p:attrName>style.visibility</p:attrName>
                                        </p:attrNameLst>
                                      </p:cBhvr>
                                      <p:to>
                                        <p:strVal val="visible"/>
                                      </p:to>
                                    </p:set>
                                    <p:anim calcmode="lin" valueType="num">
                                      <p:cBhvr>
                                        <p:cTn id="70" dur="500" fill="hold"/>
                                        <p:tgtEl>
                                          <p:spTgt spid="39"/>
                                        </p:tgtEl>
                                        <p:attrNameLst>
                                          <p:attrName>ppt_w</p:attrName>
                                        </p:attrNameLst>
                                      </p:cBhvr>
                                      <p:tavLst>
                                        <p:tav tm="0">
                                          <p:val>
                                            <p:fltVal val="0"/>
                                          </p:val>
                                        </p:tav>
                                        <p:tav tm="100000">
                                          <p:val>
                                            <p:strVal val="#ppt_w"/>
                                          </p:val>
                                        </p:tav>
                                      </p:tavLst>
                                    </p:anim>
                                    <p:anim calcmode="lin" valueType="num">
                                      <p:cBhvr>
                                        <p:cTn id="71" dur="500" fill="hold"/>
                                        <p:tgtEl>
                                          <p:spTgt spid="39"/>
                                        </p:tgtEl>
                                        <p:attrNameLst>
                                          <p:attrName>ppt_h</p:attrName>
                                        </p:attrNameLst>
                                      </p:cBhvr>
                                      <p:tavLst>
                                        <p:tav tm="0">
                                          <p:val>
                                            <p:fltVal val="0"/>
                                          </p:val>
                                        </p:tav>
                                        <p:tav tm="100000">
                                          <p:val>
                                            <p:strVal val="#ppt_h"/>
                                          </p:val>
                                        </p:tav>
                                      </p:tavLst>
                                    </p:anim>
                                    <p:animEffect transition="in" filter="fade">
                                      <p:cBhvr>
                                        <p:cTn id="72" dur="500"/>
                                        <p:tgtEl>
                                          <p:spTgt spid="39"/>
                                        </p:tgtEl>
                                      </p:cBhvr>
                                    </p:animEffect>
                                  </p:childTnLst>
                                </p:cTn>
                              </p:par>
                              <p:par>
                                <p:cTn id="73" presetID="53" presetClass="entr" presetSubtype="16" fill="hold" nodeType="withEffect">
                                  <p:stCondLst>
                                    <p:cond delay="0"/>
                                  </p:stCondLst>
                                  <p:childTnLst>
                                    <p:set>
                                      <p:cBhvr>
                                        <p:cTn id="74" dur="1" fill="hold">
                                          <p:stCondLst>
                                            <p:cond delay="0"/>
                                          </p:stCondLst>
                                        </p:cTn>
                                        <p:tgtEl>
                                          <p:spTgt spid="43"/>
                                        </p:tgtEl>
                                        <p:attrNameLst>
                                          <p:attrName>style.visibility</p:attrName>
                                        </p:attrNameLst>
                                      </p:cBhvr>
                                      <p:to>
                                        <p:strVal val="visible"/>
                                      </p:to>
                                    </p:set>
                                    <p:anim calcmode="lin" valueType="num">
                                      <p:cBhvr>
                                        <p:cTn id="75" dur="500" fill="hold"/>
                                        <p:tgtEl>
                                          <p:spTgt spid="43"/>
                                        </p:tgtEl>
                                        <p:attrNameLst>
                                          <p:attrName>ppt_w</p:attrName>
                                        </p:attrNameLst>
                                      </p:cBhvr>
                                      <p:tavLst>
                                        <p:tav tm="0">
                                          <p:val>
                                            <p:fltVal val="0"/>
                                          </p:val>
                                        </p:tav>
                                        <p:tav tm="100000">
                                          <p:val>
                                            <p:strVal val="#ppt_w"/>
                                          </p:val>
                                        </p:tav>
                                      </p:tavLst>
                                    </p:anim>
                                    <p:anim calcmode="lin" valueType="num">
                                      <p:cBhvr>
                                        <p:cTn id="76" dur="500" fill="hold"/>
                                        <p:tgtEl>
                                          <p:spTgt spid="43"/>
                                        </p:tgtEl>
                                        <p:attrNameLst>
                                          <p:attrName>ppt_h</p:attrName>
                                        </p:attrNameLst>
                                      </p:cBhvr>
                                      <p:tavLst>
                                        <p:tav tm="0">
                                          <p:val>
                                            <p:fltVal val="0"/>
                                          </p:val>
                                        </p:tav>
                                        <p:tav tm="100000">
                                          <p:val>
                                            <p:strVal val="#ppt_h"/>
                                          </p:val>
                                        </p:tav>
                                      </p:tavLst>
                                    </p:anim>
                                    <p:animEffect transition="in" filter="fade">
                                      <p:cBhvr>
                                        <p:cTn id="77" dur="500"/>
                                        <p:tgtEl>
                                          <p:spTgt spid="43"/>
                                        </p:tgtEl>
                                      </p:cBhvr>
                                    </p:animEffect>
                                  </p:childTnLst>
                                </p:cTn>
                              </p:par>
                              <p:par>
                                <p:cTn id="78" presetID="53" presetClass="entr" presetSubtype="16" fill="hold" nodeType="with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p:cTn id="80" dur="500" fill="hold"/>
                                        <p:tgtEl>
                                          <p:spTgt spid="40"/>
                                        </p:tgtEl>
                                        <p:attrNameLst>
                                          <p:attrName>ppt_w</p:attrName>
                                        </p:attrNameLst>
                                      </p:cBhvr>
                                      <p:tavLst>
                                        <p:tav tm="0">
                                          <p:val>
                                            <p:fltVal val="0"/>
                                          </p:val>
                                        </p:tav>
                                        <p:tav tm="100000">
                                          <p:val>
                                            <p:strVal val="#ppt_w"/>
                                          </p:val>
                                        </p:tav>
                                      </p:tavLst>
                                    </p:anim>
                                    <p:anim calcmode="lin" valueType="num">
                                      <p:cBhvr>
                                        <p:cTn id="81" dur="500" fill="hold"/>
                                        <p:tgtEl>
                                          <p:spTgt spid="40"/>
                                        </p:tgtEl>
                                        <p:attrNameLst>
                                          <p:attrName>ppt_h</p:attrName>
                                        </p:attrNameLst>
                                      </p:cBhvr>
                                      <p:tavLst>
                                        <p:tav tm="0">
                                          <p:val>
                                            <p:fltVal val="0"/>
                                          </p:val>
                                        </p:tav>
                                        <p:tav tm="100000">
                                          <p:val>
                                            <p:strVal val="#ppt_h"/>
                                          </p:val>
                                        </p:tav>
                                      </p:tavLst>
                                    </p:anim>
                                    <p:animEffect transition="in" filter="fade">
                                      <p:cBhvr>
                                        <p:cTn id="82" dur="500"/>
                                        <p:tgtEl>
                                          <p:spTgt spid="40"/>
                                        </p:tgtEl>
                                      </p:cBhvr>
                                    </p:animEffect>
                                  </p:childTnLst>
                                </p:cTn>
                              </p:par>
                            </p:childTnLst>
                          </p:cTn>
                        </p:par>
                        <p:par>
                          <p:cTn id="83" fill="hold">
                            <p:stCondLst>
                              <p:cond delay="2500"/>
                            </p:stCondLst>
                            <p:childTnLst>
                              <p:par>
                                <p:cTn id="84" presetID="8" presetClass="emph" presetSubtype="0" fill="hold" grpId="1" nodeType="afterEffect">
                                  <p:stCondLst>
                                    <p:cond delay="0"/>
                                  </p:stCondLst>
                                  <p:childTnLst>
                                    <p:animRot by="21600000">
                                      <p:cBhvr>
                                        <p:cTn id="85" dur="2000" fill="hold"/>
                                        <p:tgtEl>
                                          <p:spTgt spid="12"/>
                                        </p:tgtEl>
                                        <p:attrNameLst>
                                          <p:attrName>r</p:attrName>
                                        </p:attrNameLst>
                                      </p:cBhvr>
                                    </p:animRot>
                                  </p:childTnLst>
                                </p:cTn>
                              </p:par>
                              <p:par>
                                <p:cTn id="86" presetID="8" presetClass="emph" presetSubtype="0" fill="hold" grpId="1" nodeType="withEffect">
                                  <p:stCondLst>
                                    <p:cond delay="0"/>
                                  </p:stCondLst>
                                  <p:childTnLst>
                                    <p:animRot by="21600000">
                                      <p:cBhvr>
                                        <p:cTn id="87" dur="2000" fill="hold"/>
                                        <p:tgtEl>
                                          <p:spTgt spid="9"/>
                                        </p:tgtEl>
                                        <p:attrNameLst>
                                          <p:attrName>r</p:attrName>
                                        </p:attrNameLst>
                                      </p:cBhvr>
                                    </p:animRot>
                                  </p:childTnLst>
                                </p:cTn>
                              </p:par>
                              <p:par>
                                <p:cTn id="88" presetID="8" presetClass="emph" presetSubtype="0" fill="hold" grpId="1" nodeType="withEffect">
                                  <p:stCondLst>
                                    <p:cond delay="0"/>
                                  </p:stCondLst>
                                  <p:childTnLst>
                                    <p:animRot by="21600000">
                                      <p:cBhvr>
                                        <p:cTn id="89" dur="2000" fill="hold"/>
                                        <p:tgtEl>
                                          <p:spTgt spid="15"/>
                                        </p:tgtEl>
                                        <p:attrNameLst>
                                          <p:attrName>r</p:attrName>
                                        </p:attrNameLst>
                                      </p:cBhvr>
                                    </p:animRot>
                                  </p:childTnLst>
                                </p:cTn>
                              </p:par>
                              <p:par>
                                <p:cTn id="90" presetID="8" presetClass="emph" presetSubtype="0" fill="hold" grpId="1" nodeType="withEffect">
                                  <p:stCondLst>
                                    <p:cond delay="0"/>
                                  </p:stCondLst>
                                  <p:childTnLst>
                                    <p:animRot by="21600000">
                                      <p:cBhvr>
                                        <p:cTn id="91" dur="2000" fill="hold"/>
                                        <p:tgtEl>
                                          <p:spTgt spid="18"/>
                                        </p:tgtEl>
                                        <p:attrNameLst>
                                          <p:attrName>r</p:attrName>
                                        </p:attrNameLst>
                                      </p:cBhvr>
                                    </p:animRot>
                                  </p:childTnLst>
                                </p:cTn>
                              </p:par>
                            </p:childTnLst>
                          </p:cTn>
                        </p:par>
                        <p:par>
                          <p:cTn id="92" fill="hold">
                            <p:stCondLst>
                              <p:cond delay="4500"/>
                            </p:stCondLst>
                            <p:childTnLst>
                              <p:par>
                                <p:cTn id="93" presetID="22" presetClass="entr" presetSubtype="2" fill="hold"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right)">
                                      <p:cBhvr>
                                        <p:cTn id="95" dur="500"/>
                                        <p:tgtEl>
                                          <p:spTgt spid="20"/>
                                        </p:tgtEl>
                                      </p:cBhvr>
                                    </p:animEffect>
                                  </p:childTnLst>
                                </p:cTn>
                              </p:par>
                            </p:childTnLst>
                          </p:cTn>
                        </p:par>
                        <p:par>
                          <p:cTn id="96" fill="hold">
                            <p:stCondLst>
                              <p:cond delay="5000"/>
                            </p:stCondLst>
                            <p:childTnLst>
                              <p:par>
                                <p:cTn id="97" presetID="22" presetClass="entr" presetSubtype="2" fill="hold" nodeType="afterEffect">
                                  <p:stCondLst>
                                    <p:cond delay="0"/>
                                  </p:stCondLst>
                                  <p:childTnLst>
                                    <p:set>
                                      <p:cBhvr>
                                        <p:cTn id="98" dur="1" fill="hold">
                                          <p:stCondLst>
                                            <p:cond delay="0"/>
                                          </p:stCondLst>
                                        </p:cTn>
                                        <p:tgtEl>
                                          <p:spTgt spid="21"/>
                                        </p:tgtEl>
                                        <p:attrNameLst>
                                          <p:attrName>style.visibility</p:attrName>
                                        </p:attrNameLst>
                                      </p:cBhvr>
                                      <p:to>
                                        <p:strVal val="visible"/>
                                      </p:to>
                                    </p:set>
                                    <p:animEffect transition="in" filter="wipe(right)">
                                      <p:cBhvr>
                                        <p:cTn id="99" dur="500"/>
                                        <p:tgtEl>
                                          <p:spTgt spid="21"/>
                                        </p:tgtEl>
                                      </p:cBhvr>
                                    </p:animEffect>
                                  </p:childTnLst>
                                </p:cTn>
                              </p:par>
                            </p:childTnLst>
                          </p:cTn>
                        </p:par>
                        <p:par>
                          <p:cTn id="100" fill="hold">
                            <p:stCondLst>
                              <p:cond delay="5500"/>
                            </p:stCondLst>
                            <p:childTnLst>
                              <p:par>
                                <p:cTn id="101" presetID="10" presetClass="entr" presetSubtype="0" fill="hold" grpId="0" nodeType="after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fade">
                                      <p:cBhvr>
                                        <p:cTn id="103" dur="500"/>
                                        <p:tgtEl>
                                          <p:spTgt spid="26"/>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7"/>
                                        </p:tgtEl>
                                        <p:attrNameLst>
                                          <p:attrName>style.visibility</p:attrName>
                                        </p:attrNameLst>
                                      </p:cBhvr>
                                      <p:to>
                                        <p:strVal val="visible"/>
                                      </p:to>
                                    </p:set>
                                    <p:animEffect transition="in" filter="fade">
                                      <p:cBhvr>
                                        <p:cTn id="106" dur="500"/>
                                        <p:tgtEl>
                                          <p:spTgt spid="27"/>
                                        </p:tgtEl>
                                      </p:cBhvr>
                                    </p:animEffect>
                                  </p:childTnLst>
                                </p:cTn>
                              </p:par>
                            </p:childTnLst>
                          </p:cTn>
                        </p:par>
                        <p:par>
                          <p:cTn id="107" fill="hold">
                            <p:stCondLst>
                              <p:cond delay="6000"/>
                            </p:stCondLst>
                            <p:childTnLst>
                              <p:par>
                                <p:cTn id="108" presetID="22" presetClass="entr" presetSubtype="8" fill="hold" nodeType="afterEffect">
                                  <p:stCondLst>
                                    <p:cond delay="0"/>
                                  </p:stCondLst>
                                  <p:childTnLst>
                                    <p:set>
                                      <p:cBhvr>
                                        <p:cTn id="109" dur="1" fill="hold">
                                          <p:stCondLst>
                                            <p:cond delay="0"/>
                                          </p:stCondLst>
                                        </p:cTn>
                                        <p:tgtEl>
                                          <p:spTgt spid="24"/>
                                        </p:tgtEl>
                                        <p:attrNameLst>
                                          <p:attrName>style.visibility</p:attrName>
                                        </p:attrNameLst>
                                      </p:cBhvr>
                                      <p:to>
                                        <p:strVal val="visible"/>
                                      </p:to>
                                    </p:set>
                                    <p:animEffect transition="in" filter="wipe(left)">
                                      <p:cBhvr>
                                        <p:cTn id="110" dur="500"/>
                                        <p:tgtEl>
                                          <p:spTgt spid="24"/>
                                        </p:tgtEl>
                                      </p:cBhvr>
                                    </p:animEffect>
                                  </p:childTnLst>
                                </p:cTn>
                              </p:par>
                            </p:childTnLst>
                          </p:cTn>
                        </p:par>
                        <p:par>
                          <p:cTn id="111" fill="hold">
                            <p:stCondLst>
                              <p:cond delay="6500"/>
                            </p:stCondLst>
                            <p:childTnLst>
                              <p:par>
                                <p:cTn id="112" presetID="22" presetClass="entr" presetSubtype="8" fill="hold" nodeType="afterEffect">
                                  <p:stCondLst>
                                    <p:cond delay="0"/>
                                  </p:stCondLst>
                                  <p:childTnLst>
                                    <p:set>
                                      <p:cBhvr>
                                        <p:cTn id="113" dur="1" fill="hold">
                                          <p:stCondLst>
                                            <p:cond delay="0"/>
                                          </p:stCondLst>
                                        </p:cTn>
                                        <p:tgtEl>
                                          <p:spTgt spid="25"/>
                                        </p:tgtEl>
                                        <p:attrNameLst>
                                          <p:attrName>style.visibility</p:attrName>
                                        </p:attrNameLst>
                                      </p:cBhvr>
                                      <p:to>
                                        <p:strVal val="visible"/>
                                      </p:to>
                                    </p:set>
                                    <p:animEffect transition="in" filter="wipe(left)">
                                      <p:cBhvr>
                                        <p:cTn id="114" dur="500"/>
                                        <p:tgtEl>
                                          <p:spTgt spid="25"/>
                                        </p:tgtEl>
                                      </p:cBhvr>
                                    </p:animEffect>
                                  </p:childTnLst>
                                </p:cTn>
                              </p:par>
                            </p:childTnLst>
                          </p:cTn>
                        </p:par>
                        <p:par>
                          <p:cTn id="115" fill="hold">
                            <p:stCondLst>
                              <p:cond delay="7000"/>
                            </p:stCondLst>
                            <p:childTnLst>
                              <p:par>
                                <p:cTn id="116" presetID="10" presetClass="entr" presetSubtype="0" fill="hold" grpId="0" nodeType="afterEffect">
                                  <p:stCondLst>
                                    <p:cond delay="0"/>
                                  </p:stCondLst>
                                  <p:childTnLst>
                                    <p:set>
                                      <p:cBhvr>
                                        <p:cTn id="117" dur="1" fill="hold">
                                          <p:stCondLst>
                                            <p:cond delay="0"/>
                                          </p:stCondLst>
                                        </p:cTn>
                                        <p:tgtEl>
                                          <p:spTgt spid="29"/>
                                        </p:tgtEl>
                                        <p:attrNameLst>
                                          <p:attrName>style.visibility</p:attrName>
                                        </p:attrNameLst>
                                      </p:cBhvr>
                                      <p:to>
                                        <p:strVal val="visible"/>
                                      </p:to>
                                    </p:set>
                                    <p:animEffect transition="in" filter="fade">
                                      <p:cBhvr>
                                        <p:cTn id="118" dur="500"/>
                                        <p:tgtEl>
                                          <p:spTgt spid="29"/>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32"/>
                                        </p:tgtEl>
                                        <p:attrNameLst>
                                          <p:attrName>style.visibility</p:attrName>
                                        </p:attrNameLst>
                                      </p:cBhvr>
                                      <p:to>
                                        <p:strVal val="visible"/>
                                      </p:to>
                                    </p:set>
                                    <p:animEffect transition="in" filter="fade">
                                      <p:cBhvr>
                                        <p:cTn id="121" dur="500"/>
                                        <p:tgtEl>
                                          <p:spTgt spid="32"/>
                                        </p:tgtEl>
                                      </p:cBhvr>
                                    </p:animEffect>
                                  </p:childTnLst>
                                </p:cTn>
                              </p:par>
                            </p:childTnLst>
                          </p:cTn>
                        </p:par>
                        <p:par>
                          <p:cTn id="122" fill="hold">
                            <p:stCondLst>
                              <p:cond delay="7500"/>
                            </p:stCondLst>
                            <p:childTnLst>
                              <p:par>
                                <p:cTn id="123" presetID="22" presetClass="entr" presetSubtype="2" fill="hold" nodeType="afterEffect">
                                  <p:stCondLst>
                                    <p:cond delay="0"/>
                                  </p:stCondLst>
                                  <p:childTnLst>
                                    <p:set>
                                      <p:cBhvr>
                                        <p:cTn id="124" dur="1" fill="hold">
                                          <p:stCondLst>
                                            <p:cond delay="0"/>
                                          </p:stCondLst>
                                        </p:cTn>
                                        <p:tgtEl>
                                          <p:spTgt spid="22"/>
                                        </p:tgtEl>
                                        <p:attrNameLst>
                                          <p:attrName>style.visibility</p:attrName>
                                        </p:attrNameLst>
                                      </p:cBhvr>
                                      <p:to>
                                        <p:strVal val="visible"/>
                                      </p:to>
                                    </p:set>
                                    <p:animEffect transition="in" filter="wipe(right)">
                                      <p:cBhvr>
                                        <p:cTn id="125" dur="500"/>
                                        <p:tgtEl>
                                          <p:spTgt spid="22"/>
                                        </p:tgtEl>
                                      </p:cBhvr>
                                    </p:animEffect>
                                  </p:childTnLst>
                                </p:cTn>
                              </p:par>
                            </p:childTnLst>
                          </p:cTn>
                        </p:par>
                        <p:par>
                          <p:cTn id="126" fill="hold">
                            <p:stCondLst>
                              <p:cond delay="8000"/>
                            </p:stCondLst>
                            <p:childTnLst>
                              <p:par>
                                <p:cTn id="127" presetID="22" presetClass="entr" presetSubtype="2" fill="hold" nodeType="afterEffect">
                                  <p:stCondLst>
                                    <p:cond delay="0"/>
                                  </p:stCondLst>
                                  <p:childTnLst>
                                    <p:set>
                                      <p:cBhvr>
                                        <p:cTn id="128" dur="1" fill="hold">
                                          <p:stCondLst>
                                            <p:cond delay="0"/>
                                          </p:stCondLst>
                                        </p:cTn>
                                        <p:tgtEl>
                                          <p:spTgt spid="23"/>
                                        </p:tgtEl>
                                        <p:attrNameLst>
                                          <p:attrName>style.visibility</p:attrName>
                                        </p:attrNameLst>
                                      </p:cBhvr>
                                      <p:to>
                                        <p:strVal val="visible"/>
                                      </p:to>
                                    </p:set>
                                    <p:animEffect transition="in" filter="wipe(right)">
                                      <p:cBhvr>
                                        <p:cTn id="129" dur="500"/>
                                        <p:tgtEl>
                                          <p:spTgt spid="23"/>
                                        </p:tgtEl>
                                      </p:cBhvr>
                                    </p:animEffect>
                                  </p:childTnLst>
                                </p:cTn>
                              </p:par>
                            </p:childTnLst>
                          </p:cTn>
                        </p:par>
                        <p:par>
                          <p:cTn id="130" fill="hold">
                            <p:stCondLst>
                              <p:cond delay="8500"/>
                            </p:stCondLst>
                            <p:childTnLst>
                              <p:par>
                                <p:cTn id="131" presetID="10" presetClass="entr" presetSubtype="0" fill="hold" grpId="0" nodeType="afterEffect">
                                  <p:stCondLst>
                                    <p:cond delay="0"/>
                                  </p:stCondLst>
                                  <p:childTnLst>
                                    <p:set>
                                      <p:cBhvr>
                                        <p:cTn id="132" dur="1" fill="hold">
                                          <p:stCondLst>
                                            <p:cond delay="0"/>
                                          </p:stCondLst>
                                        </p:cTn>
                                        <p:tgtEl>
                                          <p:spTgt spid="28"/>
                                        </p:tgtEl>
                                        <p:attrNameLst>
                                          <p:attrName>style.visibility</p:attrName>
                                        </p:attrNameLst>
                                      </p:cBhvr>
                                      <p:to>
                                        <p:strVal val="visible"/>
                                      </p:to>
                                    </p:set>
                                    <p:animEffect transition="in" filter="fade">
                                      <p:cBhvr>
                                        <p:cTn id="133" dur="500"/>
                                        <p:tgtEl>
                                          <p:spTgt spid="28"/>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31"/>
                                        </p:tgtEl>
                                        <p:attrNameLst>
                                          <p:attrName>style.visibility</p:attrName>
                                        </p:attrNameLst>
                                      </p:cBhvr>
                                      <p:to>
                                        <p:strVal val="visible"/>
                                      </p:to>
                                    </p:set>
                                    <p:animEffect transition="in" filter="fade">
                                      <p:cBhvr>
                                        <p:cTn id="136" dur="500"/>
                                        <p:tgtEl>
                                          <p:spTgt spid="31"/>
                                        </p:tgtEl>
                                      </p:cBhvr>
                                    </p:animEffect>
                                  </p:childTnLst>
                                </p:cTn>
                              </p:par>
                            </p:childTnLst>
                          </p:cTn>
                        </p:par>
                        <p:par>
                          <p:cTn id="137" fill="hold">
                            <p:stCondLst>
                              <p:cond delay="9000"/>
                            </p:stCondLst>
                            <p:childTnLst>
                              <p:par>
                                <p:cTn id="138" presetID="22" presetClass="entr" presetSubtype="8" fill="hold" nodeType="afterEffect">
                                  <p:stCondLst>
                                    <p:cond delay="0"/>
                                  </p:stCondLst>
                                  <p:childTnLst>
                                    <p:set>
                                      <p:cBhvr>
                                        <p:cTn id="139" dur="1" fill="hold">
                                          <p:stCondLst>
                                            <p:cond delay="0"/>
                                          </p:stCondLst>
                                        </p:cTn>
                                        <p:tgtEl>
                                          <p:spTgt spid="33"/>
                                        </p:tgtEl>
                                        <p:attrNameLst>
                                          <p:attrName>style.visibility</p:attrName>
                                        </p:attrNameLst>
                                      </p:cBhvr>
                                      <p:to>
                                        <p:strVal val="visible"/>
                                      </p:to>
                                    </p:set>
                                    <p:animEffect transition="in" filter="wipe(left)">
                                      <p:cBhvr>
                                        <p:cTn id="140" dur="500"/>
                                        <p:tgtEl>
                                          <p:spTgt spid="33"/>
                                        </p:tgtEl>
                                      </p:cBhvr>
                                    </p:animEffect>
                                  </p:childTnLst>
                                </p:cTn>
                              </p:par>
                            </p:childTnLst>
                          </p:cTn>
                        </p:par>
                        <p:par>
                          <p:cTn id="141" fill="hold">
                            <p:stCondLst>
                              <p:cond delay="9500"/>
                            </p:stCondLst>
                            <p:childTnLst>
                              <p:par>
                                <p:cTn id="142" presetID="22" presetClass="entr" presetSubtype="8" fill="hold" nodeType="afterEffect">
                                  <p:stCondLst>
                                    <p:cond delay="0"/>
                                  </p:stCondLst>
                                  <p:childTnLst>
                                    <p:set>
                                      <p:cBhvr>
                                        <p:cTn id="143" dur="1" fill="hold">
                                          <p:stCondLst>
                                            <p:cond delay="0"/>
                                          </p:stCondLst>
                                        </p:cTn>
                                        <p:tgtEl>
                                          <p:spTgt spid="34"/>
                                        </p:tgtEl>
                                        <p:attrNameLst>
                                          <p:attrName>style.visibility</p:attrName>
                                        </p:attrNameLst>
                                      </p:cBhvr>
                                      <p:to>
                                        <p:strVal val="visible"/>
                                      </p:to>
                                    </p:set>
                                    <p:animEffect transition="in" filter="wipe(left)">
                                      <p:cBhvr>
                                        <p:cTn id="144" dur="500"/>
                                        <p:tgtEl>
                                          <p:spTgt spid="34"/>
                                        </p:tgtEl>
                                      </p:cBhvr>
                                    </p:animEffect>
                                  </p:childTnLst>
                                </p:cTn>
                              </p:par>
                            </p:childTnLst>
                          </p:cTn>
                        </p:par>
                        <p:par>
                          <p:cTn id="145" fill="hold">
                            <p:stCondLst>
                              <p:cond delay="10000"/>
                            </p:stCondLst>
                            <p:childTnLst>
                              <p:par>
                                <p:cTn id="146" presetID="10" presetClass="entr" presetSubtype="0" fill="hold" grpId="0" nodeType="afterEffect">
                                  <p:stCondLst>
                                    <p:cond delay="0"/>
                                  </p:stCondLst>
                                  <p:childTnLst>
                                    <p:set>
                                      <p:cBhvr>
                                        <p:cTn id="147" dur="1" fill="hold">
                                          <p:stCondLst>
                                            <p:cond delay="0"/>
                                          </p:stCondLst>
                                        </p:cTn>
                                        <p:tgtEl>
                                          <p:spTgt spid="30"/>
                                        </p:tgtEl>
                                        <p:attrNameLst>
                                          <p:attrName>style.visibility</p:attrName>
                                        </p:attrNameLst>
                                      </p:cBhvr>
                                      <p:to>
                                        <p:strVal val="visible"/>
                                      </p:to>
                                    </p:set>
                                    <p:animEffect transition="in" filter="fade">
                                      <p:cBhvr>
                                        <p:cTn id="148" dur="500"/>
                                        <p:tgtEl>
                                          <p:spTgt spid="30"/>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7"/>
                                        </p:tgtEl>
                                        <p:attrNameLst>
                                          <p:attrName>style.visibility</p:attrName>
                                        </p:attrNameLst>
                                      </p:cBhvr>
                                      <p:to>
                                        <p:strVal val="visible"/>
                                      </p:to>
                                    </p:set>
                                    <p:animEffect transition="in" filter="fade">
                                      <p:cBhvr>
                                        <p:cTn id="15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P spid="8" grpId="0" animBg="1"/>
      <p:bldP spid="9" grpId="0" animBg="1"/>
      <p:bldP spid="9" grpId="1" animBg="1"/>
      <p:bldP spid="10" grpId="0" animBg="1"/>
      <p:bldP spid="11" grpId="0" animBg="1"/>
      <p:bldP spid="12" grpId="0" animBg="1"/>
      <p:bldP spid="12" grpId="1" animBg="1"/>
      <p:bldP spid="13" grpId="0" animBg="1"/>
      <p:bldP spid="14" grpId="0" animBg="1"/>
      <p:bldP spid="15" grpId="0" animBg="1"/>
      <p:bldP spid="15" grpId="1" animBg="1"/>
      <p:bldP spid="16" grpId="0" animBg="1"/>
      <p:bldP spid="17" grpId="0" animBg="1"/>
      <p:bldP spid="18" grpId="0" animBg="1"/>
      <p:bldP spid="18" grpId="1" animBg="1"/>
      <p:bldP spid="19" grpId="0" animBg="1"/>
      <p:bldP spid="26" grpId="0"/>
      <p:bldP spid="27" grpId="0"/>
      <p:bldP spid="28" grpId="0"/>
      <p:bldP spid="29" grpId="0"/>
      <p:bldP spid="30" grpId="0"/>
      <p:bldP spid="31" grpId="0"/>
      <p:bldP spid="32" grpId="0"/>
      <p:bldP spid="3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264" y="171450"/>
            <a:ext cx="2261711" cy="369332"/>
          </a:xfrm>
          <a:prstGeom prst="rect">
            <a:avLst/>
          </a:prstGeom>
          <a:noFill/>
        </p:spPr>
        <p:txBody>
          <a:bodyPr wrap="square" rtlCol="0">
            <a:spAutoFit/>
          </a:bodyPr>
          <a:lstStyle/>
          <a:p>
            <a:r>
              <a:rPr lang="zh-CN" altLang="en-US" sz="1800" b="1">
                <a:solidFill>
                  <a:schemeClr val="tx1">
                    <a:lumMod val="65000"/>
                    <a:lumOff val="35000"/>
                  </a:schemeClr>
                </a:solidFill>
                <a:latin typeface="微软雅黑" charset="0"/>
                <a:ea typeface="微软雅黑" charset="0"/>
                <a:sym typeface="+mn-ea"/>
              </a:rPr>
              <a:t>单击添加标题</a:t>
            </a:r>
          </a:p>
        </p:txBody>
      </p:sp>
      <p:sp>
        <p:nvSpPr>
          <p:cNvPr id="5" name="矩形 4"/>
          <p:cNvSpPr/>
          <p:nvPr/>
        </p:nvSpPr>
        <p:spPr>
          <a:xfrm>
            <a:off x="-2381" y="177166"/>
            <a:ext cx="89535"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103346" y="177166"/>
            <a:ext cx="73343"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3"/>
          <p:cNvSpPr>
            <a:spLocks noChangeArrowheads="1"/>
          </p:cNvSpPr>
          <p:nvPr/>
        </p:nvSpPr>
        <p:spPr bwMode="auto">
          <a:xfrm>
            <a:off x="2779852" y="1137199"/>
            <a:ext cx="5570415" cy="56287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8" name="右箭头 4"/>
          <p:cNvSpPr>
            <a:spLocks noChangeArrowheads="1"/>
          </p:cNvSpPr>
          <p:nvPr/>
        </p:nvSpPr>
        <p:spPr bwMode="auto">
          <a:xfrm>
            <a:off x="2726302" y="1245489"/>
            <a:ext cx="431972" cy="346292"/>
          </a:xfrm>
          <a:prstGeom prst="rightArrow">
            <a:avLst>
              <a:gd name="adj1" fmla="val 50000"/>
              <a:gd name="adj2" fmla="val 50007"/>
            </a:avLst>
          </a:prstGeom>
          <a:solidFill>
            <a:srgbClr val="A2DAD3"/>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9" name="矩形 5"/>
          <p:cNvSpPr>
            <a:spLocks noChangeArrowheads="1"/>
          </p:cNvSpPr>
          <p:nvPr/>
        </p:nvSpPr>
        <p:spPr bwMode="auto">
          <a:xfrm>
            <a:off x="980565" y="1137199"/>
            <a:ext cx="1834988" cy="562872"/>
          </a:xfrm>
          <a:prstGeom prst="rect">
            <a:avLst/>
          </a:prstGeom>
          <a:solidFill>
            <a:srgbClr val="A2DAD3"/>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0" name="矩形 6"/>
          <p:cNvSpPr>
            <a:spLocks noChangeArrowheads="1"/>
          </p:cNvSpPr>
          <p:nvPr/>
        </p:nvSpPr>
        <p:spPr bwMode="auto">
          <a:xfrm>
            <a:off x="2779852" y="1976152"/>
            <a:ext cx="5570415" cy="56287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1" name="右箭头 7"/>
          <p:cNvSpPr>
            <a:spLocks noChangeArrowheads="1"/>
          </p:cNvSpPr>
          <p:nvPr/>
        </p:nvSpPr>
        <p:spPr bwMode="auto">
          <a:xfrm>
            <a:off x="2726302" y="2084443"/>
            <a:ext cx="431972" cy="346291"/>
          </a:xfrm>
          <a:prstGeom prst="rightArrow">
            <a:avLst>
              <a:gd name="adj1" fmla="val 50000"/>
              <a:gd name="adj2" fmla="val 49937"/>
            </a:avLst>
          </a:prstGeom>
          <a:solidFill>
            <a:srgbClr val="A2DAD3"/>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2" name="矩形 8"/>
          <p:cNvSpPr>
            <a:spLocks noChangeArrowheads="1"/>
          </p:cNvSpPr>
          <p:nvPr/>
        </p:nvSpPr>
        <p:spPr bwMode="auto">
          <a:xfrm>
            <a:off x="980565" y="1976152"/>
            <a:ext cx="1834988" cy="562873"/>
          </a:xfrm>
          <a:prstGeom prst="rect">
            <a:avLst/>
          </a:prstGeom>
          <a:solidFill>
            <a:srgbClr val="A2DAD3"/>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3" name="矩形 9"/>
          <p:cNvSpPr>
            <a:spLocks noChangeArrowheads="1"/>
          </p:cNvSpPr>
          <p:nvPr/>
        </p:nvSpPr>
        <p:spPr bwMode="auto">
          <a:xfrm>
            <a:off x="2779852" y="2838907"/>
            <a:ext cx="5570415" cy="56287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4" name="右箭头 10"/>
          <p:cNvSpPr>
            <a:spLocks noChangeArrowheads="1"/>
          </p:cNvSpPr>
          <p:nvPr/>
        </p:nvSpPr>
        <p:spPr bwMode="auto">
          <a:xfrm>
            <a:off x="2726302" y="2947197"/>
            <a:ext cx="431972" cy="346292"/>
          </a:xfrm>
          <a:prstGeom prst="rightArrow">
            <a:avLst>
              <a:gd name="adj1" fmla="val 50000"/>
              <a:gd name="adj2" fmla="val 50007"/>
            </a:avLst>
          </a:prstGeom>
          <a:solidFill>
            <a:srgbClr val="A2DAD3"/>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5" name="矩形 11"/>
          <p:cNvSpPr>
            <a:spLocks noChangeArrowheads="1"/>
          </p:cNvSpPr>
          <p:nvPr/>
        </p:nvSpPr>
        <p:spPr bwMode="auto">
          <a:xfrm>
            <a:off x="980565" y="2838907"/>
            <a:ext cx="1834988" cy="562872"/>
          </a:xfrm>
          <a:prstGeom prst="rect">
            <a:avLst/>
          </a:prstGeom>
          <a:solidFill>
            <a:srgbClr val="A2DAD3"/>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6" name="矩形 12"/>
          <p:cNvSpPr>
            <a:spLocks noChangeArrowheads="1"/>
          </p:cNvSpPr>
          <p:nvPr/>
        </p:nvSpPr>
        <p:spPr bwMode="auto">
          <a:xfrm>
            <a:off x="2779852" y="3737360"/>
            <a:ext cx="5570415" cy="56168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7" name="右箭头 14"/>
          <p:cNvSpPr>
            <a:spLocks noChangeArrowheads="1"/>
          </p:cNvSpPr>
          <p:nvPr/>
        </p:nvSpPr>
        <p:spPr bwMode="auto">
          <a:xfrm>
            <a:off x="2726302" y="3845651"/>
            <a:ext cx="431972" cy="346291"/>
          </a:xfrm>
          <a:prstGeom prst="rightArrow">
            <a:avLst>
              <a:gd name="adj1" fmla="val 50000"/>
              <a:gd name="adj2" fmla="val 49937"/>
            </a:avLst>
          </a:prstGeom>
          <a:solidFill>
            <a:srgbClr val="A2DAD3"/>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8" name="矩形 15"/>
          <p:cNvSpPr>
            <a:spLocks noChangeArrowheads="1"/>
          </p:cNvSpPr>
          <p:nvPr/>
        </p:nvSpPr>
        <p:spPr bwMode="auto">
          <a:xfrm>
            <a:off x="980565" y="3737360"/>
            <a:ext cx="1834988" cy="561682"/>
          </a:xfrm>
          <a:prstGeom prst="rect">
            <a:avLst/>
          </a:prstGeom>
          <a:solidFill>
            <a:srgbClr val="A2DAD3"/>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9" name="TextBox 16"/>
          <p:cNvSpPr>
            <a:spLocks noChangeArrowheads="1"/>
          </p:cNvSpPr>
          <p:nvPr/>
        </p:nvSpPr>
        <p:spPr bwMode="auto">
          <a:xfrm>
            <a:off x="1273305" y="1257389"/>
            <a:ext cx="1253076"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标题文本一</a:t>
            </a:r>
            <a:endParaRPr lang="zh-CN" altLang="en-US" sz="1574"/>
          </a:p>
        </p:txBody>
      </p:sp>
      <p:sp>
        <p:nvSpPr>
          <p:cNvPr id="20" name="TextBox 17"/>
          <p:cNvSpPr>
            <a:spLocks noChangeArrowheads="1"/>
          </p:cNvSpPr>
          <p:nvPr/>
        </p:nvSpPr>
        <p:spPr bwMode="auto">
          <a:xfrm>
            <a:off x="3276085" y="1191940"/>
            <a:ext cx="480405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文字内容文字内容文字内容文字内容文字内容文字内容文字内容文字内容文字内容文字内容文字内容文字内容</a:t>
            </a:r>
            <a:endParaRPr lang="zh-CN" altLang="en-US" sz="1574" dirty="0">
              <a:solidFill>
                <a:schemeClr val="tx1">
                  <a:lumMod val="65000"/>
                  <a:lumOff val="35000"/>
                </a:schemeClr>
              </a:solidFill>
            </a:endParaRPr>
          </a:p>
        </p:txBody>
      </p:sp>
      <p:sp>
        <p:nvSpPr>
          <p:cNvPr id="21" name="TextBox 18"/>
          <p:cNvSpPr>
            <a:spLocks noChangeArrowheads="1"/>
          </p:cNvSpPr>
          <p:nvPr/>
        </p:nvSpPr>
        <p:spPr bwMode="auto">
          <a:xfrm>
            <a:off x="1282826" y="2084443"/>
            <a:ext cx="1253076"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标题文本二</a:t>
            </a:r>
            <a:endParaRPr lang="zh-CN" altLang="en-US" sz="1574"/>
          </a:p>
        </p:txBody>
      </p:sp>
      <p:sp>
        <p:nvSpPr>
          <p:cNvPr id="22" name="TextBox 19"/>
          <p:cNvSpPr>
            <a:spLocks noChangeArrowheads="1"/>
          </p:cNvSpPr>
          <p:nvPr/>
        </p:nvSpPr>
        <p:spPr bwMode="auto">
          <a:xfrm>
            <a:off x="3276085" y="2018993"/>
            <a:ext cx="480405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文字内容文字内容文字内容文字内容文字内容文字内容文字内容文字内容文字内容文字内容文字内容文字内容</a:t>
            </a:r>
            <a:endParaRPr lang="zh-CN" altLang="en-US" sz="1574" dirty="0">
              <a:solidFill>
                <a:schemeClr val="tx1">
                  <a:lumMod val="65000"/>
                  <a:lumOff val="35000"/>
                </a:schemeClr>
              </a:solidFill>
            </a:endParaRPr>
          </a:p>
        </p:txBody>
      </p:sp>
      <p:sp>
        <p:nvSpPr>
          <p:cNvPr id="23" name="TextBox 20"/>
          <p:cNvSpPr>
            <a:spLocks noChangeArrowheads="1"/>
          </p:cNvSpPr>
          <p:nvPr/>
        </p:nvSpPr>
        <p:spPr bwMode="auto">
          <a:xfrm>
            <a:off x="1282826" y="2947196"/>
            <a:ext cx="1253076"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标题文本三</a:t>
            </a:r>
            <a:endParaRPr lang="zh-CN" altLang="en-US" sz="1574"/>
          </a:p>
        </p:txBody>
      </p:sp>
      <p:sp>
        <p:nvSpPr>
          <p:cNvPr id="24" name="TextBox 21"/>
          <p:cNvSpPr>
            <a:spLocks noChangeArrowheads="1"/>
          </p:cNvSpPr>
          <p:nvPr/>
        </p:nvSpPr>
        <p:spPr bwMode="auto">
          <a:xfrm>
            <a:off x="3276085" y="2881747"/>
            <a:ext cx="480405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文字内容文字内容文字内容文字内容文字内容文字内容文字内容文字内容文字内容文字内容文字内容文字内容</a:t>
            </a:r>
            <a:endParaRPr lang="zh-CN" altLang="en-US" sz="1574" dirty="0">
              <a:solidFill>
                <a:schemeClr val="tx1">
                  <a:lumMod val="65000"/>
                  <a:lumOff val="35000"/>
                </a:schemeClr>
              </a:solidFill>
            </a:endParaRPr>
          </a:p>
        </p:txBody>
      </p:sp>
      <p:sp>
        <p:nvSpPr>
          <p:cNvPr id="25" name="TextBox 22"/>
          <p:cNvSpPr>
            <a:spLocks noChangeArrowheads="1"/>
          </p:cNvSpPr>
          <p:nvPr/>
        </p:nvSpPr>
        <p:spPr bwMode="auto">
          <a:xfrm>
            <a:off x="1282826" y="3845651"/>
            <a:ext cx="1253076"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标题文本四</a:t>
            </a:r>
            <a:endParaRPr lang="zh-CN" altLang="en-US" sz="1574"/>
          </a:p>
        </p:txBody>
      </p:sp>
      <p:sp>
        <p:nvSpPr>
          <p:cNvPr id="26" name="TextBox 23"/>
          <p:cNvSpPr>
            <a:spLocks noChangeArrowheads="1"/>
          </p:cNvSpPr>
          <p:nvPr/>
        </p:nvSpPr>
        <p:spPr bwMode="auto">
          <a:xfrm>
            <a:off x="3276085" y="3780201"/>
            <a:ext cx="480405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文字内容文字内容文字内容文字内容文字内容文字内容文字内容文字内容文字内容文字内容文字内容文字内容</a:t>
            </a:r>
            <a:endParaRPr lang="zh-CN" altLang="en-US" sz="1574" dirty="0">
              <a:solidFill>
                <a:schemeClr val="tx1">
                  <a:lumMod val="65000"/>
                  <a:lumOff val="35000"/>
                </a:schemeClr>
              </a:solidFill>
            </a:endParaRPr>
          </a:p>
        </p:txBody>
      </p:sp>
    </p:spTree>
    <p:extLst>
      <p:ext uri="{BB962C8B-B14F-4D97-AF65-F5344CB8AC3E}">
        <p14:creationId xmlns:p14="http://schemas.microsoft.com/office/powerpoint/2010/main" val="413446280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0-#ppt_w/2"/>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ppt_x</p:attrName>
                                        </p:attrNameLst>
                                      </p:cBhvr>
                                      <p:tavLst>
                                        <p:tav tm="0">
                                          <p:val>
                                            <p:strVal val="0-#ppt_w/2"/>
                                          </p:val>
                                        </p:tav>
                                        <p:tav tm="100000">
                                          <p:val>
                                            <p:strVal val="#ppt_x"/>
                                          </p:val>
                                        </p:tav>
                                      </p:tavLst>
                                    </p:anim>
                                    <p:anim calcmode="lin" valueType="num">
                                      <p:cBhvr>
                                        <p:cTn id="28" dur="5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ppt_x</p:attrName>
                                        </p:attrNameLst>
                                      </p:cBhvr>
                                      <p:tavLst>
                                        <p:tav tm="0">
                                          <p:val>
                                            <p:strVal val="0-#ppt_w/2"/>
                                          </p:val>
                                        </p:tav>
                                        <p:tav tm="100000">
                                          <p:val>
                                            <p:strVal val="#ppt_x"/>
                                          </p:val>
                                        </p:tav>
                                      </p:tavLst>
                                    </p:anim>
                                    <p:anim calcmode="lin" valueType="num">
                                      <p:cBhvr>
                                        <p:cTn id="32" dur="5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ppt_x</p:attrName>
                                        </p:attrNameLst>
                                      </p:cBhvr>
                                      <p:tavLst>
                                        <p:tav tm="0">
                                          <p:val>
                                            <p:strVal val="0-#ppt_w/2"/>
                                          </p:val>
                                        </p:tav>
                                        <p:tav tm="100000">
                                          <p:val>
                                            <p:strVal val="#ppt_x"/>
                                          </p:val>
                                        </p:tav>
                                      </p:tavLst>
                                    </p:anim>
                                    <p:anim calcmode="lin" valueType="num">
                                      <p:cBhvr>
                                        <p:cTn id="36" dur="500" fill="hold"/>
                                        <p:tgtEl>
                                          <p:spTgt spid="1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40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ppt_x</p:attrName>
                                        </p:attrNameLst>
                                      </p:cBhvr>
                                      <p:tavLst>
                                        <p:tav tm="0">
                                          <p:val>
                                            <p:strVal val="0-#ppt_w/2"/>
                                          </p:val>
                                        </p:tav>
                                        <p:tav tm="100000">
                                          <p:val>
                                            <p:strVal val="#ppt_x"/>
                                          </p:val>
                                        </p:tav>
                                      </p:tavLst>
                                    </p:anim>
                                    <p:anim calcmode="lin" valueType="num">
                                      <p:cBhvr>
                                        <p:cTn id="40" dur="500" fill="hold"/>
                                        <p:tgtEl>
                                          <p:spTgt spid="1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40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ppt_x</p:attrName>
                                        </p:attrNameLst>
                                      </p:cBhvr>
                                      <p:tavLst>
                                        <p:tav tm="0">
                                          <p:val>
                                            <p:strVal val="0-#ppt_w/2"/>
                                          </p:val>
                                        </p:tav>
                                        <p:tav tm="100000">
                                          <p:val>
                                            <p:strVal val="#ppt_x"/>
                                          </p:val>
                                        </p:tav>
                                      </p:tavLst>
                                    </p:anim>
                                    <p:anim calcmode="lin" valueType="num">
                                      <p:cBhvr>
                                        <p:cTn id="44" dur="500" fill="hold"/>
                                        <p:tgtEl>
                                          <p:spTgt spid="15"/>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60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ppt_x</p:attrName>
                                        </p:attrNameLst>
                                      </p:cBhvr>
                                      <p:tavLst>
                                        <p:tav tm="0">
                                          <p:val>
                                            <p:strVal val="0-#ppt_w/2"/>
                                          </p:val>
                                        </p:tav>
                                        <p:tav tm="100000">
                                          <p:val>
                                            <p:strVal val="#ppt_x"/>
                                          </p:val>
                                        </p:tav>
                                      </p:tavLst>
                                    </p:anim>
                                    <p:anim calcmode="lin" valueType="num">
                                      <p:cBhvr>
                                        <p:cTn id="48" dur="500" fill="hold"/>
                                        <p:tgtEl>
                                          <p:spTgt spid="1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60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ppt_x</p:attrName>
                                        </p:attrNameLst>
                                      </p:cBhvr>
                                      <p:tavLst>
                                        <p:tav tm="0">
                                          <p:val>
                                            <p:strVal val="0-#ppt_w/2"/>
                                          </p:val>
                                        </p:tav>
                                        <p:tav tm="100000">
                                          <p:val>
                                            <p:strVal val="#ppt_x"/>
                                          </p:val>
                                        </p:tav>
                                      </p:tavLst>
                                    </p:anim>
                                    <p:anim calcmode="lin" valueType="num">
                                      <p:cBhvr>
                                        <p:cTn id="52" dur="500" fill="hold"/>
                                        <p:tgtEl>
                                          <p:spTgt spid="18"/>
                                        </p:tgtEl>
                                        <p:attrNameLst>
                                          <p:attrName>ppt_y</p:attrName>
                                        </p:attrNameLst>
                                      </p:cBhvr>
                                      <p:tavLst>
                                        <p:tav tm="0">
                                          <p:val>
                                            <p:strVal val="#ppt_y"/>
                                          </p:val>
                                        </p:tav>
                                        <p:tav tm="100000">
                                          <p:val>
                                            <p:strVal val="#ppt_y"/>
                                          </p:val>
                                        </p:tav>
                                      </p:tavLst>
                                    </p:anim>
                                  </p:childTnLst>
                                </p:cTn>
                              </p:par>
                            </p:childTnLst>
                          </p:cTn>
                        </p:par>
                        <p:par>
                          <p:cTn id="53" fill="hold">
                            <p:stCondLst>
                              <p:cond delay="2100"/>
                            </p:stCondLst>
                            <p:childTnLst>
                              <p:par>
                                <p:cTn id="54" presetID="31"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p:cTn id="56" dur="500" fill="hold"/>
                                        <p:tgtEl>
                                          <p:spTgt spid="19"/>
                                        </p:tgtEl>
                                        <p:attrNameLst>
                                          <p:attrName>ppt_w</p:attrName>
                                        </p:attrNameLst>
                                      </p:cBhvr>
                                      <p:tavLst>
                                        <p:tav tm="0">
                                          <p:val>
                                            <p:fltVal val="0"/>
                                          </p:val>
                                        </p:tav>
                                        <p:tav tm="100000">
                                          <p:val>
                                            <p:strVal val="#ppt_w"/>
                                          </p:val>
                                        </p:tav>
                                      </p:tavLst>
                                    </p:anim>
                                    <p:anim calcmode="lin" valueType="num">
                                      <p:cBhvr>
                                        <p:cTn id="57" dur="500" fill="hold"/>
                                        <p:tgtEl>
                                          <p:spTgt spid="19"/>
                                        </p:tgtEl>
                                        <p:attrNameLst>
                                          <p:attrName>ppt_h</p:attrName>
                                        </p:attrNameLst>
                                      </p:cBhvr>
                                      <p:tavLst>
                                        <p:tav tm="0">
                                          <p:val>
                                            <p:fltVal val="0"/>
                                          </p:val>
                                        </p:tav>
                                        <p:tav tm="100000">
                                          <p:val>
                                            <p:strVal val="#ppt_h"/>
                                          </p:val>
                                        </p:tav>
                                      </p:tavLst>
                                    </p:anim>
                                    <p:anim calcmode="lin" valueType="num">
                                      <p:cBhvr>
                                        <p:cTn id="58" dur="500" fill="hold"/>
                                        <p:tgtEl>
                                          <p:spTgt spid="19"/>
                                        </p:tgtEl>
                                        <p:attrNameLst>
                                          <p:attrName>style.rotation</p:attrName>
                                        </p:attrNameLst>
                                      </p:cBhvr>
                                      <p:tavLst>
                                        <p:tav tm="0">
                                          <p:val>
                                            <p:fltVal val="90"/>
                                          </p:val>
                                        </p:tav>
                                        <p:tav tm="100000">
                                          <p:val>
                                            <p:fltVal val="0"/>
                                          </p:val>
                                        </p:tav>
                                      </p:tavLst>
                                    </p:anim>
                                    <p:animEffect>
                                      <p:cBhvr>
                                        <p:cTn id="59" dur="500"/>
                                        <p:tgtEl>
                                          <p:spTgt spid="19"/>
                                        </p:tgtEl>
                                      </p:cBhvr>
                                    </p:animEffect>
                                  </p:childTnLst>
                                </p:cTn>
                              </p:par>
                            </p:childTnLst>
                          </p:cTn>
                        </p:par>
                        <p:par>
                          <p:cTn id="60" fill="hold">
                            <p:stCondLst>
                              <p:cond delay="26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p:cBhvr>
                                        <p:cTn id="63" dur="500"/>
                                        <p:tgtEl>
                                          <p:spTgt spid="20"/>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7"/>
                                        </p:tgtEl>
                                        <p:attrNameLst>
                                          <p:attrName>style.visibility</p:attrName>
                                        </p:attrNameLst>
                                      </p:cBhvr>
                                      <p:to>
                                        <p:strVal val="visible"/>
                                      </p:to>
                                    </p:set>
                                    <p:animEffect>
                                      <p:cBhvr>
                                        <p:cTn id="66" dur="500"/>
                                        <p:tgtEl>
                                          <p:spTgt spid="7"/>
                                        </p:tgtEl>
                                      </p:cBhvr>
                                    </p:animEffect>
                                  </p:childTnLst>
                                </p:cTn>
                              </p:par>
                            </p:childTnLst>
                          </p:cTn>
                        </p:par>
                        <p:par>
                          <p:cTn id="67" fill="hold">
                            <p:stCondLst>
                              <p:cond delay="3100"/>
                            </p:stCondLst>
                            <p:childTnLst>
                              <p:par>
                                <p:cTn id="68" presetID="31" presetClass="entr" presetSubtype="0" fill="hold" grpId="0" nodeType="after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p:cTn id="70" dur="500" fill="hold"/>
                                        <p:tgtEl>
                                          <p:spTgt spid="21"/>
                                        </p:tgtEl>
                                        <p:attrNameLst>
                                          <p:attrName>ppt_w</p:attrName>
                                        </p:attrNameLst>
                                      </p:cBhvr>
                                      <p:tavLst>
                                        <p:tav tm="0">
                                          <p:val>
                                            <p:fltVal val="0"/>
                                          </p:val>
                                        </p:tav>
                                        <p:tav tm="100000">
                                          <p:val>
                                            <p:strVal val="#ppt_w"/>
                                          </p:val>
                                        </p:tav>
                                      </p:tavLst>
                                    </p:anim>
                                    <p:anim calcmode="lin" valueType="num">
                                      <p:cBhvr>
                                        <p:cTn id="71" dur="500" fill="hold"/>
                                        <p:tgtEl>
                                          <p:spTgt spid="21"/>
                                        </p:tgtEl>
                                        <p:attrNameLst>
                                          <p:attrName>ppt_h</p:attrName>
                                        </p:attrNameLst>
                                      </p:cBhvr>
                                      <p:tavLst>
                                        <p:tav tm="0">
                                          <p:val>
                                            <p:fltVal val="0"/>
                                          </p:val>
                                        </p:tav>
                                        <p:tav tm="100000">
                                          <p:val>
                                            <p:strVal val="#ppt_h"/>
                                          </p:val>
                                        </p:tav>
                                      </p:tavLst>
                                    </p:anim>
                                    <p:anim calcmode="lin" valueType="num">
                                      <p:cBhvr>
                                        <p:cTn id="72" dur="500" fill="hold"/>
                                        <p:tgtEl>
                                          <p:spTgt spid="21"/>
                                        </p:tgtEl>
                                        <p:attrNameLst>
                                          <p:attrName>style.rotation</p:attrName>
                                        </p:attrNameLst>
                                      </p:cBhvr>
                                      <p:tavLst>
                                        <p:tav tm="0">
                                          <p:val>
                                            <p:fltVal val="90"/>
                                          </p:val>
                                        </p:tav>
                                        <p:tav tm="100000">
                                          <p:val>
                                            <p:fltVal val="0"/>
                                          </p:val>
                                        </p:tav>
                                      </p:tavLst>
                                    </p:anim>
                                    <p:animEffect>
                                      <p:cBhvr>
                                        <p:cTn id="73" dur="500"/>
                                        <p:tgtEl>
                                          <p:spTgt spid="21"/>
                                        </p:tgtEl>
                                      </p:cBhvr>
                                    </p:animEffect>
                                  </p:childTnLst>
                                </p:cTn>
                              </p:par>
                            </p:childTnLst>
                          </p:cTn>
                        </p:par>
                        <p:par>
                          <p:cTn id="74" fill="hold">
                            <p:stCondLst>
                              <p:cond delay="3600"/>
                            </p:stCondLst>
                            <p:childTnLst>
                              <p:par>
                                <p:cTn id="75" presetID="22" presetClass="entr" presetSubtype="8"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Effect>
                                      <p:cBhvr>
                                        <p:cTn id="77" dur="500"/>
                                        <p:tgtEl>
                                          <p:spTgt spid="22"/>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0"/>
                                        </p:tgtEl>
                                        <p:attrNameLst>
                                          <p:attrName>style.visibility</p:attrName>
                                        </p:attrNameLst>
                                      </p:cBhvr>
                                      <p:to>
                                        <p:strVal val="visible"/>
                                      </p:to>
                                    </p:set>
                                    <p:animEffect>
                                      <p:cBhvr>
                                        <p:cTn id="80" dur="500"/>
                                        <p:tgtEl>
                                          <p:spTgt spid="10"/>
                                        </p:tgtEl>
                                      </p:cBhvr>
                                    </p:animEffect>
                                  </p:childTnLst>
                                </p:cTn>
                              </p:par>
                            </p:childTnLst>
                          </p:cTn>
                        </p:par>
                        <p:par>
                          <p:cTn id="81" fill="hold">
                            <p:stCondLst>
                              <p:cond delay="4100"/>
                            </p:stCondLst>
                            <p:childTnLst>
                              <p:par>
                                <p:cTn id="82" presetID="31" presetClass="entr" presetSubtype="0"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 calcmode="lin" valueType="num">
                                      <p:cBhvr>
                                        <p:cTn id="84" dur="500" fill="hold"/>
                                        <p:tgtEl>
                                          <p:spTgt spid="23"/>
                                        </p:tgtEl>
                                        <p:attrNameLst>
                                          <p:attrName>ppt_w</p:attrName>
                                        </p:attrNameLst>
                                      </p:cBhvr>
                                      <p:tavLst>
                                        <p:tav tm="0">
                                          <p:val>
                                            <p:fltVal val="0"/>
                                          </p:val>
                                        </p:tav>
                                        <p:tav tm="100000">
                                          <p:val>
                                            <p:strVal val="#ppt_w"/>
                                          </p:val>
                                        </p:tav>
                                      </p:tavLst>
                                    </p:anim>
                                    <p:anim calcmode="lin" valueType="num">
                                      <p:cBhvr>
                                        <p:cTn id="85" dur="500" fill="hold"/>
                                        <p:tgtEl>
                                          <p:spTgt spid="23"/>
                                        </p:tgtEl>
                                        <p:attrNameLst>
                                          <p:attrName>ppt_h</p:attrName>
                                        </p:attrNameLst>
                                      </p:cBhvr>
                                      <p:tavLst>
                                        <p:tav tm="0">
                                          <p:val>
                                            <p:fltVal val="0"/>
                                          </p:val>
                                        </p:tav>
                                        <p:tav tm="100000">
                                          <p:val>
                                            <p:strVal val="#ppt_h"/>
                                          </p:val>
                                        </p:tav>
                                      </p:tavLst>
                                    </p:anim>
                                    <p:anim calcmode="lin" valueType="num">
                                      <p:cBhvr>
                                        <p:cTn id="86" dur="500" fill="hold"/>
                                        <p:tgtEl>
                                          <p:spTgt spid="23"/>
                                        </p:tgtEl>
                                        <p:attrNameLst>
                                          <p:attrName>style.rotation</p:attrName>
                                        </p:attrNameLst>
                                      </p:cBhvr>
                                      <p:tavLst>
                                        <p:tav tm="0">
                                          <p:val>
                                            <p:fltVal val="90"/>
                                          </p:val>
                                        </p:tav>
                                        <p:tav tm="100000">
                                          <p:val>
                                            <p:fltVal val="0"/>
                                          </p:val>
                                        </p:tav>
                                      </p:tavLst>
                                    </p:anim>
                                    <p:animEffect>
                                      <p:cBhvr>
                                        <p:cTn id="87" dur="500"/>
                                        <p:tgtEl>
                                          <p:spTgt spid="23"/>
                                        </p:tgtEl>
                                      </p:cBhvr>
                                    </p:animEffect>
                                  </p:childTnLst>
                                </p:cTn>
                              </p:par>
                            </p:childTnLst>
                          </p:cTn>
                        </p:par>
                        <p:par>
                          <p:cTn id="88" fill="hold">
                            <p:stCondLst>
                              <p:cond delay="4600"/>
                            </p:stCondLst>
                            <p:childTnLst>
                              <p:par>
                                <p:cTn id="89" presetID="22" presetClass="entr" presetSubtype="8" fill="hold" grpId="0" nodeType="afterEffect">
                                  <p:stCondLst>
                                    <p:cond delay="0"/>
                                  </p:stCondLst>
                                  <p:childTnLst>
                                    <p:set>
                                      <p:cBhvr>
                                        <p:cTn id="90" dur="1" fill="hold">
                                          <p:stCondLst>
                                            <p:cond delay="0"/>
                                          </p:stCondLst>
                                        </p:cTn>
                                        <p:tgtEl>
                                          <p:spTgt spid="24"/>
                                        </p:tgtEl>
                                        <p:attrNameLst>
                                          <p:attrName>style.visibility</p:attrName>
                                        </p:attrNameLst>
                                      </p:cBhvr>
                                      <p:to>
                                        <p:strVal val="visible"/>
                                      </p:to>
                                    </p:set>
                                    <p:animEffect>
                                      <p:cBhvr>
                                        <p:cTn id="91" dur="500"/>
                                        <p:tgtEl>
                                          <p:spTgt spid="2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3"/>
                                        </p:tgtEl>
                                        <p:attrNameLst>
                                          <p:attrName>style.visibility</p:attrName>
                                        </p:attrNameLst>
                                      </p:cBhvr>
                                      <p:to>
                                        <p:strVal val="visible"/>
                                      </p:to>
                                    </p:set>
                                    <p:animEffect>
                                      <p:cBhvr>
                                        <p:cTn id="94" dur="500"/>
                                        <p:tgtEl>
                                          <p:spTgt spid="13"/>
                                        </p:tgtEl>
                                      </p:cBhvr>
                                    </p:animEffect>
                                  </p:childTnLst>
                                </p:cTn>
                              </p:par>
                            </p:childTnLst>
                          </p:cTn>
                        </p:par>
                        <p:par>
                          <p:cTn id="95" fill="hold">
                            <p:stCondLst>
                              <p:cond delay="5100"/>
                            </p:stCondLst>
                            <p:childTnLst>
                              <p:par>
                                <p:cTn id="96" presetID="31" presetClass="entr" presetSubtype="0" fill="hold" grpId="0" nodeType="afterEffect">
                                  <p:stCondLst>
                                    <p:cond delay="0"/>
                                  </p:stCondLst>
                                  <p:childTnLst>
                                    <p:set>
                                      <p:cBhvr>
                                        <p:cTn id="97" dur="1" fill="hold">
                                          <p:stCondLst>
                                            <p:cond delay="0"/>
                                          </p:stCondLst>
                                        </p:cTn>
                                        <p:tgtEl>
                                          <p:spTgt spid="25"/>
                                        </p:tgtEl>
                                        <p:attrNameLst>
                                          <p:attrName>style.visibility</p:attrName>
                                        </p:attrNameLst>
                                      </p:cBhvr>
                                      <p:to>
                                        <p:strVal val="visible"/>
                                      </p:to>
                                    </p:set>
                                    <p:anim calcmode="lin" valueType="num">
                                      <p:cBhvr>
                                        <p:cTn id="98" dur="500" fill="hold"/>
                                        <p:tgtEl>
                                          <p:spTgt spid="25"/>
                                        </p:tgtEl>
                                        <p:attrNameLst>
                                          <p:attrName>ppt_w</p:attrName>
                                        </p:attrNameLst>
                                      </p:cBhvr>
                                      <p:tavLst>
                                        <p:tav tm="0">
                                          <p:val>
                                            <p:fltVal val="0"/>
                                          </p:val>
                                        </p:tav>
                                        <p:tav tm="100000">
                                          <p:val>
                                            <p:strVal val="#ppt_w"/>
                                          </p:val>
                                        </p:tav>
                                      </p:tavLst>
                                    </p:anim>
                                    <p:anim calcmode="lin" valueType="num">
                                      <p:cBhvr>
                                        <p:cTn id="99" dur="500" fill="hold"/>
                                        <p:tgtEl>
                                          <p:spTgt spid="25"/>
                                        </p:tgtEl>
                                        <p:attrNameLst>
                                          <p:attrName>ppt_h</p:attrName>
                                        </p:attrNameLst>
                                      </p:cBhvr>
                                      <p:tavLst>
                                        <p:tav tm="0">
                                          <p:val>
                                            <p:fltVal val="0"/>
                                          </p:val>
                                        </p:tav>
                                        <p:tav tm="100000">
                                          <p:val>
                                            <p:strVal val="#ppt_h"/>
                                          </p:val>
                                        </p:tav>
                                      </p:tavLst>
                                    </p:anim>
                                    <p:anim calcmode="lin" valueType="num">
                                      <p:cBhvr>
                                        <p:cTn id="100" dur="500" fill="hold"/>
                                        <p:tgtEl>
                                          <p:spTgt spid="25"/>
                                        </p:tgtEl>
                                        <p:attrNameLst>
                                          <p:attrName>style.rotation</p:attrName>
                                        </p:attrNameLst>
                                      </p:cBhvr>
                                      <p:tavLst>
                                        <p:tav tm="0">
                                          <p:val>
                                            <p:fltVal val="90"/>
                                          </p:val>
                                        </p:tav>
                                        <p:tav tm="100000">
                                          <p:val>
                                            <p:fltVal val="0"/>
                                          </p:val>
                                        </p:tav>
                                      </p:tavLst>
                                    </p:anim>
                                    <p:animEffect>
                                      <p:cBhvr>
                                        <p:cTn id="101" dur="500"/>
                                        <p:tgtEl>
                                          <p:spTgt spid="25"/>
                                        </p:tgtEl>
                                      </p:cBhvr>
                                    </p:animEffect>
                                  </p:childTnLst>
                                </p:cTn>
                              </p:par>
                            </p:childTnLst>
                          </p:cTn>
                        </p:par>
                        <p:par>
                          <p:cTn id="102" fill="hold">
                            <p:stCondLst>
                              <p:cond delay="5600"/>
                            </p:stCondLst>
                            <p:childTnLst>
                              <p:par>
                                <p:cTn id="103" presetID="22" presetClass="entr" presetSubtype="8" fill="hold" grpId="0" nodeType="afterEffect">
                                  <p:stCondLst>
                                    <p:cond delay="0"/>
                                  </p:stCondLst>
                                  <p:childTnLst>
                                    <p:set>
                                      <p:cBhvr>
                                        <p:cTn id="104" dur="1" fill="hold">
                                          <p:stCondLst>
                                            <p:cond delay="0"/>
                                          </p:stCondLst>
                                        </p:cTn>
                                        <p:tgtEl>
                                          <p:spTgt spid="26"/>
                                        </p:tgtEl>
                                        <p:attrNameLst>
                                          <p:attrName>style.visibility</p:attrName>
                                        </p:attrNameLst>
                                      </p:cBhvr>
                                      <p:to>
                                        <p:strVal val="visible"/>
                                      </p:to>
                                    </p:set>
                                    <p:animEffect>
                                      <p:cBhvr>
                                        <p:cTn id="105" dur="500"/>
                                        <p:tgtEl>
                                          <p:spTgt spid="26"/>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16"/>
                                        </p:tgtEl>
                                        <p:attrNameLst>
                                          <p:attrName>style.visibility</p:attrName>
                                        </p:attrNameLst>
                                      </p:cBhvr>
                                      <p:to>
                                        <p:strVal val="visible"/>
                                      </p:to>
                                    </p:set>
                                    <p:animEffect>
                                      <p:cBhvr>
                                        <p:cTn id="10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bldLvl="0" animBg="1" autoUpdateAnimBg="0"/>
      <p:bldP spid="8" grpId="0" bldLvl="0" animBg="1" autoUpdateAnimBg="0"/>
      <p:bldP spid="9" grpId="0" bldLvl="0" animBg="1" autoUpdateAnimBg="0"/>
      <p:bldP spid="10" grpId="0" bldLvl="0" animBg="1" autoUpdateAnimBg="0"/>
      <p:bldP spid="11" grpId="0" bldLvl="0" animBg="1" autoUpdateAnimBg="0"/>
      <p:bldP spid="12" grpId="0" bldLvl="0" animBg="1" autoUpdateAnimBg="0"/>
      <p:bldP spid="13" grpId="0" bldLvl="0" animBg="1" autoUpdateAnimBg="0"/>
      <p:bldP spid="14" grpId="0" bldLvl="0" animBg="1" autoUpdateAnimBg="0"/>
      <p:bldP spid="15" grpId="0" bldLvl="0" animBg="1" autoUpdateAnimBg="0"/>
      <p:bldP spid="16" grpId="0" bldLvl="0" animBg="1" autoUpdateAnimBg="0"/>
      <p:bldP spid="17" grpId="0" bldLvl="0" animBg="1" autoUpdateAnimBg="0"/>
      <p:bldP spid="18" grpId="0" bldLvl="0" animBg="1"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bldLvl="0" autoUpdateAnimBg="0"/>
      <p:bldP spid="26"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264" y="171450"/>
            <a:ext cx="2261711" cy="369332"/>
          </a:xfrm>
          <a:prstGeom prst="rect">
            <a:avLst/>
          </a:prstGeom>
          <a:noFill/>
        </p:spPr>
        <p:txBody>
          <a:bodyPr wrap="square" rtlCol="0">
            <a:spAutoFit/>
          </a:bodyPr>
          <a:lstStyle/>
          <a:p>
            <a:r>
              <a:rPr lang="zh-CN" altLang="en-US" sz="1800" b="1">
                <a:solidFill>
                  <a:schemeClr val="tx1">
                    <a:lumMod val="65000"/>
                    <a:lumOff val="35000"/>
                  </a:schemeClr>
                </a:solidFill>
                <a:latin typeface="微软雅黑" charset="0"/>
                <a:ea typeface="微软雅黑" charset="0"/>
                <a:sym typeface="+mn-ea"/>
              </a:rPr>
              <a:t>单击添加标题</a:t>
            </a:r>
          </a:p>
        </p:txBody>
      </p:sp>
      <p:sp>
        <p:nvSpPr>
          <p:cNvPr id="5" name="矩形 4"/>
          <p:cNvSpPr/>
          <p:nvPr/>
        </p:nvSpPr>
        <p:spPr>
          <a:xfrm>
            <a:off x="-2381" y="177166"/>
            <a:ext cx="89535"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103346" y="177166"/>
            <a:ext cx="73343"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任意多边形 6"/>
          <p:cNvSpPr/>
          <p:nvPr/>
        </p:nvSpPr>
        <p:spPr>
          <a:xfrm>
            <a:off x="4750438" y="2812223"/>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rgbClr val="A2DA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8" name="组合 7"/>
          <p:cNvGrpSpPr/>
          <p:nvPr/>
        </p:nvGrpSpPr>
        <p:grpSpPr>
          <a:xfrm>
            <a:off x="4750436" y="2977512"/>
            <a:ext cx="1485504" cy="299295"/>
            <a:chOff x="6316863" y="3748347"/>
            <a:chExt cx="1980672" cy="399060"/>
          </a:xfrm>
          <a:solidFill>
            <a:srgbClr val="A2DAD3"/>
          </a:solidFill>
        </p:grpSpPr>
        <p:sp>
          <p:nvSpPr>
            <p:cNvPr id="9" name="矩形 8"/>
            <p:cNvSpPr/>
            <p:nvPr/>
          </p:nvSpPr>
          <p:spPr>
            <a:xfrm>
              <a:off x="6316864" y="3748347"/>
              <a:ext cx="1980671" cy="3990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文本框 9"/>
            <p:cNvSpPr txBox="1"/>
            <p:nvPr/>
          </p:nvSpPr>
          <p:spPr>
            <a:xfrm>
              <a:off x="6316863" y="3764910"/>
              <a:ext cx="1980671" cy="330945"/>
            </a:xfrm>
            <a:prstGeom prst="rect">
              <a:avLst/>
            </a:prstGeom>
            <a:grpFill/>
          </p:spPr>
          <p:txBody>
            <a:bodyPr wrap="square" rtlCol="0">
              <a:spAutoFit/>
            </a:bodyPr>
            <a:lstStyle/>
            <a:p>
              <a:pPr algn="ctr">
                <a:spcBef>
                  <a:spcPts val="750"/>
                </a:spcBef>
              </a:pPr>
              <a:r>
                <a:rPr lang="zh-CN" altLang="en-US" sz="1013" b="1" dirty="0">
                  <a:solidFill>
                    <a:srgbClr val="E5F5F7"/>
                  </a:solidFill>
                  <a:latin typeface="微软雅黑" panose="020B0503020204020204" pitchFamily="34" charset="-122"/>
                  <a:ea typeface="微软雅黑" panose="020B0503020204020204" pitchFamily="34" charset="-122"/>
                </a:rPr>
                <a:t>添加标题</a:t>
              </a:r>
            </a:p>
          </p:txBody>
        </p:sp>
      </p:grpSp>
      <p:sp>
        <p:nvSpPr>
          <p:cNvPr id="11" name="文本框 10"/>
          <p:cNvSpPr txBox="1"/>
          <p:nvPr/>
        </p:nvSpPr>
        <p:spPr>
          <a:xfrm>
            <a:off x="4750438" y="3346136"/>
            <a:ext cx="1485503" cy="1562735"/>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4750439" y="1124128"/>
            <a:ext cx="1485503" cy="1618175"/>
            <a:chOff x="6316864" y="1277164"/>
            <a:chExt cx="1980671" cy="2157566"/>
          </a:xfrm>
          <a:solidFill>
            <a:srgbClr val="A2DAD3"/>
          </a:solidFill>
        </p:grpSpPr>
        <p:sp>
          <p:nvSpPr>
            <p:cNvPr id="13" name="矩形 12"/>
            <p:cNvSpPr/>
            <p:nvPr/>
          </p:nvSpPr>
          <p:spPr>
            <a:xfrm>
              <a:off x="6316864" y="1277164"/>
              <a:ext cx="1980671" cy="21575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4" name="图片 13"/>
            <p:cNvPicPr>
              <a:picLocks noChangeAspect="1"/>
            </p:cNvPicPr>
            <p:nvPr/>
          </p:nvPicPr>
          <p:blipFill>
            <a:blip r:embed="rId2" cstate="screen">
              <a:biLevel thresh="50000"/>
              <a:extLst>
                <a:ext uri="{28A0092B-C50C-407E-A947-70E740481C1C}">
                  <a14:useLocalDpi xmlns:a14="http://schemas.microsoft.com/office/drawing/2010/main"/>
                </a:ext>
              </a:extLst>
            </a:blip>
            <a:stretch>
              <a:fillRect/>
            </a:stretch>
          </p:blipFill>
          <p:spPr>
            <a:xfrm>
              <a:off x="6821802" y="1863901"/>
              <a:ext cx="970794" cy="984092"/>
            </a:xfrm>
            <a:prstGeom prst="rect">
              <a:avLst/>
            </a:prstGeom>
            <a:grpFill/>
          </p:spPr>
        </p:pic>
      </p:grpSp>
      <p:sp>
        <p:nvSpPr>
          <p:cNvPr id="15" name="任意多边形 14"/>
          <p:cNvSpPr/>
          <p:nvPr/>
        </p:nvSpPr>
        <p:spPr>
          <a:xfrm>
            <a:off x="1116842" y="2812223"/>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rgbClr val="A2DA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6" name="组合 15"/>
          <p:cNvGrpSpPr/>
          <p:nvPr/>
        </p:nvGrpSpPr>
        <p:grpSpPr>
          <a:xfrm>
            <a:off x="1116841" y="2977512"/>
            <a:ext cx="1485504" cy="299295"/>
            <a:chOff x="1472069" y="3748347"/>
            <a:chExt cx="1980672" cy="399060"/>
          </a:xfrm>
          <a:solidFill>
            <a:srgbClr val="A2DAD3"/>
          </a:solidFill>
        </p:grpSpPr>
        <p:sp>
          <p:nvSpPr>
            <p:cNvPr id="17" name="矩形 16"/>
            <p:cNvSpPr/>
            <p:nvPr/>
          </p:nvSpPr>
          <p:spPr>
            <a:xfrm>
              <a:off x="1472070" y="3748347"/>
              <a:ext cx="1980671" cy="3990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文本框 17"/>
            <p:cNvSpPr txBox="1"/>
            <p:nvPr/>
          </p:nvSpPr>
          <p:spPr>
            <a:xfrm>
              <a:off x="1472069" y="3764910"/>
              <a:ext cx="1980671" cy="330945"/>
            </a:xfrm>
            <a:prstGeom prst="rect">
              <a:avLst/>
            </a:prstGeom>
            <a:grpFill/>
          </p:spPr>
          <p:txBody>
            <a:bodyPr wrap="square" rtlCol="0">
              <a:spAutoFit/>
            </a:bodyPr>
            <a:lstStyle/>
            <a:p>
              <a:pPr algn="ctr">
                <a:spcBef>
                  <a:spcPts val="750"/>
                </a:spcBef>
              </a:pPr>
              <a:r>
                <a:rPr lang="zh-CN" altLang="en-US" sz="1013" b="1" dirty="0">
                  <a:solidFill>
                    <a:srgbClr val="E5F5F7"/>
                  </a:solidFill>
                  <a:latin typeface="微软雅黑" panose="020B0503020204020204" pitchFamily="34" charset="-122"/>
                  <a:ea typeface="微软雅黑" panose="020B0503020204020204" pitchFamily="34" charset="-122"/>
                </a:rPr>
                <a:t>添加标题</a:t>
              </a:r>
            </a:p>
          </p:txBody>
        </p:sp>
      </p:grpSp>
      <p:sp>
        <p:nvSpPr>
          <p:cNvPr id="19" name="文本框 18"/>
          <p:cNvSpPr txBox="1"/>
          <p:nvPr/>
        </p:nvSpPr>
        <p:spPr>
          <a:xfrm>
            <a:off x="1116842" y="3346136"/>
            <a:ext cx="1485503" cy="1562735"/>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1116843" y="1124128"/>
            <a:ext cx="1485503" cy="1618175"/>
            <a:chOff x="1472070" y="1277164"/>
            <a:chExt cx="1980671" cy="2157566"/>
          </a:xfrm>
          <a:solidFill>
            <a:srgbClr val="A2DAD3"/>
          </a:solidFill>
        </p:grpSpPr>
        <p:sp>
          <p:nvSpPr>
            <p:cNvPr id="21" name="矩形 20"/>
            <p:cNvSpPr/>
            <p:nvPr/>
          </p:nvSpPr>
          <p:spPr>
            <a:xfrm>
              <a:off x="1472070" y="1277164"/>
              <a:ext cx="1980671" cy="21575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2" name="图片 21"/>
            <p:cNvPicPr>
              <a:picLocks noChangeAspect="1"/>
            </p:cNvPicPr>
            <p:nvPr/>
          </p:nvPicPr>
          <p:blipFill>
            <a:blip r:embed="rId3" cstate="screen">
              <a:biLevel thresh="50000"/>
              <a:extLst>
                <a:ext uri="{28A0092B-C50C-407E-A947-70E740481C1C}">
                  <a14:useLocalDpi xmlns:a14="http://schemas.microsoft.com/office/drawing/2010/main"/>
                </a:ext>
              </a:extLst>
            </a:blip>
            <a:stretch>
              <a:fillRect/>
            </a:stretch>
          </p:blipFill>
          <p:spPr>
            <a:xfrm>
              <a:off x="2036258" y="1864563"/>
              <a:ext cx="852295" cy="982769"/>
            </a:xfrm>
            <a:prstGeom prst="rect">
              <a:avLst/>
            </a:prstGeom>
            <a:grpFill/>
          </p:spPr>
        </p:pic>
      </p:grpSp>
      <p:sp>
        <p:nvSpPr>
          <p:cNvPr id="23" name="任意多边形 22"/>
          <p:cNvSpPr/>
          <p:nvPr/>
        </p:nvSpPr>
        <p:spPr>
          <a:xfrm>
            <a:off x="6567235" y="2812223"/>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rgbClr val="A2DA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4" name="组合 23"/>
          <p:cNvGrpSpPr/>
          <p:nvPr/>
        </p:nvGrpSpPr>
        <p:grpSpPr>
          <a:xfrm>
            <a:off x="6567233" y="2977512"/>
            <a:ext cx="1485504" cy="299295"/>
            <a:chOff x="8739259" y="3748347"/>
            <a:chExt cx="1980672" cy="399060"/>
          </a:xfrm>
          <a:solidFill>
            <a:srgbClr val="A2DAD3"/>
          </a:solidFill>
        </p:grpSpPr>
        <p:sp>
          <p:nvSpPr>
            <p:cNvPr id="25" name="矩形 24"/>
            <p:cNvSpPr/>
            <p:nvPr/>
          </p:nvSpPr>
          <p:spPr>
            <a:xfrm>
              <a:off x="8739260" y="3748347"/>
              <a:ext cx="1980671" cy="3990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文本框 25"/>
            <p:cNvSpPr txBox="1"/>
            <p:nvPr/>
          </p:nvSpPr>
          <p:spPr>
            <a:xfrm>
              <a:off x="8739259" y="3764910"/>
              <a:ext cx="1980671" cy="330945"/>
            </a:xfrm>
            <a:prstGeom prst="rect">
              <a:avLst/>
            </a:prstGeom>
            <a:grpFill/>
          </p:spPr>
          <p:txBody>
            <a:bodyPr wrap="square" rtlCol="0">
              <a:spAutoFit/>
            </a:bodyPr>
            <a:lstStyle/>
            <a:p>
              <a:pPr algn="ctr">
                <a:spcBef>
                  <a:spcPts val="750"/>
                </a:spcBef>
              </a:pPr>
              <a:r>
                <a:rPr lang="zh-CN" altLang="en-US" sz="1013" b="1" dirty="0">
                  <a:solidFill>
                    <a:srgbClr val="E5F5F7"/>
                  </a:solidFill>
                  <a:latin typeface="微软雅黑" panose="020B0503020204020204" pitchFamily="34" charset="-122"/>
                  <a:ea typeface="微软雅黑" panose="020B0503020204020204" pitchFamily="34" charset="-122"/>
                </a:rPr>
                <a:t>添加标题</a:t>
              </a:r>
            </a:p>
          </p:txBody>
        </p:sp>
      </p:grpSp>
      <p:sp>
        <p:nvSpPr>
          <p:cNvPr id="27" name="文本框 26"/>
          <p:cNvSpPr txBox="1"/>
          <p:nvPr/>
        </p:nvSpPr>
        <p:spPr>
          <a:xfrm>
            <a:off x="6567235" y="3346136"/>
            <a:ext cx="1485503" cy="1562735"/>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6567236" y="1124128"/>
            <a:ext cx="1485503" cy="1618175"/>
            <a:chOff x="8739260" y="1277164"/>
            <a:chExt cx="1980671" cy="2157566"/>
          </a:xfrm>
          <a:solidFill>
            <a:srgbClr val="A2DAD3"/>
          </a:solidFill>
        </p:grpSpPr>
        <p:sp>
          <p:nvSpPr>
            <p:cNvPr id="29" name="矩形 28"/>
            <p:cNvSpPr/>
            <p:nvPr/>
          </p:nvSpPr>
          <p:spPr>
            <a:xfrm>
              <a:off x="8739260" y="1277164"/>
              <a:ext cx="1980671" cy="21575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30" name="图片 29"/>
            <p:cNvPicPr>
              <a:picLocks noChangeAspect="1"/>
            </p:cNvPicPr>
            <p:nvPr/>
          </p:nvPicPr>
          <p:blipFill>
            <a:blip r:embed="rId4" cstate="screen">
              <a:biLevel thresh="50000"/>
              <a:extLst>
                <a:ext uri="{28A0092B-C50C-407E-A947-70E740481C1C}">
                  <a14:useLocalDpi xmlns:a14="http://schemas.microsoft.com/office/drawing/2010/main"/>
                </a:ext>
              </a:extLst>
            </a:blip>
            <a:stretch>
              <a:fillRect/>
            </a:stretch>
          </p:blipFill>
          <p:spPr>
            <a:xfrm>
              <a:off x="9241705" y="1864290"/>
              <a:ext cx="975781" cy="983315"/>
            </a:xfrm>
            <a:prstGeom prst="rect">
              <a:avLst/>
            </a:prstGeom>
            <a:grpFill/>
          </p:spPr>
        </p:pic>
      </p:grpSp>
      <p:sp>
        <p:nvSpPr>
          <p:cNvPr id="31" name="任意多边形 30"/>
          <p:cNvSpPr/>
          <p:nvPr/>
        </p:nvSpPr>
        <p:spPr>
          <a:xfrm>
            <a:off x="2933640" y="2812223"/>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rgbClr val="A2DA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2" name="组合 31"/>
          <p:cNvGrpSpPr/>
          <p:nvPr/>
        </p:nvGrpSpPr>
        <p:grpSpPr>
          <a:xfrm>
            <a:off x="2933639" y="2977512"/>
            <a:ext cx="1485504" cy="299295"/>
            <a:chOff x="3894466" y="3748347"/>
            <a:chExt cx="1980672" cy="399060"/>
          </a:xfrm>
          <a:solidFill>
            <a:srgbClr val="A2DAD3"/>
          </a:solidFill>
        </p:grpSpPr>
        <p:sp>
          <p:nvSpPr>
            <p:cNvPr id="33" name="矩形 32"/>
            <p:cNvSpPr/>
            <p:nvPr/>
          </p:nvSpPr>
          <p:spPr>
            <a:xfrm>
              <a:off x="3894467" y="3748347"/>
              <a:ext cx="1980671" cy="3990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文本框 33"/>
            <p:cNvSpPr txBox="1"/>
            <p:nvPr/>
          </p:nvSpPr>
          <p:spPr>
            <a:xfrm>
              <a:off x="3894466" y="3764910"/>
              <a:ext cx="1980671" cy="330945"/>
            </a:xfrm>
            <a:prstGeom prst="rect">
              <a:avLst/>
            </a:prstGeom>
            <a:grpFill/>
          </p:spPr>
          <p:txBody>
            <a:bodyPr wrap="square" rtlCol="0">
              <a:spAutoFit/>
            </a:bodyPr>
            <a:lstStyle/>
            <a:p>
              <a:pPr algn="ctr">
                <a:spcBef>
                  <a:spcPts val="750"/>
                </a:spcBef>
              </a:pPr>
              <a:r>
                <a:rPr lang="zh-CN" altLang="en-US" sz="1013" b="1" dirty="0">
                  <a:solidFill>
                    <a:srgbClr val="E5F5F7"/>
                  </a:solidFill>
                  <a:latin typeface="微软雅黑" panose="020B0503020204020204" pitchFamily="34" charset="-122"/>
                  <a:ea typeface="微软雅黑" panose="020B0503020204020204" pitchFamily="34" charset="-122"/>
                </a:rPr>
                <a:t>添加标题</a:t>
              </a:r>
            </a:p>
          </p:txBody>
        </p:sp>
      </p:grpSp>
      <p:sp>
        <p:nvSpPr>
          <p:cNvPr id="35" name="文本框 34"/>
          <p:cNvSpPr txBox="1"/>
          <p:nvPr/>
        </p:nvSpPr>
        <p:spPr>
          <a:xfrm>
            <a:off x="2933640" y="3346136"/>
            <a:ext cx="1485503" cy="1562735"/>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2933641" y="1124128"/>
            <a:ext cx="1485503" cy="1618175"/>
            <a:chOff x="3894467" y="1277164"/>
            <a:chExt cx="1980671" cy="2157566"/>
          </a:xfrm>
          <a:solidFill>
            <a:srgbClr val="A2DAD3"/>
          </a:solidFill>
        </p:grpSpPr>
        <p:sp>
          <p:nvSpPr>
            <p:cNvPr id="37" name="矩形 36"/>
            <p:cNvSpPr/>
            <p:nvPr/>
          </p:nvSpPr>
          <p:spPr>
            <a:xfrm>
              <a:off x="3894467" y="1277164"/>
              <a:ext cx="1980671" cy="21575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38" name="图片 37"/>
            <p:cNvPicPr>
              <a:picLocks noChangeAspect="1"/>
            </p:cNvPicPr>
            <p:nvPr/>
          </p:nvPicPr>
          <p:blipFill>
            <a:blip r:embed="rId5" cstate="screen">
              <a:biLevel thresh="50000"/>
              <a:extLst>
                <a:ext uri="{28A0092B-C50C-407E-A947-70E740481C1C}">
                  <a14:useLocalDpi xmlns:a14="http://schemas.microsoft.com/office/drawing/2010/main"/>
                </a:ext>
              </a:extLst>
            </a:blip>
            <a:stretch>
              <a:fillRect/>
            </a:stretch>
          </p:blipFill>
          <p:spPr>
            <a:xfrm>
              <a:off x="4437739" y="1864177"/>
              <a:ext cx="894126" cy="983540"/>
            </a:xfrm>
            <a:prstGeom prst="rect">
              <a:avLst/>
            </a:prstGeom>
            <a:grpFill/>
          </p:spPr>
        </p:pic>
      </p:grpSp>
    </p:spTree>
    <p:extLst>
      <p:ext uri="{BB962C8B-B14F-4D97-AF65-F5344CB8AC3E}">
        <p14:creationId xmlns:p14="http://schemas.microsoft.com/office/powerpoint/2010/main" val="27164987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par>
                                <p:cTn id="24" presetID="22" presetClass="entr" presetSubtype="4" fill="hold" nodeType="withEffect">
                                  <p:stCondLst>
                                    <p:cond delay="250"/>
                                  </p:stCondLst>
                                  <p:childTnLst>
                                    <p:set>
                                      <p:cBhvr>
                                        <p:cTn id="25" dur="1" fill="hold">
                                          <p:stCondLst>
                                            <p:cond delay="0"/>
                                          </p:stCondLst>
                                        </p:cTn>
                                        <p:tgtEl>
                                          <p:spTgt spid="36"/>
                                        </p:tgtEl>
                                        <p:attrNameLst>
                                          <p:attrName>style.visibility</p:attrName>
                                        </p:attrNameLst>
                                      </p:cBhvr>
                                      <p:to>
                                        <p:strVal val="visible"/>
                                      </p:to>
                                    </p:set>
                                    <p:animEffect transition="in" filter="wipe(down)">
                                      <p:cBhvr>
                                        <p:cTn id="26" dur="500"/>
                                        <p:tgtEl>
                                          <p:spTgt spid="36"/>
                                        </p:tgtEl>
                                      </p:cBhvr>
                                    </p:animEffect>
                                  </p:childTnLst>
                                </p:cTn>
                              </p:par>
                              <p:par>
                                <p:cTn id="27" presetID="22" presetClass="entr" presetSubtype="4" fill="hold" nodeType="withEffect">
                                  <p:stCondLst>
                                    <p:cond delay="500"/>
                                  </p:stCondLst>
                                  <p:childTnLst>
                                    <p:set>
                                      <p:cBhvr>
                                        <p:cTn id="28" dur="1" fill="hold">
                                          <p:stCondLst>
                                            <p:cond delay="0"/>
                                          </p:stCondLst>
                                        </p:cTn>
                                        <p:tgtEl>
                                          <p:spTgt spid="12"/>
                                        </p:tgtEl>
                                        <p:attrNameLst>
                                          <p:attrName>style.visibility</p:attrName>
                                        </p:attrNameLst>
                                      </p:cBhvr>
                                      <p:to>
                                        <p:strVal val="visible"/>
                                      </p:to>
                                    </p:set>
                                    <p:animEffect transition="in" filter="wipe(down)">
                                      <p:cBhvr>
                                        <p:cTn id="29" dur="500"/>
                                        <p:tgtEl>
                                          <p:spTgt spid="12"/>
                                        </p:tgtEl>
                                      </p:cBhvr>
                                    </p:animEffect>
                                  </p:childTnLst>
                                </p:cTn>
                              </p:par>
                              <p:par>
                                <p:cTn id="30" presetID="22" presetClass="entr" presetSubtype="4"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Effect transition="in" filter="wipe(down)">
                                      <p:cBhvr>
                                        <p:cTn id="32" dur="500"/>
                                        <p:tgtEl>
                                          <p:spTgt spid="28"/>
                                        </p:tgtEl>
                                      </p:cBhvr>
                                    </p:animEffect>
                                  </p:childTnLst>
                                </p:cTn>
                              </p:par>
                            </p:childTnLst>
                          </p:cTn>
                        </p:par>
                        <p:par>
                          <p:cTn id="33" fill="hold">
                            <p:stCondLst>
                              <p:cond delay="2250"/>
                            </p:stCondLst>
                            <p:childTnLst>
                              <p:par>
                                <p:cTn id="34" presetID="2" presetClass="entr" presetSubtype="4"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250" fill="hold"/>
                                        <p:tgtEl>
                                          <p:spTgt spid="15"/>
                                        </p:tgtEl>
                                        <p:attrNameLst>
                                          <p:attrName>ppt_x</p:attrName>
                                        </p:attrNameLst>
                                      </p:cBhvr>
                                      <p:tavLst>
                                        <p:tav tm="0">
                                          <p:val>
                                            <p:strVal val="#ppt_x"/>
                                          </p:val>
                                        </p:tav>
                                        <p:tav tm="100000">
                                          <p:val>
                                            <p:strVal val="#ppt_x"/>
                                          </p:val>
                                        </p:tav>
                                      </p:tavLst>
                                    </p:anim>
                                    <p:anim calcmode="lin" valueType="num">
                                      <p:cBhvr additive="base">
                                        <p:cTn id="37" dur="250" fill="hold"/>
                                        <p:tgtEl>
                                          <p:spTgt spid="15"/>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10" presetClass="entr" presetSubtype="0"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childTnLst>
                          </p:cTn>
                        </p:par>
                        <p:par>
                          <p:cTn id="42" fill="hold">
                            <p:stCondLst>
                              <p:cond delay="3000"/>
                            </p:stCondLst>
                            <p:childTnLst>
                              <p:par>
                                <p:cTn id="43" presetID="22" presetClass="entr" presetSubtype="1"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up)">
                                      <p:cBhvr>
                                        <p:cTn id="45" dur="500"/>
                                        <p:tgtEl>
                                          <p:spTgt spid="19"/>
                                        </p:tgtEl>
                                      </p:cBhvr>
                                    </p:animEffect>
                                  </p:childTnLst>
                                </p:cTn>
                              </p:par>
                            </p:childTnLst>
                          </p:cTn>
                        </p:par>
                        <p:par>
                          <p:cTn id="46" fill="hold">
                            <p:stCondLst>
                              <p:cond delay="3500"/>
                            </p:stCondLst>
                            <p:childTnLst>
                              <p:par>
                                <p:cTn id="47" presetID="2" presetClass="entr" presetSubtype="4"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250" fill="hold"/>
                                        <p:tgtEl>
                                          <p:spTgt spid="31"/>
                                        </p:tgtEl>
                                        <p:attrNameLst>
                                          <p:attrName>ppt_x</p:attrName>
                                        </p:attrNameLst>
                                      </p:cBhvr>
                                      <p:tavLst>
                                        <p:tav tm="0">
                                          <p:val>
                                            <p:strVal val="#ppt_x"/>
                                          </p:val>
                                        </p:tav>
                                        <p:tav tm="100000">
                                          <p:val>
                                            <p:strVal val="#ppt_x"/>
                                          </p:val>
                                        </p:tav>
                                      </p:tavLst>
                                    </p:anim>
                                    <p:anim calcmode="lin" valueType="num">
                                      <p:cBhvr additive="base">
                                        <p:cTn id="50" dur="250" fill="hold"/>
                                        <p:tgtEl>
                                          <p:spTgt spid="31"/>
                                        </p:tgtEl>
                                        <p:attrNameLst>
                                          <p:attrName>ppt_y</p:attrName>
                                        </p:attrNameLst>
                                      </p:cBhvr>
                                      <p:tavLst>
                                        <p:tav tm="0">
                                          <p:val>
                                            <p:strVal val="1+#ppt_h/2"/>
                                          </p:val>
                                        </p:tav>
                                        <p:tav tm="100000">
                                          <p:val>
                                            <p:strVal val="#ppt_y"/>
                                          </p:val>
                                        </p:tav>
                                      </p:tavLst>
                                    </p:anim>
                                  </p:childTnLst>
                                </p:cTn>
                              </p:par>
                            </p:childTnLst>
                          </p:cTn>
                        </p:par>
                        <p:par>
                          <p:cTn id="51" fill="hold">
                            <p:stCondLst>
                              <p:cond delay="3750"/>
                            </p:stCondLst>
                            <p:childTnLst>
                              <p:par>
                                <p:cTn id="52" presetID="10"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childTnLst>
                          </p:cTn>
                        </p:par>
                        <p:par>
                          <p:cTn id="55" fill="hold">
                            <p:stCondLst>
                              <p:cond delay="4250"/>
                            </p:stCondLst>
                            <p:childTnLst>
                              <p:par>
                                <p:cTn id="56" presetID="22" presetClass="entr" presetSubtype="1"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up)">
                                      <p:cBhvr>
                                        <p:cTn id="58" dur="500"/>
                                        <p:tgtEl>
                                          <p:spTgt spid="35"/>
                                        </p:tgtEl>
                                      </p:cBhvr>
                                    </p:animEffect>
                                  </p:childTnLst>
                                </p:cTn>
                              </p:par>
                            </p:childTnLst>
                          </p:cTn>
                        </p:par>
                        <p:par>
                          <p:cTn id="59" fill="hold">
                            <p:stCondLst>
                              <p:cond delay="4750"/>
                            </p:stCondLst>
                            <p:childTnLst>
                              <p:par>
                                <p:cTn id="60" presetID="2" presetClass="entr" presetSubtype="4" fill="hold" grpId="0" nodeType="after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250" fill="hold"/>
                                        <p:tgtEl>
                                          <p:spTgt spid="7"/>
                                        </p:tgtEl>
                                        <p:attrNameLst>
                                          <p:attrName>ppt_x</p:attrName>
                                        </p:attrNameLst>
                                      </p:cBhvr>
                                      <p:tavLst>
                                        <p:tav tm="0">
                                          <p:val>
                                            <p:strVal val="#ppt_x"/>
                                          </p:val>
                                        </p:tav>
                                        <p:tav tm="100000">
                                          <p:val>
                                            <p:strVal val="#ppt_x"/>
                                          </p:val>
                                        </p:tav>
                                      </p:tavLst>
                                    </p:anim>
                                    <p:anim calcmode="lin" valueType="num">
                                      <p:cBhvr additive="base">
                                        <p:cTn id="63" dur="250" fill="hold"/>
                                        <p:tgtEl>
                                          <p:spTgt spid="7"/>
                                        </p:tgtEl>
                                        <p:attrNameLst>
                                          <p:attrName>ppt_y</p:attrName>
                                        </p:attrNameLst>
                                      </p:cBhvr>
                                      <p:tavLst>
                                        <p:tav tm="0">
                                          <p:val>
                                            <p:strVal val="1+#ppt_h/2"/>
                                          </p:val>
                                        </p:tav>
                                        <p:tav tm="100000">
                                          <p:val>
                                            <p:strVal val="#ppt_y"/>
                                          </p:val>
                                        </p:tav>
                                      </p:tavLst>
                                    </p:anim>
                                  </p:childTnLst>
                                </p:cTn>
                              </p:par>
                            </p:childTnLst>
                          </p:cTn>
                        </p:par>
                        <p:par>
                          <p:cTn id="64" fill="hold">
                            <p:stCondLst>
                              <p:cond delay="5000"/>
                            </p:stCondLst>
                            <p:childTnLst>
                              <p:par>
                                <p:cTn id="65" presetID="10" presetClass="entr" presetSubtype="0" fill="hold" nodeType="after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500"/>
                                        <p:tgtEl>
                                          <p:spTgt spid="8"/>
                                        </p:tgtEl>
                                      </p:cBhvr>
                                    </p:animEffect>
                                  </p:childTnLst>
                                </p:cTn>
                              </p:par>
                            </p:childTnLst>
                          </p:cTn>
                        </p:par>
                        <p:par>
                          <p:cTn id="68" fill="hold">
                            <p:stCondLst>
                              <p:cond delay="5500"/>
                            </p:stCondLst>
                            <p:childTnLst>
                              <p:par>
                                <p:cTn id="69" presetID="22" presetClass="entr" presetSubtype="1"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wipe(up)">
                                      <p:cBhvr>
                                        <p:cTn id="71" dur="500"/>
                                        <p:tgtEl>
                                          <p:spTgt spid="11"/>
                                        </p:tgtEl>
                                      </p:cBhvr>
                                    </p:animEffect>
                                  </p:childTnLst>
                                </p:cTn>
                              </p:par>
                            </p:childTnLst>
                          </p:cTn>
                        </p:par>
                        <p:par>
                          <p:cTn id="72" fill="hold">
                            <p:stCondLst>
                              <p:cond delay="6000"/>
                            </p:stCondLst>
                            <p:childTnLst>
                              <p:par>
                                <p:cTn id="73" presetID="2" presetClass="entr" presetSubtype="4"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additive="base">
                                        <p:cTn id="75" dur="250" fill="hold"/>
                                        <p:tgtEl>
                                          <p:spTgt spid="23"/>
                                        </p:tgtEl>
                                        <p:attrNameLst>
                                          <p:attrName>ppt_x</p:attrName>
                                        </p:attrNameLst>
                                      </p:cBhvr>
                                      <p:tavLst>
                                        <p:tav tm="0">
                                          <p:val>
                                            <p:strVal val="#ppt_x"/>
                                          </p:val>
                                        </p:tav>
                                        <p:tav tm="100000">
                                          <p:val>
                                            <p:strVal val="#ppt_x"/>
                                          </p:val>
                                        </p:tav>
                                      </p:tavLst>
                                    </p:anim>
                                    <p:anim calcmode="lin" valueType="num">
                                      <p:cBhvr additive="base">
                                        <p:cTn id="76" dur="250" fill="hold"/>
                                        <p:tgtEl>
                                          <p:spTgt spid="23"/>
                                        </p:tgtEl>
                                        <p:attrNameLst>
                                          <p:attrName>ppt_y</p:attrName>
                                        </p:attrNameLst>
                                      </p:cBhvr>
                                      <p:tavLst>
                                        <p:tav tm="0">
                                          <p:val>
                                            <p:strVal val="1+#ppt_h/2"/>
                                          </p:val>
                                        </p:tav>
                                        <p:tav tm="100000">
                                          <p:val>
                                            <p:strVal val="#ppt_y"/>
                                          </p:val>
                                        </p:tav>
                                      </p:tavLst>
                                    </p:anim>
                                  </p:childTnLst>
                                </p:cTn>
                              </p:par>
                            </p:childTnLst>
                          </p:cTn>
                        </p:par>
                        <p:par>
                          <p:cTn id="77" fill="hold">
                            <p:stCondLst>
                              <p:cond delay="6250"/>
                            </p:stCondLst>
                            <p:childTnLst>
                              <p:par>
                                <p:cTn id="78" presetID="10" presetClass="entr" presetSubtype="0" fill="hold" nodeType="after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500"/>
                                        <p:tgtEl>
                                          <p:spTgt spid="24"/>
                                        </p:tgtEl>
                                      </p:cBhvr>
                                    </p:animEffect>
                                  </p:childTnLst>
                                </p:cTn>
                              </p:par>
                            </p:childTnLst>
                          </p:cTn>
                        </p:par>
                        <p:par>
                          <p:cTn id="81" fill="hold">
                            <p:stCondLst>
                              <p:cond delay="6750"/>
                            </p:stCondLst>
                            <p:childTnLst>
                              <p:par>
                                <p:cTn id="82" presetID="22" presetClass="entr" presetSubtype="1"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up)">
                                      <p:cBhvr>
                                        <p:cTn id="8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11" grpId="0"/>
      <p:bldP spid="15" grpId="0" animBg="1"/>
      <p:bldP spid="19" grpId="0"/>
      <p:bldP spid="23" grpId="0" animBg="1"/>
      <p:bldP spid="27" grpId="0"/>
      <p:bldP spid="31" grpId="0" animBg="1"/>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1561624" y="613886"/>
            <a:ext cx="6103620" cy="4120515"/>
            <a:chOff x="3279" y="1289"/>
            <a:chExt cx="12816" cy="8652"/>
          </a:xfrm>
        </p:grpSpPr>
        <p:sp>
          <p:nvSpPr>
            <p:cNvPr id="5" name="菱形 4"/>
            <p:cNvSpPr/>
            <p:nvPr/>
          </p:nvSpPr>
          <p:spPr>
            <a:xfrm>
              <a:off x="3279" y="1289"/>
              <a:ext cx="12816" cy="8653"/>
            </a:xfrm>
            <a:prstGeom prst="diamond">
              <a:avLst/>
            </a:prstGeom>
            <a:solidFill>
              <a:schemeClr val="bg1">
                <a:alpha val="99000"/>
              </a:schemeClr>
            </a:solidFill>
            <a:ln w="12700">
              <a:solidFill>
                <a:srgbClr val="A673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菱形 5"/>
            <p:cNvSpPr/>
            <p:nvPr/>
          </p:nvSpPr>
          <p:spPr>
            <a:xfrm>
              <a:off x="3631" y="1508"/>
              <a:ext cx="12137" cy="8195"/>
            </a:xfrm>
            <a:prstGeom prst="diamond">
              <a:avLst/>
            </a:prstGeom>
            <a:solidFill>
              <a:schemeClr val="bg1">
                <a:alpha val="99000"/>
              </a:schemeClr>
            </a:solidFill>
            <a:ln w="12700">
              <a:solidFill>
                <a:srgbClr val="419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7" name="文本框 6"/>
          <p:cNvSpPr txBox="1"/>
          <p:nvPr/>
        </p:nvSpPr>
        <p:spPr>
          <a:xfrm>
            <a:off x="3733324" y="1253967"/>
            <a:ext cx="1772126" cy="1419619"/>
          </a:xfrm>
          <a:prstGeom prst="rect">
            <a:avLst/>
          </a:prstGeom>
          <a:noFill/>
        </p:spPr>
        <p:txBody>
          <a:bodyPr wrap="square" rtlCol="0">
            <a:spAutoFit/>
          </a:bodyPr>
          <a:lstStyle/>
          <a:p>
            <a:pPr algn="ctr">
              <a:defRPr/>
            </a:pPr>
            <a:r>
              <a:rPr lang="en-US" altLang="zh-CN" sz="8625" dirty="0">
                <a:solidFill>
                  <a:srgbClr val="A67346"/>
                </a:solidFill>
                <a:latin typeface="Iskoola Pota" charset="0"/>
                <a:ea typeface="方正舒体" pitchFamily="2" charset="-122"/>
                <a:sym typeface="+mn-ea"/>
              </a:rPr>
              <a:t>02</a:t>
            </a:r>
          </a:p>
        </p:txBody>
      </p:sp>
      <p:sp>
        <p:nvSpPr>
          <p:cNvPr id="8" name="文本框 7"/>
          <p:cNvSpPr txBox="1"/>
          <p:nvPr/>
        </p:nvSpPr>
        <p:spPr>
          <a:xfrm>
            <a:off x="2034540" y="2430781"/>
            <a:ext cx="5193030" cy="646331"/>
          </a:xfrm>
          <a:prstGeom prst="rect">
            <a:avLst/>
          </a:prstGeom>
          <a:noFill/>
        </p:spPr>
        <p:txBody>
          <a:bodyPr wrap="square" rtlCol="0">
            <a:spAutoFit/>
          </a:bodyPr>
          <a:lstStyle/>
          <a:p>
            <a:pPr algn="ctr"/>
            <a:r>
              <a:rPr lang="zh-CN" altLang="en-US" sz="3600" b="1" dirty="0">
                <a:solidFill>
                  <a:srgbClr val="A67346"/>
                </a:solidFill>
                <a:latin typeface="微软雅黑" charset="0"/>
                <a:ea typeface="微软雅黑" charset="0"/>
                <a:sym typeface="+mn-ea"/>
              </a:rPr>
              <a:t>研究方法与思路</a:t>
            </a:r>
          </a:p>
        </p:txBody>
      </p:sp>
      <p:sp>
        <p:nvSpPr>
          <p:cNvPr id="9" name="文本框 36"/>
          <p:cNvSpPr txBox="1"/>
          <p:nvPr/>
        </p:nvSpPr>
        <p:spPr>
          <a:xfrm>
            <a:off x="2769394" y="3048476"/>
            <a:ext cx="360426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900" dirty="0">
                <a:solidFill>
                  <a:srgbClr val="A67346"/>
                </a:solidFill>
                <a:latin typeface="微软雅黑" charset="0"/>
                <a:ea typeface="微软雅黑" charset="0"/>
                <a:sym typeface="+mn-ea"/>
              </a:rPr>
              <a:t>单击此处输入您的文本，单击此处输入您的文，本单击此处输入您的文本，本单击此处输入您的文本</a:t>
            </a:r>
          </a:p>
        </p:txBody>
      </p:sp>
    </p:spTree>
    <p:extLst>
      <p:ext uri="{BB962C8B-B14F-4D97-AF65-F5344CB8AC3E}">
        <p14:creationId xmlns:p14="http://schemas.microsoft.com/office/powerpoint/2010/main" val="251890355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264" y="171450"/>
            <a:ext cx="2261711" cy="369332"/>
          </a:xfrm>
          <a:prstGeom prst="rect">
            <a:avLst/>
          </a:prstGeom>
          <a:noFill/>
        </p:spPr>
        <p:txBody>
          <a:bodyPr wrap="square" rtlCol="0">
            <a:spAutoFit/>
          </a:bodyPr>
          <a:lstStyle/>
          <a:p>
            <a:r>
              <a:rPr lang="zh-CN" altLang="en-US" sz="1800" b="1">
                <a:solidFill>
                  <a:schemeClr val="tx1">
                    <a:lumMod val="65000"/>
                    <a:lumOff val="35000"/>
                  </a:schemeClr>
                </a:solidFill>
                <a:latin typeface="微软雅黑" charset="0"/>
                <a:ea typeface="微软雅黑" charset="0"/>
                <a:sym typeface="+mn-ea"/>
              </a:rPr>
              <a:t>单击添加标题</a:t>
            </a:r>
          </a:p>
        </p:txBody>
      </p:sp>
      <p:sp>
        <p:nvSpPr>
          <p:cNvPr id="5" name="矩形 4"/>
          <p:cNvSpPr/>
          <p:nvPr/>
        </p:nvSpPr>
        <p:spPr>
          <a:xfrm>
            <a:off x="-2381" y="177166"/>
            <a:ext cx="89535"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103346" y="177166"/>
            <a:ext cx="73343"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 name="组合 6"/>
          <p:cNvGrpSpPr/>
          <p:nvPr/>
        </p:nvGrpSpPr>
        <p:grpSpPr>
          <a:xfrm>
            <a:off x="6148194" y="1502332"/>
            <a:ext cx="1476136" cy="1476136"/>
            <a:chOff x="8206117" y="1832591"/>
            <a:chExt cx="1968181" cy="1968181"/>
          </a:xfrm>
          <a:solidFill>
            <a:srgbClr val="A2DAD3"/>
          </a:solidFill>
        </p:grpSpPr>
        <p:sp>
          <p:nvSpPr>
            <p:cNvPr id="8" name="矩形 7"/>
            <p:cNvSpPr/>
            <p:nvPr/>
          </p:nvSpPr>
          <p:spPr>
            <a:xfrm>
              <a:off x="8206117" y="1832591"/>
              <a:ext cx="1968181" cy="19681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文本框 8"/>
            <p:cNvSpPr txBox="1"/>
            <p:nvPr/>
          </p:nvSpPr>
          <p:spPr>
            <a:xfrm>
              <a:off x="8275416" y="2475048"/>
              <a:ext cx="1829584" cy="683264"/>
            </a:xfrm>
            <a:prstGeom prst="rect">
              <a:avLst/>
            </a:prstGeom>
            <a:grpFill/>
          </p:spPr>
          <p:txBody>
            <a:bodyPr wrap="square" rtlCol="0" anchor="ctr">
              <a:spAutoFit/>
            </a:bodyPr>
            <a:lstStyle/>
            <a:p>
              <a:pPr algn="ctr">
                <a:lnSpc>
                  <a:spcPct val="130000"/>
                </a:lnSpc>
              </a:pPr>
              <a:r>
                <a:rPr lang="zh-CN" altLang="en-US" sz="1050" b="1" dirty="0">
                  <a:solidFill>
                    <a:srgbClr val="EBF0F9"/>
                  </a:solidFill>
                  <a:latin typeface="微软雅黑" panose="020B0503020204020204" pitchFamily="34" charset="-122"/>
                  <a:ea typeface="微软雅黑" panose="020B0503020204020204" pitchFamily="34" charset="-122"/>
                </a:rPr>
                <a:t>单击添加文本</a:t>
              </a:r>
              <a:endParaRPr lang="en-US" altLang="zh-CN" sz="1050" b="1" dirty="0">
                <a:solidFill>
                  <a:srgbClr val="EBF0F9"/>
                </a:solidFill>
                <a:latin typeface="微软雅黑" panose="020B0503020204020204" pitchFamily="34" charset="-122"/>
                <a:ea typeface="微软雅黑" panose="020B0503020204020204" pitchFamily="34" charset="-122"/>
              </a:endParaRPr>
            </a:p>
            <a:p>
              <a:pPr algn="ctr">
                <a:lnSpc>
                  <a:spcPct val="130000"/>
                </a:lnSpc>
              </a:pPr>
              <a:r>
                <a:rPr lang="zh-CN" altLang="en-US" sz="1050" b="1" dirty="0">
                  <a:solidFill>
                    <a:srgbClr val="EBF0F9"/>
                  </a:solidFill>
                  <a:latin typeface="微软雅黑" panose="020B0503020204020204" pitchFamily="34" charset="-122"/>
                  <a:ea typeface="微软雅黑" panose="020B0503020204020204" pitchFamily="34" charset="-122"/>
                </a:rPr>
                <a:t>单击添加文本</a:t>
              </a:r>
              <a:endParaRPr lang="en-US" altLang="zh-CN" sz="1050" b="1" dirty="0">
                <a:solidFill>
                  <a:srgbClr val="EBF0F9"/>
                </a:solidFill>
                <a:latin typeface="微软雅黑" panose="020B0503020204020204" pitchFamily="34" charset="-122"/>
                <a:ea typeface="微软雅黑" panose="020B0503020204020204" pitchFamily="34" charset="-122"/>
              </a:endParaRPr>
            </a:p>
          </p:txBody>
        </p:sp>
      </p:grpSp>
      <p:pic>
        <p:nvPicPr>
          <p:cNvPr id="10" name="图片 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148194" y="3040390"/>
            <a:ext cx="1476136" cy="1476136"/>
          </a:xfrm>
          <a:custGeom>
            <a:avLst/>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ah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grpSp>
        <p:nvGrpSpPr>
          <p:cNvPr id="11" name="组合 10"/>
          <p:cNvGrpSpPr/>
          <p:nvPr/>
        </p:nvGrpSpPr>
        <p:grpSpPr>
          <a:xfrm>
            <a:off x="4605529" y="3040389"/>
            <a:ext cx="1476136" cy="1476136"/>
            <a:chOff x="6149230" y="3883333"/>
            <a:chExt cx="1968181" cy="1968181"/>
          </a:xfrm>
          <a:solidFill>
            <a:srgbClr val="A2DAD3"/>
          </a:solidFill>
        </p:grpSpPr>
        <p:sp>
          <p:nvSpPr>
            <p:cNvPr id="12" name="矩形 11"/>
            <p:cNvSpPr/>
            <p:nvPr/>
          </p:nvSpPr>
          <p:spPr>
            <a:xfrm>
              <a:off x="6149230" y="3883333"/>
              <a:ext cx="1968181" cy="19681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文本框 12"/>
            <p:cNvSpPr txBox="1"/>
            <p:nvPr/>
          </p:nvSpPr>
          <p:spPr>
            <a:xfrm>
              <a:off x="6218529" y="4525790"/>
              <a:ext cx="1829584" cy="683264"/>
            </a:xfrm>
            <a:prstGeom prst="rect">
              <a:avLst/>
            </a:prstGeom>
            <a:grpFill/>
          </p:spPr>
          <p:txBody>
            <a:bodyPr wrap="square" rtlCol="0" anchor="ctr">
              <a:spAutoFit/>
            </a:bodyPr>
            <a:lstStyle/>
            <a:p>
              <a:pPr algn="ctr">
                <a:lnSpc>
                  <a:spcPct val="130000"/>
                </a:lnSpc>
              </a:pPr>
              <a:r>
                <a:rPr lang="zh-CN" altLang="en-US" sz="1050" b="1" dirty="0">
                  <a:solidFill>
                    <a:srgbClr val="EBF0F9"/>
                  </a:solidFill>
                  <a:latin typeface="微软雅黑" panose="020B0503020204020204" pitchFamily="34" charset="-122"/>
                  <a:ea typeface="微软雅黑" panose="020B0503020204020204" pitchFamily="34" charset="-122"/>
                </a:rPr>
                <a:t>单击添加文本</a:t>
              </a:r>
              <a:endParaRPr lang="en-US" altLang="zh-CN" sz="1050" b="1" dirty="0">
                <a:solidFill>
                  <a:srgbClr val="EBF0F9"/>
                </a:solidFill>
                <a:latin typeface="微软雅黑" panose="020B0503020204020204" pitchFamily="34" charset="-122"/>
                <a:ea typeface="微软雅黑" panose="020B0503020204020204" pitchFamily="34" charset="-122"/>
              </a:endParaRPr>
            </a:p>
            <a:p>
              <a:pPr algn="ctr">
                <a:lnSpc>
                  <a:spcPct val="130000"/>
                </a:lnSpc>
              </a:pPr>
              <a:r>
                <a:rPr lang="zh-CN" altLang="en-US" sz="1050" b="1" dirty="0">
                  <a:solidFill>
                    <a:srgbClr val="EBF0F9"/>
                  </a:solidFill>
                  <a:latin typeface="微软雅黑" panose="020B0503020204020204" pitchFamily="34" charset="-122"/>
                  <a:ea typeface="微软雅黑" panose="020B0503020204020204" pitchFamily="34" charset="-122"/>
                </a:rPr>
                <a:t>单击添加文本</a:t>
              </a:r>
              <a:endParaRPr lang="en-US" altLang="zh-CN" sz="1050" b="1" dirty="0">
                <a:solidFill>
                  <a:srgbClr val="EBF0F9"/>
                </a:solidFill>
                <a:latin typeface="微软雅黑" panose="020B0503020204020204" pitchFamily="34" charset="-122"/>
                <a:ea typeface="微软雅黑" panose="020B0503020204020204" pitchFamily="34" charset="-122"/>
              </a:endParaRPr>
            </a:p>
          </p:txBody>
        </p:sp>
      </p:grpSp>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05529" y="1502332"/>
            <a:ext cx="1476136" cy="1476136"/>
          </a:xfrm>
          <a:custGeom>
            <a:avLst/>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ah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grpSp>
        <p:nvGrpSpPr>
          <p:cNvPr id="15" name="组合 14"/>
          <p:cNvGrpSpPr/>
          <p:nvPr/>
        </p:nvGrpSpPr>
        <p:grpSpPr>
          <a:xfrm>
            <a:off x="3062863" y="1502332"/>
            <a:ext cx="1476136" cy="1476136"/>
            <a:chOff x="4092344" y="1832591"/>
            <a:chExt cx="1968181" cy="1968181"/>
          </a:xfrm>
          <a:solidFill>
            <a:srgbClr val="A2DAD3"/>
          </a:solidFill>
        </p:grpSpPr>
        <p:sp>
          <p:nvSpPr>
            <p:cNvPr id="16" name="矩形 15"/>
            <p:cNvSpPr/>
            <p:nvPr/>
          </p:nvSpPr>
          <p:spPr>
            <a:xfrm>
              <a:off x="4092344" y="1832591"/>
              <a:ext cx="1968181" cy="19681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文本框 16"/>
            <p:cNvSpPr txBox="1"/>
            <p:nvPr/>
          </p:nvSpPr>
          <p:spPr>
            <a:xfrm>
              <a:off x="4161643" y="2475050"/>
              <a:ext cx="1829584" cy="683264"/>
            </a:xfrm>
            <a:prstGeom prst="rect">
              <a:avLst/>
            </a:prstGeom>
            <a:grpFill/>
          </p:spPr>
          <p:txBody>
            <a:bodyPr wrap="square" rtlCol="0" anchor="ctr">
              <a:spAutoFit/>
            </a:bodyPr>
            <a:lstStyle/>
            <a:p>
              <a:pPr algn="ctr">
                <a:lnSpc>
                  <a:spcPct val="130000"/>
                </a:lnSpc>
              </a:pPr>
              <a:r>
                <a:rPr lang="zh-CN" altLang="en-US" sz="1050" b="1" dirty="0">
                  <a:solidFill>
                    <a:srgbClr val="EBF0F9"/>
                  </a:solidFill>
                  <a:latin typeface="微软雅黑" panose="020B0503020204020204" pitchFamily="34" charset="-122"/>
                  <a:ea typeface="微软雅黑" panose="020B0503020204020204" pitchFamily="34" charset="-122"/>
                </a:rPr>
                <a:t>单击添加文本</a:t>
              </a:r>
              <a:endParaRPr lang="en-US" altLang="zh-CN" sz="1050" b="1" dirty="0">
                <a:solidFill>
                  <a:srgbClr val="EBF0F9"/>
                </a:solidFill>
                <a:latin typeface="微软雅黑" panose="020B0503020204020204" pitchFamily="34" charset="-122"/>
                <a:ea typeface="微软雅黑" panose="020B0503020204020204" pitchFamily="34" charset="-122"/>
              </a:endParaRPr>
            </a:p>
            <a:p>
              <a:pPr algn="ctr">
                <a:lnSpc>
                  <a:spcPct val="130000"/>
                </a:lnSpc>
              </a:pPr>
              <a:r>
                <a:rPr lang="zh-CN" altLang="en-US" sz="1050" b="1" dirty="0">
                  <a:solidFill>
                    <a:srgbClr val="EBF0F9"/>
                  </a:solidFill>
                  <a:latin typeface="微软雅黑" panose="020B0503020204020204" pitchFamily="34" charset="-122"/>
                  <a:ea typeface="微软雅黑" panose="020B0503020204020204" pitchFamily="34" charset="-122"/>
                </a:rPr>
                <a:t>单击添加文本</a:t>
              </a:r>
              <a:endParaRPr lang="en-US" altLang="zh-CN" sz="1050" b="1" dirty="0">
                <a:solidFill>
                  <a:srgbClr val="EBF0F9"/>
                </a:solidFill>
                <a:latin typeface="微软雅黑" panose="020B0503020204020204" pitchFamily="34" charset="-122"/>
                <a:ea typeface="微软雅黑" panose="020B0503020204020204" pitchFamily="34" charset="-122"/>
              </a:endParaRPr>
            </a:p>
          </p:txBody>
        </p:sp>
      </p:grpSp>
      <p:pic>
        <p:nvPicPr>
          <p:cNvPr id="18" name="图片 1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062863" y="3040390"/>
            <a:ext cx="1476136" cy="1476136"/>
          </a:xfrm>
          <a:custGeom>
            <a:avLst/>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ah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grpSp>
        <p:nvGrpSpPr>
          <p:cNvPr id="19" name="组合 18"/>
          <p:cNvGrpSpPr/>
          <p:nvPr/>
        </p:nvGrpSpPr>
        <p:grpSpPr>
          <a:xfrm>
            <a:off x="1520200" y="3040389"/>
            <a:ext cx="1476136" cy="1476136"/>
            <a:chOff x="2035458" y="3883333"/>
            <a:chExt cx="1968181" cy="1968181"/>
          </a:xfrm>
          <a:solidFill>
            <a:srgbClr val="A2DAD3"/>
          </a:solidFill>
        </p:grpSpPr>
        <p:sp>
          <p:nvSpPr>
            <p:cNvPr id="20" name="矩形 19"/>
            <p:cNvSpPr/>
            <p:nvPr/>
          </p:nvSpPr>
          <p:spPr>
            <a:xfrm>
              <a:off x="2035458" y="3883333"/>
              <a:ext cx="1968181" cy="19681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文本框 20"/>
            <p:cNvSpPr txBox="1"/>
            <p:nvPr/>
          </p:nvSpPr>
          <p:spPr>
            <a:xfrm>
              <a:off x="2104757" y="4525790"/>
              <a:ext cx="1829584" cy="683264"/>
            </a:xfrm>
            <a:prstGeom prst="rect">
              <a:avLst/>
            </a:prstGeom>
            <a:grpFill/>
          </p:spPr>
          <p:txBody>
            <a:bodyPr wrap="square" rtlCol="0" anchor="ctr">
              <a:spAutoFit/>
            </a:bodyPr>
            <a:lstStyle/>
            <a:p>
              <a:pPr algn="ctr">
                <a:lnSpc>
                  <a:spcPct val="130000"/>
                </a:lnSpc>
              </a:pPr>
              <a:r>
                <a:rPr lang="zh-CN" altLang="en-US" sz="1050" b="1" dirty="0">
                  <a:solidFill>
                    <a:srgbClr val="EBF0F9"/>
                  </a:solidFill>
                  <a:latin typeface="微软雅黑" panose="020B0503020204020204" pitchFamily="34" charset="-122"/>
                  <a:ea typeface="微软雅黑" panose="020B0503020204020204" pitchFamily="34" charset="-122"/>
                </a:rPr>
                <a:t>单击添加文本</a:t>
              </a:r>
              <a:endParaRPr lang="en-US" altLang="zh-CN" sz="1050" b="1" dirty="0">
                <a:solidFill>
                  <a:srgbClr val="EBF0F9"/>
                </a:solidFill>
                <a:latin typeface="微软雅黑" panose="020B0503020204020204" pitchFamily="34" charset="-122"/>
                <a:ea typeface="微软雅黑" panose="020B0503020204020204" pitchFamily="34" charset="-122"/>
              </a:endParaRPr>
            </a:p>
            <a:p>
              <a:pPr algn="ctr">
                <a:lnSpc>
                  <a:spcPct val="130000"/>
                </a:lnSpc>
              </a:pPr>
              <a:r>
                <a:rPr lang="zh-CN" altLang="en-US" sz="1050" b="1" dirty="0">
                  <a:solidFill>
                    <a:srgbClr val="EBF0F9"/>
                  </a:solidFill>
                  <a:latin typeface="微软雅黑" panose="020B0503020204020204" pitchFamily="34" charset="-122"/>
                  <a:ea typeface="微软雅黑" panose="020B0503020204020204" pitchFamily="34" charset="-122"/>
                </a:rPr>
                <a:t>单击添加文本</a:t>
              </a:r>
              <a:endParaRPr lang="en-US" altLang="zh-CN" sz="1050" b="1" dirty="0">
                <a:solidFill>
                  <a:srgbClr val="EBF0F9"/>
                </a:solidFill>
                <a:latin typeface="微软雅黑" panose="020B0503020204020204" pitchFamily="34" charset="-122"/>
                <a:ea typeface="微软雅黑" panose="020B0503020204020204" pitchFamily="34" charset="-122"/>
              </a:endParaRPr>
            </a:p>
          </p:txBody>
        </p:sp>
      </p:grpSp>
      <p:pic>
        <p:nvPicPr>
          <p:cNvPr id="22" name="图片 2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520200" y="1502332"/>
            <a:ext cx="1476136" cy="1476136"/>
          </a:xfrm>
          <a:custGeom>
            <a:avLst/>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ah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sp>
        <p:nvSpPr>
          <p:cNvPr id="23" name="文本框 22"/>
          <p:cNvSpPr txBox="1"/>
          <p:nvPr/>
        </p:nvSpPr>
        <p:spPr>
          <a:xfrm>
            <a:off x="2625835" y="959045"/>
            <a:ext cx="3879542" cy="383182"/>
          </a:xfrm>
          <a:prstGeom prst="rect">
            <a:avLst/>
          </a:prstGeom>
          <a:noFill/>
        </p:spPr>
        <p:txBody>
          <a:bodyPr wrap="square" rtlCol="0">
            <a:spAutoFit/>
          </a:bodyPr>
          <a:lstStyle/>
          <a:p>
            <a:pPr algn="ctr">
              <a:lnSpc>
                <a:spcPct val="90000"/>
              </a:lnSpc>
              <a:spcBef>
                <a:spcPts val="750"/>
              </a:spcBef>
            </a:pPr>
            <a:r>
              <a:rPr lang="zh-CN" altLang="en-US" sz="21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38079343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52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anim calcmode="lin" valueType="num">
                                      <p:cBhvr>
                                        <p:cTn id="26" dur="500" fill="hold"/>
                                        <p:tgtEl>
                                          <p:spTgt spid="23"/>
                                        </p:tgtEl>
                                        <p:attrNameLst>
                                          <p:attrName>ppt_x</p:attrName>
                                        </p:attrNameLst>
                                      </p:cBhvr>
                                      <p:tavLst>
                                        <p:tav tm="0">
                                          <p:val>
                                            <p:fltVal val="0.5"/>
                                          </p:val>
                                        </p:tav>
                                        <p:tav tm="100000">
                                          <p:val>
                                            <p:strVal val="#ppt_x"/>
                                          </p:val>
                                        </p:tav>
                                      </p:tavLst>
                                    </p:anim>
                                    <p:anim calcmode="lin" valueType="num">
                                      <p:cBhvr>
                                        <p:cTn id="27" dur="500" fill="hold"/>
                                        <p:tgtEl>
                                          <p:spTgt spid="23"/>
                                        </p:tgtEl>
                                        <p:attrNameLst>
                                          <p:attrName>ppt_y</p:attrName>
                                        </p:attrNameLst>
                                      </p:cBhvr>
                                      <p:tavLst>
                                        <p:tav tm="0">
                                          <p:val>
                                            <p:fltVal val="0.5"/>
                                          </p:val>
                                        </p:tav>
                                        <p:tav tm="100000">
                                          <p:val>
                                            <p:strVal val="#ppt_y"/>
                                          </p:val>
                                        </p:tav>
                                      </p:tavLst>
                                    </p:anim>
                                  </p:childTnLst>
                                </p:cTn>
                              </p:par>
                            </p:childTnLst>
                          </p:cTn>
                        </p:par>
                        <p:par>
                          <p:cTn id="28" fill="hold">
                            <p:stCondLst>
                              <p:cond delay="1500"/>
                            </p:stCondLst>
                            <p:childTnLst>
                              <p:par>
                                <p:cTn id="29" presetID="2" presetClass="entr" presetSubtype="8"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250" fill="hold"/>
                                        <p:tgtEl>
                                          <p:spTgt spid="22"/>
                                        </p:tgtEl>
                                        <p:attrNameLst>
                                          <p:attrName>ppt_x</p:attrName>
                                        </p:attrNameLst>
                                      </p:cBhvr>
                                      <p:tavLst>
                                        <p:tav tm="0">
                                          <p:val>
                                            <p:strVal val="0-#ppt_w/2"/>
                                          </p:val>
                                        </p:tav>
                                        <p:tav tm="100000">
                                          <p:val>
                                            <p:strVal val="#ppt_x"/>
                                          </p:val>
                                        </p:tav>
                                      </p:tavLst>
                                    </p:anim>
                                    <p:anim calcmode="lin" valueType="num">
                                      <p:cBhvr additive="base">
                                        <p:cTn id="32" dur="250" fill="hold"/>
                                        <p:tgtEl>
                                          <p:spTgt spid="22"/>
                                        </p:tgtEl>
                                        <p:attrNameLst>
                                          <p:attrName>ppt_y</p:attrName>
                                        </p:attrNameLst>
                                      </p:cBhvr>
                                      <p:tavLst>
                                        <p:tav tm="0">
                                          <p:val>
                                            <p:strVal val="#ppt_y"/>
                                          </p:val>
                                        </p:tav>
                                        <p:tav tm="100000">
                                          <p:val>
                                            <p:strVal val="#ppt_y"/>
                                          </p:val>
                                        </p:tav>
                                      </p:tavLst>
                                    </p:anim>
                                  </p:childTnLst>
                                </p:cTn>
                              </p:par>
                            </p:childTnLst>
                          </p:cTn>
                        </p:par>
                        <p:par>
                          <p:cTn id="33" fill="hold">
                            <p:stCondLst>
                              <p:cond delay="1750"/>
                            </p:stCondLst>
                            <p:childTnLst>
                              <p:par>
                                <p:cTn id="34" presetID="12" presetClass="entr" presetSubtype="1"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250"/>
                                        <p:tgtEl>
                                          <p:spTgt spid="19"/>
                                        </p:tgtEl>
                                        <p:attrNameLst>
                                          <p:attrName>ppt_y</p:attrName>
                                        </p:attrNameLst>
                                      </p:cBhvr>
                                      <p:tavLst>
                                        <p:tav tm="0">
                                          <p:val>
                                            <p:strVal val="#ppt_y-#ppt_h*1.125000"/>
                                          </p:val>
                                        </p:tav>
                                        <p:tav tm="100000">
                                          <p:val>
                                            <p:strVal val="#ppt_y"/>
                                          </p:val>
                                        </p:tav>
                                      </p:tavLst>
                                    </p:anim>
                                    <p:animEffect transition="in" filter="wipe(down)">
                                      <p:cBhvr>
                                        <p:cTn id="37" dur="250"/>
                                        <p:tgtEl>
                                          <p:spTgt spid="19"/>
                                        </p:tgtEl>
                                      </p:cBhvr>
                                    </p:animEffect>
                                  </p:childTnLst>
                                </p:cTn>
                              </p:par>
                            </p:childTnLst>
                          </p:cTn>
                        </p:par>
                        <p:par>
                          <p:cTn id="38" fill="hold">
                            <p:stCondLst>
                              <p:cond delay="2000"/>
                            </p:stCondLst>
                            <p:childTnLst>
                              <p:par>
                                <p:cTn id="39" presetID="12" presetClass="entr" presetSubtype="8"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250"/>
                                        <p:tgtEl>
                                          <p:spTgt spid="18"/>
                                        </p:tgtEl>
                                        <p:attrNameLst>
                                          <p:attrName>ppt_x</p:attrName>
                                        </p:attrNameLst>
                                      </p:cBhvr>
                                      <p:tavLst>
                                        <p:tav tm="0">
                                          <p:val>
                                            <p:strVal val="#ppt_x-#ppt_w*1.125000"/>
                                          </p:val>
                                        </p:tav>
                                        <p:tav tm="100000">
                                          <p:val>
                                            <p:strVal val="#ppt_x"/>
                                          </p:val>
                                        </p:tav>
                                      </p:tavLst>
                                    </p:anim>
                                    <p:animEffect transition="in" filter="wipe(right)">
                                      <p:cBhvr>
                                        <p:cTn id="42" dur="250"/>
                                        <p:tgtEl>
                                          <p:spTgt spid="18"/>
                                        </p:tgtEl>
                                      </p:cBhvr>
                                    </p:animEffect>
                                  </p:childTnLst>
                                </p:cTn>
                              </p:par>
                            </p:childTnLst>
                          </p:cTn>
                        </p:par>
                        <p:par>
                          <p:cTn id="43" fill="hold">
                            <p:stCondLst>
                              <p:cond delay="2250"/>
                            </p:stCondLst>
                            <p:childTnLst>
                              <p:par>
                                <p:cTn id="44" presetID="12" presetClass="entr" presetSubtype="4"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250"/>
                                        <p:tgtEl>
                                          <p:spTgt spid="15"/>
                                        </p:tgtEl>
                                        <p:attrNameLst>
                                          <p:attrName>ppt_y</p:attrName>
                                        </p:attrNameLst>
                                      </p:cBhvr>
                                      <p:tavLst>
                                        <p:tav tm="0">
                                          <p:val>
                                            <p:strVal val="#ppt_y+#ppt_h*1.125000"/>
                                          </p:val>
                                        </p:tav>
                                        <p:tav tm="100000">
                                          <p:val>
                                            <p:strVal val="#ppt_y"/>
                                          </p:val>
                                        </p:tav>
                                      </p:tavLst>
                                    </p:anim>
                                    <p:animEffect transition="in" filter="wipe(up)">
                                      <p:cBhvr>
                                        <p:cTn id="47" dur="250"/>
                                        <p:tgtEl>
                                          <p:spTgt spid="15"/>
                                        </p:tgtEl>
                                      </p:cBhvr>
                                    </p:animEffect>
                                  </p:childTnLst>
                                </p:cTn>
                              </p:par>
                            </p:childTnLst>
                          </p:cTn>
                        </p:par>
                        <p:par>
                          <p:cTn id="48" fill="hold">
                            <p:stCondLst>
                              <p:cond delay="2500"/>
                            </p:stCondLst>
                            <p:childTnLst>
                              <p:par>
                                <p:cTn id="49" presetID="1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250"/>
                                        <p:tgtEl>
                                          <p:spTgt spid="14"/>
                                        </p:tgtEl>
                                        <p:attrNameLst>
                                          <p:attrName>ppt_x</p:attrName>
                                        </p:attrNameLst>
                                      </p:cBhvr>
                                      <p:tavLst>
                                        <p:tav tm="0">
                                          <p:val>
                                            <p:strVal val="#ppt_x-#ppt_w*1.125000"/>
                                          </p:val>
                                        </p:tav>
                                        <p:tav tm="100000">
                                          <p:val>
                                            <p:strVal val="#ppt_x"/>
                                          </p:val>
                                        </p:tav>
                                      </p:tavLst>
                                    </p:anim>
                                    <p:animEffect transition="in" filter="wipe(right)">
                                      <p:cBhvr>
                                        <p:cTn id="52" dur="250"/>
                                        <p:tgtEl>
                                          <p:spTgt spid="14"/>
                                        </p:tgtEl>
                                      </p:cBhvr>
                                    </p:animEffect>
                                  </p:childTnLst>
                                </p:cTn>
                              </p:par>
                            </p:childTnLst>
                          </p:cTn>
                        </p:par>
                        <p:par>
                          <p:cTn id="53" fill="hold">
                            <p:stCondLst>
                              <p:cond delay="2750"/>
                            </p:stCondLst>
                            <p:childTnLst>
                              <p:par>
                                <p:cTn id="54" presetID="12" presetClass="entr" presetSubtype="1" fill="hold"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250"/>
                                        <p:tgtEl>
                                          <p:spTgt spid="11"/>
                                        </p:tgtEl>
                                        <p:attrNameLst>
                                          <p:attrName>ppt_y</p:attrName>
                                        </p:attrNameLst>
                                      </p:cBhvr>
                                      <p:tavLst>
                                        <p:tav tm="0">
                                          <p:val>
                                            <p:strVal val="#ppt_y-#ppt_h*1.125000"/>
                                          </p:val>
                                        </p:tav>
                                        <p:tav tm="100000">
                                          <p:val>
                                            <p:strVal val="#ppt_y"/>
                                          </p:val>
                                        </p:tav>
                                      </p:tavLst>
                                    </p:anim>
                                    <p:animEffect transition="in" filter="wipe(down)">
                                      <p:cBhvr>
                                        <p:cTn id="57" dur="250"/>
                                        <p:tgtEl>
                                          <p:spTgt spid="11"/>
                                        </p:tgtEl>
                                      </p:cBhvr>
                                    </p:animEffect>
                                  </p:childTnLst>
                                </p:cTn>
                              </p:par>
                            </p:childTnLst>
                          </p:cTn>
                        </p:par>
                        <p:par>
                          <p:cTn id="58" fill="hold">
                            <p:stCondLst>
                              <p:cond delay="3000"/>
                            </p:stCondLst>
                            <p:childTnLst>
                              <p:par>
                                <p:cTn id="59" presetID="12" presetClass="entr" presetSubtype="8" fill="hold"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250"/>
                                        <p:tgtEl>
                                          <p:spTgt spid="10"/>
                                        </p:tgtEl>
                                        <p:attrNameLst>
                                          <p:attrName>ppt_x</p:attrName>
                                        </p:attrNameLst>
                                      </p:cBhvr>
                                      <p:tavLst>
                                        <p:tav tm="0">
                                          <p:val>
                                            <p:strVal val="#ppt_x-#ppt_w*1.125000"/>
                                          </p:val>
                                        </p:tav>
                                        <p:tav tm="100000">
                                          <p:val>
                                            <p:strVal val="#ppt_x"/>
                                          </p:val>
                                        </p:tav>
                                      </p:tavLst>
                                    </p:anim>
                                    <p:animEffect transition="in" filter="wipe(right)">
                                      <p:cBhvr>
                                        <p:cTn id="62" dur="250"/>
                                        <p:tgtEl>
                                          <p:spTgt spid="10"/>
                                        </p:tgtEl>
                                      </p:cBhvr>
                                    </p:animEffect>
                                  </p:childTnLst>
                                </p:cTn>
                              </p:par>
                            </p:childTnLst>
                          </p:cTn>
                        </p:par>
                        <p:par>
                          <p:cTn id="63" fill="hold">
                            <p:stCondLst>
                              <p:cond delay="3250"/>
                            </p:stCondLst>
                            <p:childTnLst>
                              <p:par>
                                <p:cTn id="64" presetID="12" presetClass="entr" presetSubtype="4"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250"/>
                                        <p:tgtEl>
                                          <p:spTgt spid="7"/>
                                        </p:tgtEl>
                                        <p:attrNameLst>
                                          <p:attrName>ppt_y</p:attrName>
                                        </p:attrNameLst>
                                      </p:cBhvr>
                                      <p:tavLst>
                                        <p:tav tm="0">
                                          <p:val>
                                            <p:strVal val="#ppt_y+#ppt_h*1.125000"/>
                                          </p:val>
                                        </p:tav>
                                        <p:tav tm="100000">
                                          <p:val>
                                            <p:strVal val="#ppt_y"/>
                                          </p:val>
                                        </p:tav>
                                      </p:tavLst>
                                    </p:anim>
                                    <p:animEffect transition="in" filter="wipe(up)">
                                      <p:cBhvr>
                                        <p:cTn id="67" dur="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264" y="171450"/>
            <a:ext cx="2261711" cy="369332"/>
          </a:xfrm>
          <a:prstGeom prst="rect">
            <a:avLst/>
          </a:prstGeom>
          <a:noFill/>
        </p:spPr>
        <p:txBody>
          <a:bodyPr wrap="square" rtlCol="0">
            <a:spAutoFit/>
          </a:bodyPr>
          <a:lstStyle/>
          <a:p>
            <a:r>
              <a:rPr lang="zh-CN" altLang="en-US" sz="1800" b="1">
                <a:solidFill>
                  <a:schemeClr val="tx1">
                    <a:lumMod val="65000"/>
                    <a:lumOff val="35000"/>
                  </a:schemeClr>
                </a:solidFill>
                <a:latin typeface="微软雅黑" charset="0"/>
                <a:ea typeface="微软雅黑" charset="0"/>
                <a:sym typeface="+mn-ea"/>
              </a:rPr>
              <a:t>单击添加标题</a:t>
            </a:r>
          </a:p>
        </p:txBody>
      </p:sp>
      <p:sp>
        <p:nvSpPr>
          <p:cNvPr id="5" name="矩形 4"/>
          <p:cNvSpPr/>
          <p:nvPr/>
        </p:nvSpPr>
        <p:spPr>
          <a:xfrm>
            <a:off x="-2381" y="177166"/>
            <a:ext cx="89535"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103346" y="177166"/>
            <a:ext cx="73343" cy="354806"/>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 name="组合 6"/>
          <p:cNvGrpSpPr/>
          <p:nvPr/>
        </p:nvGrpSpPr>
        <p:grpSpPr>
          <a:xfrm>
            <a:off x="3465349" y="1584911"/>
            <a:ext cx="1287211" cy="1974555"/>
            <a:chOff x="4620464" y="2113215"/>
            <a:chExt cx="1716281" cy="2632740"/>
          </a:xfrm>
          <a:solidFill>
            <a:srgbClr val="A2DAD3"/>
          </a:solidFill>
        </p:grpSpPr>
        <p:sp>
          <p:nvSpPr>
            <p:cNvPr id="8" name="梯形 7"/>
            <p:cNvSpPr/>
            <p:nvPr/>
          </p:nvSpPr>
          <p:spPr>
            <a:xfrm rot="5400000">
              <a:off x="4072040" y="3142553"/>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梯形 8"/>
            <p:cNvSpPr/>
            <p:nvPr/>
          </p:nvSpPr>
          <p:spPr>
            <a:xfrm rot="8993242">
              <a:off x="4664982" y="2113215"/>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梯形 9"/>
            <p:cNvSpPr/>
            <p:nvPr/>
          </p:nvSpPr>
          <p:spPr>
            <a:xfrm rot="1800000">
              <a:off x="4667006" y="4173063"/>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 name="组合 10"/>
          <p:cNvGrpSpPr/>
          <p:nvPr/>
        </p:nvGrpSpPr>
        <p:grpSpPr>
          <a:xfrm>
            <a:off x="4392701" y="1584038"/>
            <a:ext cx="1287208" cy="1974546"/>
            <a:chOff x="5856933" y="2112051"/>
            <a:chExt cx="1716277" cy="2632728"/>
          </a:xfrm>
          <a:solidFill>
            <a:srgbClr val="A2DAD3"/>
          </a:solidFill>
        </p:grpSpPr>
        <p:sp>
          <p:nvSpPr>
            <p:cNvPr id="12" name="梯形 11"/>
            <p:cNvSpPr/>
            <p:nvPr/>
          </p:nvSpPr>
          <p:spPr>
            <a:xfrm rot="16200000" flipH="1">
              <a:off x="6451894" y="3142555"/>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梯形 12"/>
            <p:cNvSpPr/>
            <p:nvPr/>
          </p:nvSpPr>
          <p:spPr>
            <a:xfrm rot="19793242" flipH="1">
              <a:off x="5858956" y="4171887"/>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梯形 13"/>
            <p:cNvSpPr/>
            <p:nvPr/>
          </p:nvSpPr>
          <p:spPr>
            <a:xfrm rot="12600000" flipH="1">
              <a:off x="5856933" y="2112051"/>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cxnSp>
        <p:nvCxnSpPr>
          <p:cNvPr id="15" name="直接连接符 14"/>
          <p:cNvCxnSpPr/>
          <p:nvPr/>
        </p:nvCxnSpPr>
        <p:spPr>
          <a:xfrm flipV="1">
            <a:off x="551780" y="2569561"/>
            <a:ext cx="2749887" cy="1"/>
          </a:xfrm>
          <a:prstGeom prst="line">
            <a:avLst/>
          </a:prstGeom>
          <a:ln w="12700">
            <a:solidFill>
              <a:srgbClr val="A2DAD3"/>
            </a:solidFill>
            <a:tailEnd type="oval"/>
          </a:ln>
        </p:spPr>
        <p:style>
          <a:lnRef idx="1">
            <a:schemeClr val="accent1"/>
          </a:lnRef>
          <a:fillRef idx="0">
            <a:schemeClr val="accent1"/>
          </a:fillRef>
          <a:effectRef idx="0">
            <a:schemeClr val="accent1"/>
          </a:effectRef>
          <a:fontRef idx="minor">
            <a:schemeClr val="tx1"/>
          </a:fontRef>
        </p:style>
      </p:cxnSp>
      <p:sp>
        <p:nvSpPr>
          <p:cNvPr id="16" name="任意多边形 15"/>
          <p:cNvSpPr/>
          <p:nvPr/>
        </p:nvSpPr>
        <p:spPr>
          <a:xfrm>
            <a:off x="551782" y="1266810"/>
            <a:ext cx="3224407"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A2DAD3"/>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sp>
        <p:nvSpPr>
          <p:cNvPr id="17" name="任意多边形 16"/>
          <p:cNvSpPr/>
          <p:nvPr/>
        </p:nvSpPr>
        <p:spPr>
          <a:xfrm flipV="1">
            <a:off x="548880" y="3548246"/>
            <a:ext cx="3224407"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A2DAD3"/>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cxnSp>
        <p:nvCxnSpPr>
          <p:cNvPr id="18" name="直接连接符 17"/>
          <p:cNvCxnSpPr/>
          <p:nvPr/>
        </p:nvCxnSpPr>
        <p:spPr>
          <a:xfrm flipH="1">
            <a:off x="5843589" y="2569561"/>
            <a:ext cx="2748634" cy="2191"/>
          </a:xfrm>
          <a:prstGeom prst="line">
            <a:avLst/>
          </a:prstGeom>
          <a:ln w="12700">
            <a:solidFill>
              <a:srgbClr val="A2DAD3"/>
            </a:solidFill>
            <a:tailEnd type="oval"/>
          </a:ln>
        </p:spPr>
        <p:style>
          <a:lnRef idx="1">
            <a:schemeClr val="accent1"/>
          </a:lnRef>
          <a:fillRef idx="0">
            <a:schemeClr val="accent1"/>
          </a:fillRef>
          <a:effectRef idx="0">
            <a:schemeClr val="accent1"/>
          </a:effectRef>
          <a:fontRef idx="minor">
            <a:schemeClr val="tx1"/>
          </a:fontRef>
        </p:style>
      </p:cxnSp>
      <p:sp>
        <p:nvSpPr>
          <p:cNvPr id="19" name="任意多边形 18"/>
          <p:cNvSpPr/>
          <p:nvPr/>
        </p:nvSpPr>
        <p:spPr>
          <a:xfrm flipH="1">
            <a:off x="5369074" y="1266810"/>
            <a:ext cx="3223148"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A2DAD3"/>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sp>
        <p:nvSpPr>
          <p:cNvPr id="20" name="任意多边形 19"/>
          <p:cNvSpPr/>
          <p:nvPr/>
        </p:nvSpPr>
        <p:spPr>
          <a:xfrm flipH="1" flipV="1">
            <a:off x="5371975" y="3548246"/>
            <a:ext cx="3223148"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A2DAD3"/>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pic>
        <p:nvPicPr>
          <p:cNvPr id="21" name="图片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71440" y="3626581"/>
            <a:ext cx="191870" cy="191870"/>
          </a:xfrm>
          <a:prstGeom prst="rect">
            <a:avLst/>
          </a:prstGeom>
          <a:ln>
            <a:solidFill>
              <a:srgbClr val="A2DAD3"/>
            </a:solidFill>
          </a:ln>
        </p:spPr>
      </p:pic>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79873" y="1043605"/>
            <a:ext cx="175004" cy="175004"/>
          </a:xfrm>
          <a:prstGeom prst="rect">
            <a:avLst/>
          </a:prstGeom>
          <a:ln>
            <a:solidFill>
              <a:srgbClr val="A2DAD3"/>
            </a:solidFill>
          </a:ln>
        </p:spPr>
      </p:pic>
      <p:pic>
        <p:nvPicPr>
          <p:cNvPr id="23" name="图片 2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07692" y="3655924"/>
            <a:ext cx="152337" cy="152337"/>
          </a:xfrm>
          <a:prstGeom prst="rect">
            <a:avLst/>
          </a:prstGeom>
          <a:ln>
            <a:solidFill>
              <a:srgbClr val="A2DAD3"/>
            </a:solidFill>
          </a:ln>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06247" y="2369077"/>
            <a:ext cx="155226" cy="138943"/>
          </a:xfrm>
          <a:prstGeom prst="rect">
            <a:avLst/>
          </a:prstGeom>
          <a:ln>
            <a:solidFill>
              <a:srgbClr val="A2DAD3"/>
            </a:solidFill>
          </a:ln>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877363" y="990649"/>
            <a:ext cx="212996" cy="212996"/>
          </a:xfrm>
          <a:prstGeom prst="rect">
            <a:avLst/>
          </a:prstGeom>
          <a:ln>
            <a:solidFill>
              <a:srgbClr val="A2DAD3"/>
            </a:solidFill>
          </a:ln>
        </p:spPr>
      </p:pic>
      <p:pic>
        <p:nvPicPr>
          <p:cNvPr id="26" name="图片 2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084688" y="2354488"/>
            <a:ext cx="165374" cy="165374"/>
          </a:xfrm>
          <a:prstGeom prst="rect">
            <a:avLst/>
          </a:prstGeom>
          <a:ln>
            <a:solidFill>
              <a:srgbClr val="A2DAD3"/>
            </a:solidFill>
          </a:ln>
        </p:spPr>
      </p:pic>
      <p:grpSp>
        <p:nvGrpSpPr>
          <p:cNvPr id="27" name="组合 26"/>
          <p:cNvGrpSpPr/>
          <p:nvPr/>
        </p:nvGrpSpPr>
        <p:grpSpPr>
          <a:xfrm>
            <a:off x="581126" y="993412"/>
            <a:ext cx="2550773" cy="1036477"/>
            <a:chOff x="774833" y="1324547"/>
            <a:chExt cx="3401031" cy="1381971"/>
          </a:xfrm>
        </p:grpSpPr>
        <p:sp>
          <p:nvSpPr>
            <p:cNvPr id="28" name="文本框 27"/>
            <p:cNvSpPr txBox="1"/>
            <p:nvPr/>
          </p:nvSpPr>
          <p:spPr>
            <a:xfrm>
              <a:off x="774833" y="1324547"/>
              <a:ext cx="3063474" cy="310171"/>
            </a:xfrm>
            <a:prstGeom prst="rect">
              <a:avLst/>
            </a:prstGeom>
            <a:noFill/>
          </p:spPr>
          <p:txBody>
            <a:bodyPr wrap="square" rtlCol="0">
              <a:spAutoFit/>
            </a:bodyPr>
            <a:lstStyle/>
            <a:p>
              <a:pPr algn="r">
                <a:lnSpc>
                  <a:spcPct val="90000"/>
                </a:lnSpc>
                <a:spcBef>
                  <a:spcPts val="750"/>
                </a:spcBef>
              </a:pP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9" name="文本框 28"/>
            <p:cNvSpPr txBox="1"/>
            <p:nvPr/>
          </p:nvSpPr>
          <p:spPr>
            <a:xfrm>
              <a:off x="812802" y="1743177"/>
              <a:ext cx="3363062" cy="963341"/>
            </a:xfrm>
            <a:prstGeom prst="rect">
              <a:avLst/>
            </a:prstGeom>
            <a:noFill/>
          </p:spPr>
          <p:txBody>
            <a:bodyPr wrap="square" rtlCol="0">
              <a:spAutoFit/>
            </a:bodyPr>
            <a:lstStyle/>
            <a:p>
              <a:pPr algn="r">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581126" y="2300971"/>
            <a:ext cx="2550779" cy="1038762"/>
            <a:chOff x="774833" y="3067962"/>
            <a:chExt cx="3401038" cy="1385016"/>
          </a:xfrm>
        </p:grpSpPr>
        <p:sp>
          <p:nvSpPr>
            <p:cNvPr id="31" name="文本框 30"/>
            <p:cNvSpPr txBox="1"/>
            <p:nvPr/>
          </p:nvSpPr>
          <p:spPr>
            <a:xfrm>
              <a:off x="774833" y="3067962"/>
              <a:ext cx="3063473" cy="310171"/>
            </a:xfrm>
            <a:prstGeom prst="rect">
              <a:avLst/>
            </a:prstGeom>
            <a:noFill/>
          </p:spPr>
          <p:txBody>
            <a:bodyPr wrap="square" rtlCol="0">
              <a:spAutoFit/>
            </a:bodyPr>
            <a:lstStyle/>
            <a:p>
              <a:pPr algn="r">
                <a:lnSpc>
                  <a:spcPct val="90000"/>
                </a:lnSpc>
                <a:spcBef>
                  <a:spcPts val="750"/>
                </a:spcBef>
              </a:pP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2" name="文本框 31"/>
            <p:cNvSpPr txBox="1"/>
            <p:nvPr/>
          </p:nvSpPr>
          <p:spPr>
            <a:xfrm>
              <a:off x="812809" y="3489638"/>
              <a:ext cx="3363062" cy="963340"/>
            </a:xfrm>
            <a:prstGeom prst="rect">
              <a:avLst/>
            </a:prstGeom>
            <a:noFill/>
          </p:spPr>
          <p:txBody>
            <a:bodyPr wrap="square" rtlCol="0">
              <a:spAutoFit/>
            </a:bodyPr>
            <a:lstStyle/>
            <a:p>
              <a:pPr algn="r">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581126" y="3603036"/>
            <a:ext cx="2554343" cy="1035409"/>
            <a:chOff x="774833" y="4804045"/>
            <a:chExt cx="3405791" cy="1380543"/>
          </a:xfrm>
        </p:grpSpPr>
        <p:sp>
          <p:nvSpPr>
            <p:cNvPr id="34" name="文本框 33"/>
            <p:cNvSpPr txBox="1"/>
            <p:nvPr/>
          </p:nvSpPr>
          <p:spPr>
            <a:xfrm>
              <a:off x="774833" y="4804045"/>
              <a:ext cx="3063474" cy="310170"/>
            </a:xfrm>
            <a:prstGeom prst="rect">
              <a:avLst/>
            </a:prstGeom>
            <a:noFill/>
          </p:spPr>
          <p:txBody>
            <a:bodyPr wrap="square" rtlCol="0">
              <a:spAutoFit/>
            </a:bodyPr>
            <a:lstStyle/>
            <a:p>
              <a:pPr algn="r">
                <a:lnSpc>
                  <a:spcPct val="90000"/>
                </a:lnSpc>
                <a:spcBef>
                  <a:spcPts val="750"/>
                </a:spcBef>
              </a:pP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5" name="文本框 34"/>
            <p:cNvSpPr txBox="1"/>
            <p:nvPr/>
          </p:nvSpPr>
          <p:spPr>
            <a:xfrm>
              <a:off x="817562" y="5221250"/>
              <a:ext cx="3363062" cy="963338"/>
            </a:xfrm>
            <a:prstGeom prst="rect">
              <a:avLst/>
            </a:prstGeom>
            <a:noFill/>
          </p:spPr>
          <p:txBody>
            <a:bodyPr wrap="square" rtlCol="0">
              <a:spAutoFit/>
            </a:bodyPr>
            <a:lstStyle/>
            <a:p>
              <a:pPr algn="r">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6013692" y="1001501"/>
            <a:ext cx="2522297" cy="1028388"/>
            <a:chOff x="7985918" y="1335333"/>
            <a:chExt cx="3363062" cy="1371184"/>
          </a:xfrm>
        </p:grpSpPr>
        <p:sp>
          <p:nvSpPr>
            <p:cNvPr id="37" name="文本框 36"/>
            <p:cNvSpPr txBox="1"/>
            <p:nvPr/>
          </p:nvSpPr>
          <p:spPr>
            <a:xfrm>
              <a:off x="8266457" y="1335333"/>
              <a:ext cx="3063473" cy="310171"/>
            </a:xfrm>
            <a:prstGeom prst="rect">
              <a:avLst/>
            </a:prstGeom>
            <a:noFill/>
          </p:spPr>
          <p:txBody>
            <a:bodyPr wrap="square" rtlCol="0">
              <a:spAutoFit/>
            </a:bodyPr>
            <a:lstStyle/>
            <a:p>
              <a:pPr>
                <a:lnSpc>
                  <a:spcPct val="90000"/>
                </a:lnSpc>
                <a:spcBef>
                  <a:spcPts val="750"/>
                </a:spcBef>
              </a:pP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8" name="文本框 37"/>
            <p:cNvSpPr txBox="1"/>
            <p:nvPr/>
          </p:nvSpPr>
          <p:spPr>
            <a:xfrm>
              <a:off x="7985918" y="1743177"/>
              <a:ext cx="3363062" cy="963340"/>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6011311" y="2309059"/>
            <a:ext cx="2522297" cy="1030673"/>
            <a:chOff x="7982743" y="3078748"/>
            <a:chExt cx="3363062" cy="1374231"/>
          </a:xfrm>
        </p:grpSpPr>
        <p:sp>
          <p:nvSpPr>
            <p:cNvPr id="40" name="文本框 39"/>
            <p:cNvSpPr txBox="1"/>
            <p:nvPr/>
          </p:nvSpPr>
          <p:spPr>
            <a:xfrm>
              <a:off x="8266458" y="3078748"/>
              <a:ext cx="3063473" cy="310171"/>
            </a:xfrm>
            <a:prstGeom prst="rect">
              <a:avLst/>
            </a:prstGeom>
            <a:noFill/>
          </p:spPr>
          <p:txBody>
            <a:bodyPr wrap="square" rtlCol="0">
              <a:spAutoFit/>
            </a:bodyPr>
            <a:lstStyle/>
            <a:p>
              <a:pPr>
                <a:lnSpc>
                  <a:spcPct val="90000"/>
                </a:lnSpc>
                <a:spcBef>
                  <a:spcPts val="750"/>
                </a:spcBef>
              </a:pP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1" name="文本框 40"/>
            <p:cNvSpPr txBox="1"/>
            <p:nvPr/>
          </p:nvSpPr>
          <p:spPr>
            <a:xfrm>
              <a:off x="7982743" y="3489639"/>
              <a:ext cx="3363062" cy="963340"/>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6013692" y="3611121"/>
            <a:ext cx="2522297" cy="1027319"/>
            <a:chOff x="7985918" y="4814831"/>
            <a:chExt cx="3363062" cy="1369759"/>
          </a:xfrm>
        </p:grpSpPr>
        <p:sp>
          <p:nvSpPr>
            <p:cNvPr id="43" name="文本框 42"/>
            <p:cNvSpPr txBox="1"/>
            <p:nvPr/>
          </p:nvSpPr>
          <p:spPr>
            <a:xfrm>
              <a:off x="8266457" y="4814831"/>
              <a:ext cx="3063473" cy="310171"/>
            </a:xfrm>
            <a:prstGeom prst="rect">
              <a:avLst/>
            </a:prstGeom>
            <a:noFill/>
          </p:spPr>
          <p:txBody>
            <a:bodyPr wrap="square" rtlCol="0">
              <a:spAutoFit/>
            </a:bodyPr>
            <a:lstStyle/>
            <a:p>
              <a:pPr>
                <a:lnSpc>
                  <a:spcPct val="90000"/>
                </a:lnSpc>
                <a:spcBef>
                  <a:spcPts val="750"/>
                </a:spcBef>
              </a:pP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4" name="文本框 43"/>
            <p:cNvSpPr txBox="1"/>
            <p:nvPr/>
          </p:nvSpPr>
          <p:spPr>
            <a:xfrm>
              <a:off x="7985918" y="5221250"/>
              <a:ext cx="3363062" cy="963340"/>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45" name="文本框 44"/>
          <p:cNvSpPr txBox="1"/>
          <p:nvPr/>
        </p:nvSpPr>
        <p:spPr>
          <a:xfrm>
            <a:off x="3898076" y="2382714"/>
            <a:ext cx="1347851" cy="403957"/>
          </a:xfrm>
          <a:prstGeom prst="rect">
            <a:avLst/>
          </a:prstGeom>
          <a:noFill/>
        </p:spPr>
        <p:txBody>
          <a:bodyPr wrap="square" rtlCol="0">
            <a:spAutoFit/>
          </a:bodyPr>
          <a:lstStyle/>
          <a:p>
            <a:pPr algn="ctr">
              <a:lnSpc>
                <a:spcPct val="90000"/>
              </a:lnSpc>
              <a:spcBef>
                <a:spcPts val="750"/>
              </a:spcBef>
            </a:pPr>
            <a:r>
              <a:rPr lang="zh-CN" altLang="en-US" sz="225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17591805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2"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250" fill="hold"/>
                                        <p:tgtEl>
                                          <p:spTgt spid="7"/>
                                        </p:tgtEl>
                                        <p:attrNameLst>
                                          <p:attrName>ppt_x</p:attrName>
                                        </p:attrNameLst>
                                      </p:cBhvr>
                                      <p:tavLst>
                                        <p:tav tm="0">
                                          <p:val>
                                            <p:strVal val="1+#ppt_w/2"/>
                                          </p:val>
                                        </p:tav>
                                        <p:tav tm="100000">
                                          <p:val>
                                            <p:strVal val="#ppt_x"/>
                                          </p:val>
                                        </p:tav>
                                      </p:tavLst>
                                    </p:anim>
                                    <p:anim calcmode="lin" valueType="num">
                                      <p:cBhvr additive="base">
                                        <p:cTn id="24" dur="2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250" fill="hold"/>
                                        <p:tgtEl>
                                          <p:spTgt spid="11"/>
                                        </p:tgtEl>
                                        <p:attrNameLst>
                                          <p:attrName>ppt_x</p:attrName>
                                        </p:attrNameLst>
                                      </p:cBhvr>
                                      <p:tavLst>
                                        <p:tav tm="0">
                                          <p:val>
                                            <p:strVal val="0-#ppt_w/2"/>
                                          </p:val>
                                        </p:tav>
                                        <p:tav tm="100000">
                                          <p:val>
                                            <p:strVal val="#ppt_x"/>
                                          </p:val>
                                        </p:tav>
                                      </p:tavLst>
                                    </p:anim>
                                    <p:anim calcmode="lin" valueType="num">
                                      <p:cBhvr additive="base">
                                        <p:cTn id="28" dur="25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1250"/>
                            </p:stCondLst>
                            <p:childTnLst>
                              <p:par>
                                <p:cTn id="30" presetID="53" presetClass="entr" presetSubtype="16"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p:cTn id="32" dur="500" fill="hold"/>
                                        <p:tgtEl>
                                          <p:spTgt spid="45"/>
                                        </p:tgtEl>
                                        <p:attrNameLst>
                                          <p:attrName>ppt_w</p:attrName>
                                        </p:attrNameLst>
                                      </p:cBhvr>
                                      <p:tavLst>
                                        <p:tav tm="0">
                                          <p:val>
                                            <p:fltVal val="0"/>
                                          </p:val>
                                        </p:tav>
                                        <p:tav tm="100000">
                                          <p:val>
                                            <p:strVal val="#ppt_w"/>
                                          </p:val>
                                        </p:tav>
                                      </p:tavLst>
                                    </p:anim>
                                    <p:anim calcmode="lin" valueType="num">
                                      <p:cBhvr>
                                        <p:cTn id="33" dur="500" fill="hold"/>
                                        <p:tgtEl>
                                          <p:spTgt spid="45"/>
                                        </p:tgtEl>
                                        <p:attrNameLst>
                                          <p:attrName>ppt_h</p:attrName>
                                        </p:attrNameLst>
                                      </p:cBhvr>
                                      <p:tavLst>
                                        <p:tav tm="0">
                                          <p:val>
                                            <p:fltVal val="0"/>
                                          </p:val>
                                        </p:tav>
                                        <p:tav tm="100000">
                                          <p:val>
                                            <p:strVal val="#ppt_h"/>
                                          </p:val>
                                        </p:tav>
                                      </p:tavLst>
                                    </p:anim>
                                    <p:animEffect transition="in" filter="fade">
                                      <p:cBhvr>
                                        <p:cTn id="34" dur="500"/>
                                        <p:tgtEl>
                                          <p:spTgt spid="45"/>
                                        </p:tgtEl>
                                      </p:cBhvr>
                                    </p:animEffect>
                                  </p:childTnLst>
                                </p:cTn>
                              </p:par>
                            </p:childTnLst>
                          </p:cTn>
                        </p:par>
                        <p:par>
                          <p:cTn id="35" fill="hold">
                            <p:stCondLst>
                              <p:cond delay="1750"/>
                            </p:stCondLst>
                            <p:childTnLst>
                              <p:par>
                                <p:cTn id="36" presetID="22" presetClass="entr" presetSubtype="2"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right)">
                                      <p:cBhvr>
                                        <p:cTn id="38" dur="500"/>
                                        <p:tgtEl>
                                          <p:spTgt spid="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par>
                                <p:cTn id="42" presetID="10" presetClass="entr" presetSubtype="0" fill="hold"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par>
                                <p:cTn id="45" presetID="10" presetClass="entr" presetSubtype="0" fill="hold"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 presetClass="entr" presetSubtype="0" fill="hold" nodeType="withEffect">
                                  <p:stCondLst>
                                    <p:cond delay="250"/>
                                  </p:stCondLst>
                                  <p:childTnLst>
                                    <p:set>
                                      <p:cBhvr>
                                        <p:cTn id="49" dur="1" fill="hold">
                                          <p:stCondLst>
                                            <p:cond delay="0"/>
                                          </p:stCondLst>
                                        </p:cTn>
                                        <p:tgtEl>
                                          <p:spTgt spid="27"/>
                                        </p:tgtEl>
                                        <p:attrNameLst>
                                          <p:attrName>style.visibility</p:attrName>
                                        </p:attrNameLst>
                                      </p:cBhvr>
                                      <p:to>
                                        <p:strVal val="visible"/>
                                      </p:to>
                                    </p:set>
                                  </p:childTnLst>
                                </p:cTn>
                              </p:par>
                              <p:par>
                                <p:cTn id="50" presetID="26" presetClass="emph" presetSubtype="0" fill="hold" nodeType="withEffect">
                                  <p:stCondLst>
                                    <p:cond delay="250"/>
                                  </p:stCondLst>
                                  <p:childTnLst>
                                    <p:animEffect transition="out" filter="fade">
                                      <p:cBhvr>
                                        <p:cTn id="51" dur="500" tmFilter="0, 0; .2, .5; .8, .5; 1, 0"/>
                                        <p:tgtEl>
                                          <p:spTgt spid="27"/>
                                        </p:tgtEl>
                                      </p:cBhvr>
                                    </p:animEffect>
                                    <p:animScale>
                                      <p:cBhvr>
                                        <p:cTn id="52" dur="250" autoRev="1" fill="hold"/>
                                        <p:tgtEl>
                                          <p:spTgt spid="27"/>
                                        </p:tgtEl>
                                      </p:cBhvr>
                                      <p:by x="105000" y="105000"/>
                                    </p:animScale>
                                  </p:childTnLst>
                                </p:cTn>
                              </p:par>
                              <p:par>
                                <p:cTn id="53" presetID="1" presetClass="entr" presetSubtype="0" fill="hold" nodeType="withEffect">
                                  <p:stCondLst>
                                    <p:cond delay="250"/>
                                  </p:stCondLst>
                                  <p:childTnLst>
                                    <p:set>
                                      <p:cBhvr>
                                        <p:cTn id="54" dur="1" fill="hold">
                                          <p:stCondLst>
                                            <p:cond delay="0"/>
                                          </p:stCondLst>
                                        </p:cTn>
                                        <p:tgtEl>
                                          <p:spTgt spid="36"/>
                                        </p:tgtEl>
                                        <p:attrNameLst>
                                          <p:attrName>style.visibility</p:attrName>
                                        </p:attrNameLst>
                                      </p:cBhvr>
                                      <p:to>
                                        <p:strVal val="visible"/>
                                      </p:to>
                                    </p:set>
                                  </p:childTnLst>
                                </p:cTn>
                              </p:par>
                              <p:par>
                                <p:cTn id="55" presetID="26" presetClass="emph" presetSubtype="0" fill="hold" nodeType="withEffect">
                                  <p:stCondLst>
                                    <p:cond delay="250"/>
                                  </p:stCondLst>
                                  <p:childTnLst>
                                    <p:animEffect transition="out" filter="fade">
                                      <p:cBhvr>
                                        <p:cTn id="56" dur="500" tmFilter="0, 0; .2, .5; .8, .5; 1, 0"/>
                                        <p:tgtEl>
                                          <p:spTgt spid="36"/>
                                        </p:tgtEl>
                                      </p:cBhvr>
                                    </p:animEffect>
                                    <p:animScale>
                                      <p:cBhvr>
                                        <p:cTn id="57" dur="250" autoRev="1" fill="hold"/>
                                        <p:tgtEl>
                                          <p:spTgt spid="36"/>
                                        </p:tgtEl>
                                      </p:cBhvr>
                                      <p:by x="105000" y="105000"/>
                                    </p:animScale>
                                  </p:childTnLst>
                                </p:cTn>
                              </p:par>
                            </p:childTnLst>
                          </p:cTn>
                        </p:par>
                        <p:par>
                          <p:cTn id="58" fill="hold">
                            <p:stCondLst>
                              <p:cond delay="2500"/>
                            </p:stCondLst>
                            <p:childTnLst>
                              <p:par>
                                <p:cTn id="59" presetID="22" presetClass="entr" presetSubtype="2" fill="hold"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right)">
                                      <p:cBhvr>
                                        <p:cTn id="61" dur="500"/>
                                        <p:tgtEl>
                                          <p:spTgt spid="15"/>
                                        </p:tgtEl>
                                      </p:cBhvr>
                                    </p:animEffect>
                                  </p:childTnLst>
                                </p:cTn>
                              </p:par>
                              <p:par>
                                <p:cTn id="62" presetID="22" presetClass="entr" presetSubtype="8" fill="hold" nodeType="with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wipe(left)">
                                      <p:cBhvr>
                                        <p:cTn id="64" dur="500"/>
                                        <p:tgtEl>
                                          <p:spTgt spid="18"/>
                                        </p:tgtEl>
                                      </p:cBhvr>
                                    </p:animEffect>
                                  </p:childTnLst>
                                </p:cTn>
                              </p:par>
                              <p:par>
                                <p:cTn id="65" presetID="10" presetClass="entr" presetSubtype="0" fill="hold"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nodeType="with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500"/>
                                        <p:tgtEl>
                                          <p:spTgt spid="26"/>
                                        </p:tgtEl>
                                      </p:cBhvr>
                                    </p:animEffect>
                                  </p:childTnLst>
                                </p:cTn>
                              </p:par>
                              <p:par>
                                <p:cTn id="71" presetID="1" presetClass="entr" presetSubtype="0" fill="hold" nodeType="withEffect">
                                  <p:stCondLst>
                                    <p:cond delay="250"/>
                                  </p:stCondLst>
                                  <p:childTnLst>
                                    <p:set>
                                      <p:cBhvr>
                                        <p:cTn id="72" dur="1" fill="hold">
                                          <p:stCondLst>
                                            <p:cond delay="0"/>
                                          </p:stCondLst>
                                        </p:cTn>
                                        <p:tgtEl>
                                          <p:spTgt spid="30"/>
                                        </p:tgtEl>
                                        <p:attrNameLst>
                                          <p:attrName>style.visibility</p:attrName>
                                        </p:attrNameLst>
                                      </p:cBhvr>
                                      <p:to>
                                        <p:strVal val="visible"/>
                                      </p:to>
                                    </p:set>
                                  </p:childTnLst>
                                </p:cTn>
                              </p:par>
                              <p:par>
                                <p:cTn id="73" presetID="26" presetClass="emph" presetSubtype="0" fill="hold" nodeType="withEffect">
                                  <p:stCondLst>
                                    <p:cond delay="250"/>
                                  </p:stCondLst>
                                  <p:childTnLst>
                                    <p:animEffect transition="out" filter="fade">
                                      <p:cBhvr>
                                        <p:cTn id="74" dur="500" tmFilter="0, 0; .2, .5; .8, .5; 1, 0"/>
                                        <p:tgtEl>
                                          <p:spTgt spid="30"/>
                                        </p:tgtEl>
                                      </p:cBhvr>
                                    </p:animEffect>
                                    <p:animScale>
                                      <p:cBhvr>
                                        <p:cTn id="75" dur="250" autoRev="1" fill="hold"/>
                                        <p:tgtEl>
                                          <p:spTgt spid="30"/>
                                        </p:tgtEl>
                                      </p:cBhvr>
                                      <p:by x="105000" y="105000"/>
                                    </p:animScale>
                                  </p:childTnLst>
                                </p:cTn>
                              </p:par>
                              <p:par>
                                <p:cTn id="76" presetID="1" presetClass="entr" presetSubtype="0" fill="hold" nodeType="withEffect">
                                  <p:stCondLst>
                                    <p:cond delay="250"/>
                                  </p:stCondLst>
                                  <p:childTnLst>
                                    <p:set>
                                      <p:cBhvr>
                                        <p:cTn id="77" dur="1" fill="hold">
                                          <p:stCondLst>
                                            <p:cond delay="0"/>
                                          </p:stCondLst>
                                        </p:cTn>
                                        <p:tgtEl>
                                          <p:spTgt spid="39"/>
                                        </p:tgtEl>
                                        <p:attrNameLst>
                                          <p:attrName>style.visibility</p:attrName>
                                        </p:attrNameLst>
                                      </p:cBhvr>
                                      <p:to>
                                        <p:strVal val="visible"/>
                                      </p:to>
                                    </p:set>
                                  </p:childTnLst>
                                </p:cTn>
                              </p:par>
                              <p:par>
                                <p:cTn id="78" presetID="26" presetClass="emph" presetSubtype="0" fill="hold" nodeType="withEffect">
                                  <p:stCondLst>
                                    <p:cond delay="250"/>
                                  </p:stCondLst>
                                  <p:childTnLst>
                                    <p:animEffect transition="out" filter="fade">
                                      <p:cBhvr>
                                        <p:cTn id="79" dur="500" tmFilter="0, 0; .2, .5; .8, .5; 1, 0"/>
                                        <p:tgtEl>
                                          <p:spTgt spid="39"/>
                                        </p:tgtEl>
                                      </p:cBhvr>
                                    </p:animEffect>
                                    <p:animScale>
                                      <p:cBhvr>
                                        <p:cTn id="80" dur="250" autoRev="1" fill="hold"/>
                                        <p:tgtEl>
                                          <p:spTgt spid="39"/>
                                        </p:tgtEl>
                                      </p:cBhvr>
                                      <p:by x="105000" y="105000"/>
                                    </p:animScale>
                                  </p:childTnLst>
                                </p:cTn>
                              </p:par>
                            </p:childTnLst>
                          </p:cTn>
                        </p:par>
                        <p:par>
                          <p:cTn id="81" fill="hold">
                            <p:stCondLst>
                              <p:cond delay="3250"/>
                            </p:stCondLst>
                            <p:childTnLst>
                              <p:par>
                                <p:cTn id="82" presetID="22" presetClass="entr" presetSubtype="2" fill="hold" grpId="0" nodeType="afterEffect">
                                  <p:stCondLst>
                                    <p:cond delay="0"/>
                                  </p:stCondLst>
                                  <p:childTnLst>
                                    <p:set>
                                      <p:cBhvr>
                                        <p:cTn id="83" dur="1" fill="hold">
                                          <p:stCondLst>
                                            <p:cond delay="0"/>
                                          </p:stCondLst>
                                        </p:cTn>
                                        <p:tgtEl>
                                          <p:spTgt spid="17"/>
                                        </p:tgtEl>
                                        <p:attrNameLst>
                                          <p:attrName>style.visibility</p:attrName>
                                        </p:attrNameLst>
                                      </p:cBhvr>
                                      <p:to>
                                        <p:strVal val="visible"/>
                                      </p:to>
                                    </p:set>
                                    <p:animEffect transition="in" filter="wipe(right)">
                                      <p:cBhvr>
                                        <p:cTn id="84" dur="500"/>
                                        <p:tgtEl>
                                          <p:spTgt spid="17"/>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10" presetClass="entr" presetSubtype="0" fill="hold" nodeType="with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500"/>
                                        <p:tgtEl>
                                          <p:spTgt spid="23"/>
                                        </p:tgtEl>
                                      </p:cBhvr>
                                    </p:animEffect>
                                  </p:childTnLst>
                                </p:cTn>
                              </p:par>
                              <p:par>
                                <p:cTn id="91" presetID="10" presetClass="entr" presetSubtype="0" fill="hold" nodeType="with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fade">
                                      <p:cBhvr>
                                        <p:cTn id="93" dur="500"/>
                                        <p:tgtEl>
                                          <p:spTgt spid="21"/>
                                        </p:tgtEl>
                                      </p:cBhvr>
                                    </p:animEffect>
                                  </p:childTnLst>
                                </p:cTn>
                              </p:par>
                              <p:par>
                                <p:cTn id="94" presetID="1" presetClass="entr" presetSubtype="0" fill="hold" nodeType="withEffect">
                                  <p:stCondLst>
                                    <p:cond delay="250"/>
                                  </p:stCondLst>
                                  <p:childTnLst>
                                    <p:set>
                                      <p:cBhvr>
                                        <p:cTn id="95" dur="1" fill="hold">
                                          <p:stCondLst>
                                            <p:cond delay="0"/>
                                          </p:stCondLst>
                                        </p:cTn>
                                        <p:tgtEl>
                                          <p:spTgt spid="33"/>
                                        </p:tgtEl>
                                        <p:attrNameLst>
                                          <p:attrName>style.visibility</p:attrName>
                                        </p:attrNameLst>
                                      </p:cBhvr>
                                      <p:to>
                                        <p:strVal val="visible"/>
                                      </p:to>
                                    </p:set>
                                  </p:childTnLst>
                                </p:cTn>
                              </p:par>
                              <p:par>
                                <p:cTn id="96" presetID="26" presetClass="emph" presetSubtype="0" fill="hold" nodeType="withEffect">
                                  <p:stCondLst>
                                    <p:cond delay="250"/>
                                  </p:stCondLst>
                                  <p:childTnLst>
                                    <p:animEffect transition="out" filter="fade">
                                      <p:cBhvr>
                                        <p:cTn id="97" dur="500" tmFilter="0, 0; .2, .5; .8, .5; 1, 0"/>
                                        <p:tgtEl>
                                          <p:spTgt spid="33"/>
                                        </p:tgtEl>
                                      </p:cBhvr>
                                    </p:animEffect>
                                    <p:animScale>
                                      <p:cBhvr>
                                        <p:cTn id="98" dur="250" autoRev="1" fill="hold"/>
                                        <p:tgtEl>
                                          <p:spTgt spid="33"/>
                                        </p:tgtEl>
                                      </p:cBhvr>
                                      <p:by x="105000" y="105000"/>
                                    </p:animScale>
                                  </p:childTnLst>
                                </p:cTn>
                              </p:par>
                              <p:par>
                                <p:cTn id="99" presetID="1" presetClass="entr" presetSubtype="0" fill="hold" nodeType="withEffect">
                                  <p:stCondLst>
                                    <p:cond delay="250"/>
                                  </p:stCondLst>
                                  <p:childTnLst>
                                    <p:set>
                                      <p:cBhvr>
                                        <p:cTn id="100" dur="1" fill="hold">
                                          <p:stCondLst>
                                            <p:cond delay="0"/>
                                          </p:stCondLst>
                                        </p:cTn>
                                        <p:tgtEl>
                                          <p:spTgt spid="42"/>
                                        </p:tgtEl>
                                        <p:attrNameLst>
                                          <p:attrName>style.visibility</p:attrName>
                                        </p:attrNameLst>
                                      </p:cBhvr>
                                      <p:to>
                                        <p:strVal val="visible"/>
                                      </p:to>
                                    </p:set>
                                  </p:childTnLst>
                                </p:cTn>
                              </p:par>
                              <p:par>
                                <p:cTn id="101" presetID="26" presetClass="emph" presetSubtype="0" fill="hold" nodeType="withEffect">
                                  <p:stCondLst>
                                    <p:cond delay="250"/>
                                  </p:stCondLst>
                                  <p:childTnLst>
                                    <p:animEffect transition="out" filter="fade">
                                      <p:cBhvr>
                                        <p:cTn id="102" dur="500" tmFilter="0, 0; .2, .5; .8, .5; 1, 0"/>
                                        <p:tgtEl>
                                          <p:spTgt spid="42"/>
                                        </p:tgtEl>
                                      </p:cBhvr>
                                    </p:animEffect>
                                    <p:animScale>
                                      <p:cBhvr>
                                        <p:cTn id="103" dur="250" autoRev="1" fill="hold"/>
                                        <p:tgtEl>
                                          <p:spTgt spid="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16" grpId="0" animBg="1"/>
      <p:bldP spid="17" grpId="0" animBg="1"/>
      <p:bldP spid="19" grpId="0" animBg="1"/>
      <p:bldP spid="20" grpId="0" animBg="1"/>
      <p:bldP spid="45"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25</TotalTime>
  <Words>3335</Words>
  <Application>Microsoft Office PowerPoint</Application>
  <PresentationFormat>全屏显示(16:9)</PresentationFormat>
  <Paragraphs>216</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清新论文答辩</dc:title>
  <dc:creator>第一PPT</dc:creator>
  <cp:keywords>www.1ppt.com</cp:keywords>
  <cp:lastModifiedBy>Windows User</cp:lastModifiedBy>
  <cp:revision>6</cp:revision>
  <dcterms:created xsi:type="dcterms:W3CDTF">2016-11-23T12:11:10Z</dcterms:created>
  <dcterms:modified xsi:type="dcterms:W3CDTF">2018-09-18T02:52:18Z</dcterms:modified>
</cp:coreProperties>
</file>