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0" r:id="rId2"/>
  </p:sldMasterIdLst>
  <p:notesMasterIdLst>
    <p:notesMasterId r:id="rId22"/>
  </p:notesMasterIdLst>
  <p:handoutMasterIdLst>
    <p:handoutMasterId r:id="rId23"/>
  </p:handoutMasterIdLst>
  <p:sldIdLst>
    <p:sldId id="3666" r:id="rId3"/>
    <p:sldId id="3735" r:id="rId4"/>
    <p:sldId id="3737" r:id="rId5"/>
    <p:sldId id="3709" r:id="rId6"/>
    <p:sldId id="3710" r:id="rId7"/>
    <p:sldId id="3708" r:id="rId8"/>
    <p:sldId id="3738" r:id="rId9"/>
    <p:sldId id="3716" r:id="rId10"/>
    <p:sldId id="3721" r:id="rId11"/>
    <p:sldId id="3711" r:id="rId12"/>
    <p:sldId id="3739" r:id="rId13"/>
    <p:sldId id="3720" r:id="rId14"/>
    <p:sldId id="3718" r:id="rId15"/>
    <p:sldId id="3719" r:id="rId16"/>
    <p:sldId id="3740" r:id="rId17"/>
    <p:sldId id="3727" r:id="rId18"/>
    <p:sldId id="3722" r:id="rId19"/>
    <p:sldId id="3741" r:id="rId20"/>
    <p:sldId id="3742" r:id="rId21"/>
  </p:sldIdLst>
  <p:sldSz cx="12858750" cy="7232650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14E5B"/>
    <a:srgbClr val="E91E21"/>
    <a:srgbClr val="010066"/>
    <a:srgbClr val="DA1F28"/>
    <a:srgbClr val="4BC1DD"/>
    <a:srgbClr val="333F50"/>
    <a:srgbClr val="8A4795"/>
    <a:srgbClr val="82C0F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846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0874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5449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979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650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064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8079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0377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3817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25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969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612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800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588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93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587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407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494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765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195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26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191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723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ur footer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235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2673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50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1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995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413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099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024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9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39144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F:\素材\正版图-卖\PPT\PPT消防\xf0004\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" y="980"/>
            <a:ext cx="12855600" cy="723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228"/>
          <a:stretch/>
        </p:blipFill>
        <p:spPr bwMode="auto">
          <a:xfrm>
            <a:off x="1301" y="5295900"/>
            <a:ext cx="12854560" cy="193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F:\素材\正版图-卖\PPT\PPT cg城管执法\CG0003\02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01933" y="2590800"/>
            <a:ext cx="2454447" cy="464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F:\素材\正版图-卖\PPT\PPT xf消防\xf0005\03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012" y="808011"/>
            <a:ext cx="4632118" cy="490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239307" y="2710309"/>
            <a:ext cx="53138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FIRE CONTROL WORK REPORT PPT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136679" y="3020548"/>
            <a:ext cx="55190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b="1" dirty="0" smtClean="0">
                <a:cs typeface="Arial" panose="020B0604020202020204" pitchFamily="34" charset="0"/>
              </a:rPr>
              <a:t>消防工作报告</a:t>
            </a:r>
            <a:r>
              <a:rPr lang="en-US" altLang="zh-CN" sz="5400" b="1" dirty="0" smtClean="0">
                <a:cs typeface="Arial" panose="020B0604020202020204" pitchFamily="34" charset="0"/>
              </a:rPr>
              <a:t>PPT</a:t>
            </a:r>
            <a:endParaRPr lang="zh-CN" altLang="en-US" sz="5400" b="1" dirty="0"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480968" y="4469369"/>
            <a:ext cx="48305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cs typeface="Arial" panose="020B0604020202020204" pitchFamily="34" charset="0"/>
              </a:rPr>
              <a:t>1PPT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13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15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6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550"/>
                            </p:stCondLst>
                            <p:childTnLst>
                              <p:par>
                                <p:cTn id="5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5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800"/>
                            </p:stCondLst>
                            <p:childTnLst>
                              <p:par>
                                <p:cTn id="6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06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525931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80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19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6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615605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1320171"/>
            <a:ext cx="12858044" cy="297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5208632" y="1161426"/>
            <a:ext cx="2435438" cy="5348589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738472" y="2311532"/>
              <a:ext cx="1125248" cy="2212233"/>
            </a:xfrm>
            <a:prstGeom prst="rect">
              <a:avLst/>
            </a:pr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zh-CN" altLang="en-US" sz="189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812800" y="2753317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3070548" y="236975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9" name="文本框 66"/>
          <p:cNvSpPr txBox="1">
            <a:spLocks noChangeArrowheads="1"/>
          </p:cNvSpPr>
          <p:nvPr/>
        </p:nvSpPr>
        <p:spPr bwMode="auto">
          <a:xfrm>
            <a:off x="7935495" y="2753317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13"/>
          <p:cNvSpPr txBox="1">
            <a:spLocks noChangeArrowheads="1"/>
          </p:cNvSpPr>
          <p:nvPr/>
        </p:nvSpPr>
        <p:spPr bwMode="auto">
          <a:xfrm>
            <a:off x="7935495" y="236975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3" name="文本框 66"/>
          <p:cNvSpPr txBox="1">
            <a:spLocks noChangeArrowheads="1"/>
          </p:cNvSpPr>
          <p:nvPr/>
        </p:nvSpPr>
        <p:spPr bwMode="auto">
          <a:xfrm>
            <a:off x="812800" y="5320054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文本框 13"/>
          <p:cNvSpPr txBox="1">
            <a:spLocks noChangeArrowheads="1"/>
          </p:cNvSpPr>
          <p:nvPr/>
        </p:nvSpPr>
        <p:spPr bwMode="auto">
          <a:xfrm>
            <a:off x="3070548" y="493649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5" name="文本框 66"/>
          <p:cNvSpPr txBox="1">
            <a:spLocks noChangeArrowheads="1"/>
          </p:cNvSpPr>
          <p:nvPr/>
        </p:nvSpPr>
        <p:spPr bwMode="auto">
          <a:xfrm>
            <a:off x="7935495" y="5320054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文本框 13"/>
          <p:cNvSpPr txBox="1">
            <a:spLocks noChangeArrowheads="1"/>
          </p:cNvSpPr>
          <p:nvPr/>
        </p:nvSpPr>
        <p:spPr bwMode="auto">
          <a:xfrm>
            <a:off x="7935495" y="493649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55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/>
      <p:bldP spid="49" grpId="0"/>
      <p:bldP spid="50" grpId="0"/>
      <p:bldP spid="53" grpId="0"/>
      <p:bldP spid="54" grpId="0"/>
      <p:bldP spid="55" grpId="0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26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5556" y="679164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11" name="Picture 2" descr="F:\素材\正版图-卖\PPT\PPT消防\xf0004\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" y="980"/>
            <a:ext cx="12855600" cy="723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228"/>
          <a:stretch/>
        </p:blipFill>
        <p:spPr bwMode="auto">
          <a:xfrm>
            <a:off x="1301" y="5295900"/>
            <a:ext cx="12854560" cy="193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F:\素材\正版图-卖\PPT\PPT cg城管执法\CG0003\02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01933" y="2590800"/>
            <a:ext cx="2454447" cy="464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F:\素材\正版图-卖\PPT\PPT xf消防\xf0005\03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012" y="808011"/>
            <a:ext cx="4632118" cy="490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819650" y="3020548"/>
            <a:ext cx="61531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200" b="1" dirty="0" smtClean="0">
                <a:cs typeface="Arial" panose="020B0604020202020204" pitchFamily="34" charset="0"/>
              </a:rPr>
              <a:t>THANK YOU</a:t>
            </a:r>
            <a:endParaRPr lang="zh-CN" altLang="en-US" sz="7200" b="1" dirty="0"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153150" y="4238764"/>
            <a:ext cx="3486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 smtClean="0">
                <a:cs typeface="Arial" panose="020B0604020202020204" pitchFamily="34" charset="0"/>
              </a:rPr>
              <a:t>感谢聆听，批评指导</a:t>
            </a:r>
            <a:endParaRPr lang="zh-CN" altLang="en-US" sz="2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8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35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8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50"/>
                            </p:stCondLst>
                            <p:childTnLst>
                              <p:par>
                                <p:cTn id="5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4" grpId="0"/>
      <p:bldP spid="1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68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6459021" y="1897100"/>
            <a:ext cx="534048" cy="53237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3375" dirty="0"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459021" y="2920580"/>
            <a:ext cx="534048" cy="532374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3375" dirty="0"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459021" y="3944062"/>
            <a:ext cx="534048" cy="53237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3375" dirty="0"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459021" y="4967543"/>
            <a:ext cx="534048" cy="532374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3375" dirty="0"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06" y="199"/>
            <a:ext cx="5132597" cy="7232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         </a:t>
            </a:r>
            <a:endParaRPr lang="zh-CN" altLang="en-US" sz="253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549900" y="2587919"/>
            <a:ext cx="2034211" cy="10709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695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36" name="矩形 35"/>
          <p:cNvSpPr/>
          <p:nvPr/>
        </p:nvSpPr>
        <p:spPr>
          <a:xfrm>
            <a:off x="1579553" y="3690903"/>
            <a:ext cx="1974900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</a:p>
        </p:txBody>
      </p:sp>
      <p:sp>
        <p:nvSpPr>
          <p:cNvPr id="18" name="MH_SubTitle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136030" y="1860229"/>
            <a:ext cx="2589043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SubTitle_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136029" y="3944585"/>
            <a:ext cx="2039493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SubTitle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136030" y="2921641"/>
            <a:ext cx="2157017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SubTitle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136030" y="4967528"/>
            <a:ext cx="2157017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872095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34" grpId="0" animBg="1"/>
      <p:bldP spid="35" grpId="0"/>
      <p:bldP spid="36" grpId="0"/>
      <p:bldP spid="18" grpId="0"/>
      <p:bldP spid="19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782816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98076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77696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99034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244426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00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34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15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heme/theme1.xml><?xml version="1.0" encoding="utf-8"?>
<a:theme xmlns:a="http://schemas.openxmlformats.org/drawingml/2006/main" name="第一PPT，www.1ppt.com">
  <a:themeElements>
    <a:clrScheme name="自定义 47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10066"/>
      </a:accent1>
      <a:accent2>
        <a:srgbClr val="C00000"/>
      </a:accent2>
      <a:accent3>
        <a:srgbClr val="010066"/>
      </a:accent3>
      <a:accent4>
        <a:srgbClr val="C00000"/>
      </a:accent4>
      <a:accent5>
        <a:srgbClr val="010066"/>
      </a:accent5>
      <a:accent6>
        <a:srgbClr val="C00000"/>
      </a:accent6>
      <a:hlink>
        <a:srgbClr val="010066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2370</Words>
  <Application>Microsoft Office PowerPoint</Application>
  <PresentationFormat>自定义</PresentationFormat>
  <Paragraphs>234</Paragraphs>
  <Slides>19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消防</dc:title>
  <dc:creator/>
  <cp:keywords>www.1ppt.com</cp:keywords>
  <cp:lastModifiedBy/>
  <cp:revision>1</cp:revision>
  <dcterms:created xsi:type="dcterms:W3CDTF">2016-11-23T17:29:14Z</dcterms:created>
  <dcterms:modified xsi:type="dcterms:W3CDTF">2018-09-17T01:37:08Z</dcterms:modified>
</cp:coreProperties>
</file>