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8" r:id="rId4"/>
    <p:sldId id="259" r:id="rId5"/>
    <p:sldId id="260" r:id="rId6"/>
    <p:sldId id="257" r:id="rId7"/>
    <p:sldId id="264" r:id="rId8"/>
    <p:sldId id="265" r:id="rId9"/>
    <p:sldId id="261" r:id="rId10"/>
    <p:sldId id="266" r:id="rId11"/>
    <p:sldId id="267" r:id="rId12"/>
    <p:sldId id="268" r:id="rId13"/>
    <p:sldId id="269" r:id="rId14"/>
    <p:sldId id="262" r:id="rId15"/>
    <p:sldId id="270" r:id="rId16"/>
    <p:sldId id="271" r:id="rId17"/>
    <p:sldId id="272" r:id="rId18"/>
    <p:sldId id="273" r:id="rId19"/>
    <p:sldId id="263" r:id="rId20"/>
    <p:sldId id="275" r:id="rId21"/>
    <p:sldId id="276" r:id="rId22"/>
    <p:sldId id="277" r:id="rId23"/>
    <p:sldId id="278" r:id="rId24"/>
    <p:sldId id="279" r:id="rId25"/>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DBF"/>
    <a:srgbClr val="663A77"/>
    <a:srgbClr val="FFB850"/>
    <a:srgbClr val="E87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900" y="-144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2355450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1660346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833303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439278" y="3878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501583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4013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8403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472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821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396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38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068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380105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744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3771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5328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409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427711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1123038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408042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37754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3288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1508794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F3A9BDC7-51D5-4E75-AFA7-8DB3B79EFC6A}" type="datetimeFigureOut">
              <a:rPr lang="zh-CN" altLang="en-US" smtClean="0"/>
              <a:t>2018/9/20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F4E9246-7466-432C-9422-A9D616681FCF}" type="slidenum">
              <a:rPr lang="zh-CN" altLang="en-US" smtClean="0"/>
              <a:t>‹#›</a:t>
            </a:fld>
            <a:endParaRPr lang="zh-CN" altLang="en-US"/>
          </a:p>
        </p:txBody>
      </p:sp>
    </p:spTree>
    <p:extLst>
      <p:ext uri="{BB962C8B-B14F-4D97-AF65-F5344CB8AC3E}">
        <p14:creationId xmlns:p14="http://schemas.microsoft.com/office/powerpoint/2010/main" val="226215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688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0336466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8.png"/><Relationship Id="rId7" Type="http://schemas.openxmlformats.org/officeDocument/2006/relationships/chart" Target="../charts/chart1.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chart" Target="../charts/chart4.xml"/><Relationship Id="rId4" Type="http://schemas.openxmlformats.org/officeDocument/2006/relationships/image" Target="../media/image5.jpeg"/><Relationship Id="rId9"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8.png"/><Relationship Id="rId7"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jpeg"/><Relationship Id="rId3" Type="http://schemas.openxmlformats.org/officeDocument/2006/relationships/image" Target="../media/image8.png"/><Relationship Id="rId7" Type="http://schemas.openxmlformats.org/officeDocument/2006/relationships/image" Target="../media/image16.png"/><Relationship Id="rId12"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0.png"/><Relationship Id="rId5" Type="http://schemas.openxmlformats.org/officeDocument/2006/relationships/image" Target="../media/image6.png"/><Relationship Id="rId10" Type="http://schemas.openxmlformats.org/officeDocument/2006/relationships/image" Target="../media/image19.jpeg"/><Relationship Id="rId4" Type="http://schemas.openxmlformats.org/officeDocument/2006/relationships/image" Target="../media/image5.jpeg"/><Relationship Id="rId9" Type="http://schemas.openxmlformats.org/officeDocument/2006/relationships/image" Target="../media/image18.png"/><Relationship Id="rId1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8.pn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2.jpeg"/><Relationship Id="rId4" Type="http://schemas.openxmlformats.org/officeDocument/2006/relationships/image" Target="../media/image5.jpeg"/><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5"/>
          <p:cNvGrpSpPr/>
          <p:nvPr/>
        </p:nvGrpSpPr>
        <p:grpSpPr>
          <a:xfrm>
            <a:off x="347419" y="4731991"/>
            <a:ext cx="224082" cy="221156"/>
            <a:chOff x="4328868" y="5502988"/>
            <a:chExt cx="500307" cy="493774"/>
          </a:xfrm>
        </p:grpSpPr>
        <p:sp>
          <p:nvSpPr>
            <p:cNvPr id="8"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0" name="Group 9"/>
          <p:cNvGrpSpPr/>
          <p:nvPr/>
        </p:nvGrpSpPr>
        <p:grpSpPr>
          <a:xfrm flipH="1">
            <a:off x="933709" y="4731991"/>
            <a:ext cx="224082" cy="221156"/>
            <a:chOff x="4328868" y="5502988"/>
            <a:chExt cx="500307" cy="493774"/>
          </a:xfrm>
        </p:grpSpPr>
        <p:sp>
          <p:nvSpPr>
            <p:cNvPr id="11"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3"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25"/>
          <p:cNvGrpSpPr/>
          <p:nvPr/>
        </p:nvGrpSpPr>
        <p:grpSpPr>
          <a:xfrm>
            <a:off x="0" y="3517395"/>
            <a:ext cx="9144000" cy="1632057"/>
            <a:chOff x="0" y="3474720"/>
            <a:chExt cx="10261600" cy="71120"/>
          </a:xfrm>
        </p:grpSpPr>
        <p:sp>
          <p:nvSpPr>
            <p:cNvPr id="15"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2" name="组合 91"/>
          <p:cNvGrpSpPr/>
          <p:nvPr/>
        </p:nvGrpSpPr>
        <p:grpSpPr>
          <a:xfrm>
            <a:off x="3434798" y="418478"/>
            <a:ext cx="575388" cy="575387"/>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3417510" y="2269981"/>
            <a:ext cx="792088" cy="792087"/>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椭圆 9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954370" y="717810"/>
            <a:ext cx="2862054" cy="286205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TextBox 14"/>
          <p:cNvSpPr>
            <a:spLocks noChangeArrowheads="1"/>
          </p:cNvSpPr>
          <p:nvPr/>
        </p:nvSpPr>
        <p:spPr bwMode="auto">
          <a:xfrm>
            <a:off x="1270098" y="1520114"/>
            <a:ext cx="2459273" cy="1323439"/>
          </a:xfrm>
          <a:prstGeom prst="rect">
            <a:avLst/>
          </a:prstGeom>
          <a:extLst/>
        </p:spPr>
        <p:txBody>
          <a:bodyPr wrap="square">
            <a:spAutoFit/>
          </a:bodyPr>
          <a:lstStyle/>
          <a:p>
            <a:r>
              <a:rPr lang="en-US" altLang="zh-CN" sz="8000" dirty="0" smtClean="0">
                <a:solidFill>
                  <a:srgbClr val="663A77"/>
                </a:solidFill>
                <a:latin typeface="Impact" panose="020B0806030902050204" pitchFamily="34" charset="0"/>
                <a:ea typeface="微软雅黑" pitchFamily="34" charset="-122"/>
                <a:sym typeface="方正兰亭粗黑_GBK" charset="-122"/>
              </a:rPr>
              <a:t>L</a:t>
            </a:r>
            <a:r>
              <a:rPr lang="en-US" altLang="zh-CN" sz="8000" dirty="0" smtClean="0">
                <a:solidFill>
                  <a:srgbClr val="E87071"/>
                </a:solidFill>
                <a:latin typeface="Impact" panose="020B0806030902050204" pitchFamily="34" charset="0"/>
                <a:ea typeface="微软雅黑" pitchFamily="34" charset="-122"/>
                <a:sym typeface="方正兰亭粗黑_GBK" charset="-122"/>
              </a:rPr>
              <a:t>O</a:t>
            </a:r>
            <a:r>
              <a:rPr lang="en-US" altLang="zh-CN" sz="8000" dirty="0" smtClean="0">
                <a:solidFill>
                  <a:srgbClr val="01ADBF"/>
                </a:solidFill>
                <a:latin typeface="Impact" panose="020B0806030902050204" pitchFamily="34" charset="0"/>
                <a:ea typeface="微软雅黑" pitchFamily="34" charset="-122"/>
                <a:sym typeface="方正兰亭粗黑_GBK" charset="-122"/>
              </a:rPr>
              <a:t>G</a:t>
            </a:r>
            <a:r>
              <a:rPr lang="en-US" altLang="zh-CN" sz="8000" dirty="0" smtClean="0">
                <a:solidFill>
                  <a:srgbClr val="FFB850"/>
                </a:solidFill>
                <a:latin typeface="Impact" panose="020B0806030902050204" pitchFamily="34" charset="0"/>
                <a:ea typeface="微软雅黑" pitchFamily="34" charset="-122"/>
                <a:sym typeface="方正兰亭粗黑_GBK" charset="-122"/>
              </a:rPr>
              <a:t>O</a:t>
            </a:r>
            <a:endParaRPr lang="en-US" altLang="zh-CN" sz="8000" dirty="0">
              <a:solidFill>
                <a:srgbClr val="FFB850"/>
              </a:solidFill>
              <a:latin typeface="Impact" panose="020B0806030902050204" pitchFamily="34" charset="0"/>
              <a:ea typeface="微软雅黑" pitchFamily="34" charset="-122"/>
              <a:sym typeface="方正兰亭粗黑_GBK" charset="-122"/>
            </a:endParaRPr>
          </a:p>
        </p:txBody>
      </p:sp>
      <p:grpSp>
        <p:nvGrpSpPr>
          <p:cNvPr id="102" name="组合 101"/>
          <p:cNvGrpSpPr/>
          <p:nvPr/>
        </p:nvGrpSpPr>
        <p:grpSpPr>
          <a:xfrm>
            <a:off x="179512" y="827880"/>
            <a:ext cx="1152128" cy="1152127"/>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椭圆 10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1285976" y="3579862"/>
            <a:ext cx="940068" cy="940064"/>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7" name="椭圆 10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6739812" y="3917988"/>
            <a:ext cx="575388" cy="575387"/>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0" name="椭圆 10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矩形 110"/>
          <p:cNvSpPr/>
          <p:nvPr/>
        </p:nvSpPr>
        <p:spPr>
          <a:xfrm>
            <a:off x="4211960" y="1500540"/>
            <a:ext cx="6419700" cy="769441"/>
          </a:xfrm>
          <a:prstGeom prst="rect">
            <a:avLst/>
          </a:prstGeom>
        </p:spPr>
        <p:txBody>
          <a:bodyPr wrap="square">
            <a:spAutoFit/>
          </a:bodyPr>
          <a:lstStyle/>
          <a:p>
            <a:r>
              <a:rPr lang="zh-CN" altLang="en-US" sz="4400" b="1" dirty="0" smtClean="0">
                <a:solidFill>
                  <a:srgbClr val="FF0000"/>
                </a:solidFill>
                <a:latin typeface="微软雅黑" pitchFamily="34" charset="-122"/>
                <a:ea typeface="微软雅黑" pitchFamily="34" charset="-122"/>
              </a:rPr>
              <a:t>工作</a:t>
            </a:r>
            <a:r>
              <a:rPr lang="zh-CN" altLang="en-US" sz="4400" b="1" dirty="0">
                <a:solidFill>
                  <a:srgbClr val="FF0000"/>
                </a:solidFill>
                <a:latin typeface="微软雅黑" pitchFamily="34" charset="-122"/>
                <a:ea typeface="微软雅黑" pitchFamily="34" charset="-122"/>
              </a:rPr>
              <a:t>总结</a:t>
            </a:r>
            <a:r>
              <a:rPr lang="zh-CN" altLang="en-US" sz="4400" b="1" dirty="0" smtClean="0">
                <a:solidFill>
                  <a:srgbClr val="FF0000"/>
                </a:solidFill>
                <a:latin typeface="微软雅黑" pitchFamily="34" charset="-122"/>
                <a:ea typeface="微软雅黑" pitchFamily="34" charset="-122"/>
              </a:rPr>
              <a:t>计划</a:t>
            </a:r>
            <a:r>
              <a:rPr lang="en-US" altLang="zh-CN" sz="4400" b="1" dirty="0" smtClean="0">
                <a:solidFill>
                  <a:srgbClr val="FF0000"/>
                </a:solidFill>
                <a:latin typeface="微软雅黑" pitchFamily="34" charset="-122"/>
                <a:ea typeface="微软雅黑" pitchFamily="34" charset="-122"/>
              </a:rPr>
              <a:t>PPT</a:t>
            </a:r>
            <a:endParaRPr lang="zh-CN" altLang="en-US" sz="4400" b="1" dirty="0">
              <a:solidFill>
                <a:srgbClr val="FF0000"/>
              </a:solidFill>
              <a:latin typeface="微软雅黑" pitchFamily="34" charset="-122"/>
              <a:ea typeface="微软雅黑" pitchFamily="34" charset="-122"/>
            </a:endParaRPr>
          </a:p>
        </p:txBody>
      </p:sp>
      <p:sp>
        <p:nvSpPr>
          <p:cNvPr id="112" name="圆角矩形 111"/>
          <p:cNvSpPr/>
          <p:nvPr/>
        </p:nvSpPr>
        <p:spPr>
          <a:xfrm>
            <a:off x="4313224" y="2241757"/>
            <a:ext cx="3240080" cy="373025"/>
          </a:xfrm>
          <a:prstGeom prst="roundRect">
            <a:avLst/>
          </a:prstGeom>
          <a:solidFill>
            <a:schemeClr val="bg1">
              <a:alpha val="52000"/>
            </a:schemeClr>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13" name="文本框 3"/>
          <p:cNvSpPr txBox="1">
            <a:spLocks noChangeArrowheads="1"/>
          </p:cNvSpPr>
          <p:nvPr/>
        </p:nvSpPr>
        <p:spPr bwMode="auto">
          <a:xfrm>
            <a:off x="4283968" y="3056061"/>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zh-CN" altLang="en-US" sz="1400" b="0" dirty="0" smtClean="0">
                <a:solidFill>
                  <a:schemeClr val="tx1">
                    <a:lumMod val="65000"/>
                    <a:lumOff val="35000"/>
                  </a:schemeClr>
                </a:solidFill>
              </a:rPr>
              <a:t>适用于商务通用工作总结</a:t>
            </a:r>
            <a:r>
              <a:rPr lang="en-US" altLang="zh-CN" sz="1400" b="0" dirty="0" smtClean="0">
                <a:solidFill>
                  <a:schemeClr val="tx1">
                    <a:lumMod val="65000"/>
                    <a:lumOff val="35000"/>
                  </a:schemeClr>
                </a:solidFill>
              </a:rPr>
              <a:t>/</a:t>
            </a:r>
            <a:r>
              <a:rPr lang="zh-CN" altLang="en-US" sz="1400" b="0" dirty="0">
                <a:solidFill>
                  <a:schemeClr val="tx1">
                    <a:lumMod val="65000"/>
                    <a:lumOff val="35000"/>
                  </a:schemeClr>
                </a:solidFill>
              </a:rPr>
              <a:t>工作汇报</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述职</a:t>
            </a:r>
            <a:r>
              <a:rPr lang="zh-CN" altLang="en-US" sz="1400" b="0" dirty="0" smtClean="0">
                <a:solidFill>
                  <a:schemeClr val="tx1">
                    <a:lumMod val="65000"/>
                    <a:lumOff val="35000"/>
                  </a:schemeClr>
                </a:solidFill>
              </a:rPr>
              <a:t>等模板</a:t>
            </a:r>
            <a:endParaRPr lang="zh-CN" altLang="zh-CN" sz="1400" b="0" dirty="0">
              <a:solidFill>
                <a:schemeClr val="tx1">
                  <a:lumMod val="65000"/>
                  <a:lumOff val="35000"/>
                </a:schemeClr>
              </a:solidFill>
            </a:endParaRPr>
          </a:p>
        </p:txBody>
      </p:sp>
      <p:pic>
        <p:nvPicPr>
          <p:cNvPr id="114" name="Picture 2" descr="C:\Users\Administrator\Desktop\image 57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92942" y="2176291"/>
            <a:ext cx="714375" cy="581025"/>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4" descr="C:\Users\Administrator\Desktop\image 3160(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67944" y="2355726"/>
            <a:ext cx="1179885" cy="2823539"/>
          </a:xfrm>
          <a:prstGeom prst="rect">
            <a:avLst/>
          </a:prstGeom>
          <a:noFill/>
          <a:extLst>
            <a:ext uri="{909E8E84-426E-40DD-AFC4-6F175D3DCCD1}">
              <a14:hiddenFill xmlns:a14="http://schemas.microsoft.com/office/drawing/2010/main">
                <a:solidFill>
                  <a:srgbClr val="FFFFFF"/>
                </a:solidFill>
              </a14:hiddenFill>
            </a:ext>
          </a:extLst>
        </p:spPr>
      </p:pic>
      <p:sp>
        <p:nvSpPr>
          <p:cNvPr id="116" name="矩形 115"/>
          <p:cNvSpPr/>
          <p:nvPr/>
        </p:nvSpPr>
        <p:spPr>
          <a:xfrm>
            <a:off x="4722793" y="2264292"/>
            <a:ext cx="2441695" cy="338554"/>
          </a:xfrm>
          <a:prstGeom prst="rect">
            <a:avLst/>
          </a:prstGeom>
        </p:spPr>
        <p:txBody>
          <a:bodyPr wrap="none">
            <a:spAutoFit/>
          </a:bodyPr>
          <a:lstStyle/>
          <a:p>
            <a:pPr algn="ctr"/>
            <a:r>
              <a:rPr lang="zh-CN" altLang="en-US" sz="1600" dirty="0">
                <a:solidFill>
                  <a:schemeClr val="tx1">
                    <a:lumMod val="85000"/>
                    <a:lumOff val="15000"/>
                  </a:schemeClr>
                </a:solidFill>
                <a:latin typeface="微软雅黑" pitchFamily="34" charset="-122"/>
                <a:ea typeface="微软雅黑" pitchFamily="34" charset="-122"/>
              </a:rPr>
              <a:t>在这里输入您的公司名称</a:t>
            </a:r>
          </a:p>
        </p:txBody>
      </p:sp>
    </p:spTree>
    <p:extLst>
      <p:ext uri="{BB962C8B-B14F-4D97-AF65-F5344CB8AC3E}">
        <p14:creationId xmlns:p14="http://schemas.microsoft.com/office/powerpoint/2010/main" val="98678780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14:presetBounceEnd="40000">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14:bounceEnd="40000">
                                          <p:cBhvr additive="base">
                                            <p:cTn id="13" dur="2000" fill="hold"/>
                                            <p:tgtEl>
                                              <p:spTgt spid="98"/>
                                            </p:tgtEl>
                                            <p:attrNameLst>
                                              <p:attrName>ppt_x</p:attrName>
                                            </p:attrNameLst>
                                          </p:cBhvr>
                                          <p:tavLst>
                                            <p:tav tm="0">
                                              <p:val>
                                                <p:strVal val="#ppt_x"/>
                                              </p:val>
                                            </p:tav>
                                            <p:tav tm="100000">
                                              <p:val>
                                                <p:strVal val="#ppt_x"/>
                                              </p:val>
                                            </p:tav>
                                          </p:tavLst>
                                        </p:anim>
                                        <p:anim calcmode="lin" valueType="num" p14:bounceEnd="40000">
                                          <p:cBhvr additive="base">
                                            <p:cTn id="14" dur="2000" fill="hold"/>
                                            <p:tgtEl>
                                              <p:spTgt spid="98"/>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14:presetBounceEnd="40000">
                                      <p:stCondLst>
                                        <p:cond delay="0"/>
                                      </p:stCondLst>
                                      <p:childTnLst>
                                        <p:set>
                                          <p:cBhvr>
                                            <p:cTn id="16" dur="1" fill="hold">
                                              <p:stCondLst>
                                                <p:cond delay="0"/>
                                              </p:stCondLst>
                                            </p:cTn>
                                            <p:tgtEl>
                                              <p:spTgt spid="102"/>
                                            </p:tgtEl>
                                            <p:attrNameLst>
                                              <p:attrName>style.visibility</p:attrName>
                                            </p:attrNameLst>
                                          </p:cBhvr>
                                          <p:to>
                                            <p:strVal val="visible"/>
                                          </p:to>
                                        </p:set>
                                        <p:anim calcmode="lin" valueType="num" p14:bounceEnd="40000">
                                          <p:cBhvr additive="base">
                                            <p:cTn id="17" dur="2000" fill="hold"/>
                                            <p:tgtEl>
                                              <p:spTgt spid="102"/>
                                            </p:tgtEl>
                                            <p:attrNameLst>
                                              <p:attrName>ppt_x</p:attrName>
                                            </p:attrNameLst>
                                          </p:cBhvr>
                                          <p:tavLst>
                                            <p:tav tm="0">
                                              <p:val>
                                                <p:strVal val="0-#ppt_w/2"/>
                                              </p:val>
                                            </p:tav>
                                            <p:tav tm="100000">
                                              <p:val>
                                                <p:strVal val="#ppt_x"/>
                                              </p:val>
                                            </p:tav>
                                          </p:tavLst>
                                        </p:anim>
                                        <p:anim calcmode="lin" valueType="num" p14:bounceEnd="40000">
                                          <p:cBhvr additive="base">
                                            <p:cTn id="18" dur="2000" fill="hold"/>
                                            <p:tgtEl>
                                              <p:spTgt spid="10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14:presetBounceEnd="40000">
                                      <p:stCondLst>
                                        <p:cond delay="0"/>
                                      </p:stCondLst>
                                      <p:childTnLst>
                                        <p:set>
                                          <p:cBhvr>
                                            <p:cTn id="20" dur="1" fill="hold">
                                              <p:stCondLst>
                                                <p:cond delay="0"/>
                                              </p:stCondLst>
                                            </p:cTn>
                                            <p:tgtEl>
                                              <p:spTgt spid="95"/>
                                            </p:tgtEl>
                                            <p:attrNameLst>
                                              <p:attrName>style.visibility</p:attrName>
                                            </p:attrNameLst>
                                          </p:cBhvr>
                                          <p:to>
                                            <p:strVal val="visible"/>
                                          </p:to>
                                        </p:set>
                                        <p:anim calcmode="lin" valueType="num" p14:bounceEnd="40000">
                                          <p:cBhvr additive="base">
                                            <p:cTn id="21" dur="2000" fill="hold"/>
                                            <p:tgtEl>
                                              <p:spTgt spid="95"/>
                                            </p:tgtEl>
                                            <p:attrNameLst>
                                              <p:attrName>ppt_x</p:attrName>
                                            </p:attrNameLst>
                                          </p:cBhvr>
                                          <p:tavLst>
                                            <p:tav tm="0">
                                              <p:val>
                                                <p:strVal val="1+#ppt_w/2"/>
                                              </p:val>
                                            </p:tav>
                                            <p:tav tm="100000">
                                              <p:val>
                                                <p:strVal val="#ppt_x"/>
                                              </p:val>
                                            </p:tav>
                                          </p:tavLst>
                                        </p:anim>
                                        <p:anim calcmode="lin" valueType="num" p14:bounceEnd="40000">
                                          <p:cBhvr additive="base">
                                            <p:cTn id="22" dur="2000" fill="hold"/>
                                            <p:tgtEl>
                                              <p:spTgt spid="95"/>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14:presetBounceEnd="40000">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14:bounceEnd="40000">
                                          <p:cBhvr additive="base">
                                            <p:cTn id="25" dur="2000" fill="hold"/>
                                            <p:tgtEl>
                                              <p:spTgt spid="92"/>
                                            </p:tgtEl>
                                            <p:attrNameLst>
                                              <p:attrName>ppt_x</p:attrName>
                                            </p:attrNameLst>
                                          </p:cBhvr>
                                          <p:tavLst>
                                            <p:tav tm="0">
                                              <p:val>
                                                <p:strVal val="1+#ppt_w/2"/>
                                              </p:val>
                                            </p:tav>
                                            <p:tav tm="100000">
                                              <p:val>
                                                <p:strVal val="#ppt_x"/>
                                              </p:val>
                                            </p:tav>
                                          </p:tavLst>
                                        </p:anim>
                                        <p:anim calcmode="lin" valueType="num" p14:bounceEnd="40000">
                                          <p:cBhvr additive="base">
                                            <p:cTn id="26" dur="2000" fill="hold"/>
                                            <p:tgtEl>
                                              <p:spTgt spid="92"/>
                                            </p:tgtEl>
                                            <p:attrNameLst>
                                              <p:attrName>ppt_y</p:attrName>
                                            </p:attrNameLst>
                                          </p:cBhvr>
                                          <p:tavLst>
                                            <p:tav tm="0">
                                              <p:val>
                                                <p:strVal val="0-#ppt_h/2"/>
                                              </p:val>
                                            </p:tav>
                                            <p:tav tm="100000">
                                              <p:val>
                                                <p:strVal val="#ppt_y"/>
                                              </p:val>
                                            </p:tav>
                                          </p:tavLst>
                                        </p:anim>
                                      </p:childTnLst>
                                    </p:cTn>
                                  </p:par>
                                  <p:par>
                                    <p:cTn id="27" presetID="2" presetClass="entr" presetSubtype="8" fill="hold" nodeType="withEffect" p14:presetBounceEnd="40000">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14:bounceEnd="40000">
                                          <p:cBhvr additive="base">
                                            <p:cTn id="29" dur="20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30" dur="2000" fill="hold"/>
                                            <p:tgtEl>
                                              <p:spTgt spid="105"/>
                                            </p:tgtEl>
                                            <p:attrNameLst>
                                              <p:attrName>ppt_y</p:attrName>
                                            </p:attrNameLst>
                                          </p:cBhvr>
                                          <p:tavLst>
                                            <p:tav tm="0">
                                              <p:val>
                                                <p:strVal val="#ppt_y"/>
                                              </p:val>
                                            </p:tav>
                                            <p:tav tm="100000">
                                              <p:val>
                                                <p:strVal val="#ppt_y"/>
                                              </p:val>
                                            </p:tav>
                                          </p:tavLst>
                                        </p:anim>
                                      </p:childTnLst>
                                    </p:cTn>
                                  </p:par>
                                  <p:par>
                                    <p:cTn id="31" presetID="2" presetClass="entr" presetSubtype="12" fill="hold" nodeType="withEffect" p14:presetBounceEnd="40000">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14:bounceEnd="40000">
                                          <p:cBhvr additive="base">
                                            <p:cTn id="33" dur="200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34" dur="2000" fill="hold"/>
                                            <p:tgtEl>
                                              <p:spTgt spid="10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1000"/>
                                            <p:tgtEl>
                                              <p:spTgt spid="101"/>
                                            </p:tgtEl>
                                          </p:cBhvr>
                                        </p:animEffect>
                                        <p:anim calcmode="lin" valueType="num">
                                          <p:cBhvr>
                                            <p:cTn id="39" dur="1000" fill="hold"/>
                                            <p:tgtEl>
                                              <p:spTgt spid="101"/>
                                            </p:tgtEl>
                                            <p:attrNameLst>
                                              <p:attrName>ppt_x</p:attrName>
                                            </p:attrNameLst>
                                          </p:cBhvr>
                                          <p:tavLst>
                                            <p:tav tm="0">
                                              <p:val>
                                                <p:strVal val="#ppt_x"/>
                                              </p:val>
                                            </p:tav>
                                            <p:tav tm="100000">
                                              <p:val>
                                                <p:strVal val="#ppt_x"/>
                                              </p:val>
                                            </p:tav>
                                          </p:tavLst>
                                        </p:anim>
                                        <p:anim calcmode="lin" valueType="num">
                                          <p:cBhvr>
                                            <p:cTn id="40" dur="1000" fill="hold"/>
                                            <p:tgtEl>
                                              <p:spTgt spid="101"/>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iterate type="lt">
                                        <p:tmPct val="10000"/>
                                      </p:iterate>
                                      <p:childTnLst>
                                        <p:set>
                                          <p:cBhvr>
                                            <p:cTn id="43" dur="1" fill="hold">
                                              <p:stCondLst>
                                                <p:cond delay="0"/>
                                              </p:stCondLst>
                                            </p:cTn>
                                            <p:tgtEl>
                                              <p:spTgt spid="111"/>
                                            </p:tgtEl>
                                            <p:attrNameLst>
                                              <p:attrName>style.visibility</p:attrName>
                                            </p:attrNameLst>
                                          </p:cBhvr>
                                          <p:to>
                                            <p:strVal val="visible"/>
                                          </p:to>
                                        </p:set>
                                        <p:animEffect transition="in" filter="fade">
                                          <p:cBhvr>
                                            <p:cTn id="44" dur="750"/>
                                            <p:tgtEl>
                                              <p:spTgt spid="111"/>
                                            </p:tgtEl>
                                          </p:cBhvr>
                                        </p:animEffect>
                                        <p:anim calcmode="lin" valueType="num">
                                          <p:cBhvr>
                                            <p:cTn id="45" dur="750" fill="hold"/>
                                            <p:tgtEl>
                                              <p:spTgt spid="111"/>
                                            </p:tgtEl>
                                            <p:attrNameLst>
                                              <p:attrName>ppt_x</p:attrName>
                                            </p:attrNameLst>
                                          </p:cBhvr>
                                          <p:tavLst>
                                            <p:tav tm="0">
                                              <p:val>
                                                <p:strVal val="#ppt_x"/>
                                              </p:val>
                                            </p:tav>
                                            <p:tav tm="100000">
                                              <p:val>
                                                <p:strVal val="#ppt_x"/>
                                              </p:val>
                                            </p:tav>
                                          </p:tavLst>
                                        </p:anim>
                                        <p:anim calcmode="lin" valueType="num">
                                          <p:cBhvr>
                                            <p:cTn id="46" dur="750" fill="hold"/>
                                            <p:tgtEl>
                                              <p:spTgt spid="111"/>
                                            </p:tgtEl>
                                            <p:attrNameLst>
                                              <p:attrName>ppt_y</p:attrName>
                                            </p:attrNameLst>
                                          </p:cBhvr>
                                          <p:tavLst>
                                            <p:tav tm="0">
                                              <p:val>
                                                <p:strVal val="#ppt_y+.1"/>
                                              </p:val>
                                            </p:tav>
                                            <p:tav tm="100000">
                                              <p:val>
                                                <p:strVal val="#ppt_y"/>
                                              </p:val>
                                            </p:tav>
                                          </p:tavLst>
                                        </p:anim>
                                      </p:childTnLst>
                                    </p:cTn>
                                  </p:par>
                                </p:childTnLst>
                              </p:cTn>
                            </p:par>
                            <p:par>
                              <p:cTn id="47" fill="hold">
                                <p:stCondLst>
                                  <p:cond delay="5350"/>
                                </p:stCondLst>
                                <p:childTnLst>
                                  <p:par>
                                    <p:cTn id="48" presetID="16" presetClass="entr" presetSubtype="37" fill="hold" grpId="0"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barn(outVertical)">
                                          <p:cBhvr>
                                            <p:cTn id="50" dur="500"/>
                                            <p:tgtEl>
                                              <p:spTgt spid="112"/>
                                            </p:tgtEl>
                                          </p:cBhvr>
                                        </p:animEffect>
                                      </p:childTnLst>
                                    </p:cTn>
                                  </p:par>
                                </p:childTnLst>
                              </p:cTn>
                            </p:par>
                            <p:par>
                              <p:cTn id="51" fill="hold">
                                <p:stCondLst>
                                  <p:cond delay="5850"/>
                                </p:stCondLst>
                                <p:childTnLst>
                                  <p:par>
                                    <p:cTn id="52" presetID="10" presetClass="entr" presetSubtype="0" fill="hold" nodeType="afterEffect">
                                      <p:stCondLst>
                                        <p:cond delay="0"/>
                                      </p:stCondLst>
                                      <p:childTnLst>
                                        <p:set>
                                          <p:cBhvr>
                                            <p:cTn id="53" dur="1" fill="hold">
                                              <p:stCondLst>
                                                <p:cond delay="0"/>
                                              </p:stCondLst>
                                            </p:cTn>
                                            <p:tgtEl>
                                              <p:spTgt spid="114"/>
                                            </p:tgtEl>
                                            <p:attrNameLst>
                                              <p:attrName>style.visibility</p:attrName>
                                            </p:attrNameLst>
                                          </p:cBhvr>
                                          <p:to>
                                            <p:strVal val="visible"/>
                                          </p:to>
                                        </p:set>
                                        <p:animEffect transition="in" filter="fade">
                                          <p:cBhvr>
                                            <p:cTn id="54" dur="500"/>
                                            <p:tgtEl>
                                              <p:spTgt spid="114"/>
                                            </p:tgtEl>
                                          </p:cBhvr>
                                        </p:animEffect>
                                      </p:childTnLst>
                                    </p:cTn>
                                  </p:par>
                                </p:childTnLst>
                              </p:cTn>
                            </p:par>
                            <p:par>
                              <p:cTn id="55" fill="hold">
                                <p:stCondLst>
                                  <p:cond delay="6350"/>
                                </p:stCondLst>
                                <p:childTnLst>
                                  <p:par>
                                    <p:cTn id="56" presetID="42" presetClass="entr" presetSubtype="0" fill="hold" nodeType="afterEffect">
                                      <p:stCondLst>
                                        <p:cond delay="0"/>
                                      </p:stCondLst>
                                      <p:childTnLst>
                                        <p:set>
                                          <p:cBhvr>
                                            <p:cTn id="57" dur="1" fill="hold">
                                              <p:stCondLst>
                                                <p:cond delay="0"/>
                                              </p:stCondLst>
                                            </p:cTn>
                                            <p:tgtEl>
                                              <p:spTgt spid="115"/>
                                            </p:tgtEl>
                                            <p:attrNameLst>
                                              <p:attrName>style.visibility</p:attrName>
                                            </p:attrNameLst>
                                          </p:cBhvr>
                                          <p:to>
                                            <p:strVal val="visible"/>
                                          </p:to>
                                        </p:set>
                                        <p:animEffect transition="in" filter="fade">
                                          <p:cBhvr>
                                            <p:cTn id="58" dur="1000"/>
                                            <p:tgtEl>
                                              <p:spTgt spid="115"/>
                                            </p:tgtEl>
                                          </p:cBhvr>
                                        </p:animEffect>
                                        <p:anim calcmode="lin" valueType="num">
                                          <p:cBhvr>
                                            <p:cTn id="59" dur="1000" fill="hold"/>
                                            <p:tgtEl>
                                              <p:spTgt spid="115"/>
                                            </p:tgtEl>
                                            <p:attrNameLst>
                                              <p:attrName>ppt_x</p:attrName>
                                            </p:attrNameLst>
                                          </p:cBhvr>
                                          <p:tavLst>
                                            <p:tav tm="0">
                                              <p:val>
                                                <p:strVal val="#ppt_x"/>
                                              </p:val>
                                            </p:tav>
                                            <p:tav tm="100000">
                                              <p:val>
                                                <p:strVal val="#ppt_x"/>
                                              </p:val>
                                            </p:tav>
                                          </p:tavLst>
                                        </p:anim>
                                        <p:anim calcmode="lin" valueType="num">
                                          <p:cBhvr>
                                            <p:cTn id="60" dur="1000" fill="hold"/>
                                            <p:tgtEl>
                                              <p:spTgt spid="115"/>
                                            </p:tgtEl>
                                            <p:attrNameLst>
                                              <p:attrName>ppt_y</p:attrName>
                                            </p:attrNameLst>
                                          </p:cBhvr>
                                          <p:tavLst>
                                            <p:tav tm="0">
                                              <p:val>
                                                <p:strVal val="#ppt_y+.1"/>
                                              </p:val>
                                            </p:tav>
                                            <p:tav tm="100000">
                                              <p:val>
                                                <p:strVal val="#ppt_y"/>
                                              </p:val>
                                            </p:tav>
                                          </p:tavLst>
                                        </p:anim>
                                      </p:childTnLst>
                                    </p:cTn>
                                  </p:par>
                                </p:childTnLst>
                              </p:cTn>
                            </p:par>
                            <p:par>
                              <p:cTn id="61" fill="hold">
                                <p:stCondLst>
                                  <p:cond delay="7350"/>
                                </p:stCondLst>
                                <p:childTnLst>
                                  <p:par>
                                    <p:cTn id="62" presetID="63" presetClass="path" presetSubtype="0" accel="50000" decel="50000" fill="hold" nodeType="afterEffect">
                                      <p:stCondLst>
                                        <p:cond delay="0"/>
                                      </p:stCondLst>
                                      <p:childTnLst>
                                        <p:animMotion origin="layout" path="M 5.55556E-7 -3.7446E-6 L 0.29375 -3.7446E-6 " pathEditMode="relative" rAng="0" ptsTypes="AA">
                                          <p:cBhvr>
                                            <p:cTn id="63" dur="2000" fill="hold"/>
                                            <p:tgtEl>
                                              <p:spTgt spid="114"/>
                                            </p:tgtEl>
                                            <p:attrNameLst>
                                              <p:attrName>ppt_x</p:attrName>
                                              <p:attrName>ppt_y</p:attrName>
                                            </p:attrNameLst>
                                          </p:cBhvr>
                                          <p:rCtr x="14687" y="0"/>
                                        </p:animMotion>
                                      </p:childTnLst>
                                    </p:cTn>
                                  </p:par>
                                  <p:par>
                                    <p:cTn id="64" presetID="63" presetClass="path" presetSubtype="0" accel="50000" decel="50000" fill="hold" nodeType="withEffect">
                                      <p:stCondLst>
                                        <p:cond delay="0"/>
                                      </p:stCondLst>
                                      <p:childTnLst>
                                        <p:animMotion origin="layout" path="M 0.00626 4.41703E-6 L 0.2882 4.41703E-6 " pathEditMode="relative" rAng="0" ptsTypes="AA">
                                          <p:cBhvr>
                                            <p:cTn id="65" dur="2000" fill="hold"/>
                                            <p:tgtEl>
                                              <p:spTgt spid="115"/>
                                            </p:tgtEl>
                                            <p:attrNameLst>
                                              <p:attrName>ppt_x</p:attrName>
                                              <p:attrName>ppt_y</p:attrName>
                                            </p:attrNameLst>
                                          </p:cBhvr>
                                          <p:rCtr x="14097" y="0"/>
                                        </p:animMotion>
                                      </p:childTnLst>
                                    </p:cTn>
                                  </p:par>
                                </p:childTnLst>
                              </p:cTn>
                            </p:par>
                            <p:par>
                              <p:cTn id="66" fill="hold">
                                <p:stCondLst>
                                  <p:cond delay="9350"/>
                                </p:stCondLst>
                                <p:childTnLst>
                                  <p:par>
                                    <p:cTn id="67" presetID="10" presetClass="exit" presetSubtype="0" fill="hold" nodeType="afterEffect">
                                      <p:stCondLst>
                                        <p:cond delay="0"/>
                                      </p:stCondLst>
                                      <p:childTnLst>
                                        <p:animEffect transition="out" filter="fade">
                                          <p:cBhvr>
                                            <p:cTn id="68" dur="500"/>
                                            <p:tgtEl>
                                              <p:spTgt spid="114"/>
                                            </p:tgtEl>
                                          </p:cBhvr>
                                        </p:animEffect>
                                        <p:set>
                                          <p:cBhvr>
                                            <p:cTn id="69" dur="1" fill="hold">
                                              <p:stCondLst>
                                                <p:cond delay="499"/>
                                              </p:stCondLst>
                                            </p:cTn>
                                            <p:tgtEl>
                                              <p:spTgt spid="114"/>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15"/>
                                            </p:tgtEl>
                                          </p:cBhvr>
                                        </p:animEffect>
                                        <p:set>
                                          <p:cBhvr>
                                            <p:cTn id="72" dur="1" fill="hold">
                                              <p:stCondLst>
                                                <p:cond delay="499"/>
                                              </p:stCondLst>
                                            </p:cTn>
                                            <p:tgtEl>
                                              <p:spTgt spid="115"/>
                                            </p:tgtEl>
                                            <p:attrNameLst>
                                              <p:attrName>style.visibility</p:attrName>
                                            </p:attrNameLst>
                                          </p:cBhvr>
                                          <p:to>
                                            <p:strVal val="hidden"/>
                                          </p:to>
                                        </p:set>
                                      </p:childTnLst>
                                    </p:cTn>
                                  </p:par>
                                </p:childTnLst>
                              </p:cTn>
                            </p:par>
                            <p:par>
                              <p:cTn id="73" fill="hold">
                                <p:stCondLst>
                                  <p:cond delay="9850"/>
                                </p:stCondLst>
                                <p:childTnLst>
                                  <p:par>
                                    <p:cTn id="74" presetID="22" presetClass="entr" presetSubtype="8" fill="hold" grpId="0" nodeType="afterEffect">
                                      <p:stCondLst>
                                        <p:cond delay="0"/>
                                      </p:stCondLst>
                                      <p:childTnLst>
                                        <p:set>
                                          <p:cBhvr>
                                            <p:cTn id="75" dur="1" fill="hold">
                                              <p:stCondLst>
                                                <p:cond delay="0"/>
                                              </p:stCondLst>
                                            </p:cTn>
                                            <p:tgtEl>
                                              <p:spTgt spid="116"/>
                                            </p:tgtEl>
                                            <p:attrNameLst>
                                              <p:attrName>style.visibility</p:attrName>
                                            </p:attrNameLst>
                                          </p:cBhvr>
                                          <p:to>
                                            <p:strVal val="visible"/>
                                          </p:to>
                                        </p:set>
                                        <p:animEffect transition="in" filter="wipe(left)">
                                          <p:cBhvr>
                                            <p:cTn id="76" dur="3000"/>
                                            <p:tgtEl>
                                              <p:spTgt spid="116"/>
                                            </p:tgtEl>
                                          </p:cBhvr>
                                        </p:animEffect>
                                      </p:childTnLst>
                                    </p:cTn>
                                  </p:par>
                                </p:childTnLst>
                              </p:cTn>
                            </p:par>
                            <p:par>
                              <p:cTn id="77" fill="hold">
                                <p:stCondLst>
                                  <p:cond delay="12850"/>
                                </p:stCondLst>
                                <p:childTnLst>
                                  <p:par>
                                    <p:cTn id="78" presetID="23" presetClass="entr" presetSubtype="528" fill="hold" grpId="0" nodeType="afterEffect">
                                      <p:stCondLst>
                                        <p:cond delay="0"/>
                                      </p:stCondLst>
                                      <p:iterate type="lt">
                                        <p:tmPct val="10000"/>
                                      </p:iterate>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 calcmode="lin" valueType="num">
                                          <p:cBhvr>
                                            <p:cTn id="82" dur="500" fill="hold"/>
                                            <p:tgtEl>
                                              <p:spTgt spid="113"/>
                                            </p:tgtEl>
                                            <p:attrNameLst>
                                              <p:attrName>ppt_x</p:attrName>
                                            </p:attrNameLst>
                                          </p:cBhvr>
                                          <p:tavLst>
                                            <p:tav tm="0">
                                              <p:val>
                                                <p:fltVal val="0.5"/>
                                              </p:val>
                                            </p:tav>
                                            <p:tav tm="100000">
                                              <p:val>
                                                <p:strVal val="#ppt_x"/>
                                              </p:val>
                                            </p:tav>
                                          </p:tavLst>
                                        </p:anim>
                                        <p:anim calcmode="lin" valueType="num">
                                          <p:cBhvr>
                                            <p:cTn id="83" dur="500" fill="hold"/>
                                            <p:tgtEl>
                                              <p:spTgt spid="1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11" grpId="0"/>
          <p:bldP spid="112" grpId="0" animBg="1"/>
          <p:bldP spid="113" grpId="0"/>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additive="base">
                                            <p:cTn id="13" dur="2000" fill="hold"/>
                                            <p:tgtEl>
                                              <p:spTgt spid="98"/>
                                            </p:tgtEl>
                                            <p:attrNameLst>
                                              <p:attrName>ppt_x</p:attrName>
                                            </p:attrNameLst>
                                          </p:cBhvr>
                                          <p:tavLst>
                                            <p:tav tm="0">
                                              <p:val>
                                                <p:strVal val="#ppt_x"/>
                                              </p:val>
                                            </p:tav>
                                            <p:tav tm="100000">
                                              <p:val>
                                                <p:strVal val="#ppt_x"/>
                                              </p:val>
                                            </p:tav>
                                          </p:tavLst>
                                        </p:anim>
                                        <p:anim calcmode="lin" valueType="num">
                                          <p:cBhvr additive="base">
                                            <p:cTn id="14" dur="2000" fill="hold"/>
                                            <p:tgtEl>
                                              <p:spTgt spid="98"/>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anim calcmode="lin" valueType="num">
                                          <p:cBhvr additive="base">
                                            <p:cTn id="17" dur="2000" fill="hold"/>
                                            <p:tgtEl>
                                              <p:spTgt spid="102"/>
                                            </p:tgtEl>
                                            <p:attrNameLst>
                                              <p:attrName>ppt_x</p:attrName>
                                            </p:attrNameLst>
                                          </p:cBhvr>
                                          <p:tavLst>
                                            <p:tav tm="0">
                                              <p:val>
                                                <p:strVal val="0-#ppt_w/2"/>
                                              </p:val>
                                            </p:tav>
                                            <p:tav tm="100000">
                                              <p:val>
                                                <p:strVal val="#ppt_x"/>
                                              </p:val>
                                            </p:tav>
                                          </p:tavLst>
                                        </p:anim>
                                        <p:anim calcmode="lin" valueType="num">
                                          <p:cBhvr additive="base">
                                            <p:cTn id="18" dur="2000" fill="hold"/>
                                            <p:tgtEl>
                                              <p:spTgt spid="10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95"/>
                                            </p:tgtEl>
                                            <p:attrNameLst>
                                              <p:attrName>style.visibility</p:attrName>
                                            </p:attrNameLst>
                                          </p:cBhvr>
                                          <p:to>
                                            <p:strVal val="visible"/>
                                          </p:to>
                                        </p:set>
                                        <p:anim calcmode="lin" valueType="num">
                                          <p:cBhvr additive="base">
                                            <p:cTn id="21" dur="2000" fill="hold"/>
                                            <p:tgtEl>
                                              <p:spTgt spid="95"/>
                                            </p:tgtEl>
                                            <p:attrNameLst>
                                              <p:attrName>ppt_x</p:attrName>
                                            </p:attrNameLst>
                                          </p:cBhvr>
                                          <p:tavLst>
                                            <p:tav tm="0">
                                              <p:val>
                                                <p:strVal val="1+#ppt_w/2"/>
                                              </p:val>
                                            </p:tav>
                                            <p:tav tm="100000">
                                              <p:val>
                                                <p:strVal val="#ppt_x"/>
                                              </p:val>
                                            </p:tav>
                                          </p:tavLst>
                                        </p:anim>
                                        <p:anim calcmode="lin" valueType="num">
                                          <p:cBhvr additive="base">
                                            <p:cTn id="22" dur="2000" fill="hold"/>
                                            <p:tgtEl>
                                              <p:spTgt spid="95"/>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2000" fill="hold"/>
                                            <p:tgtEl>
                                              <p:spTgt spid="92"/>
                                            </p:tgtEl>
                                            <p:attrNameLst>
                                              <p:attrName>ppt_x</p:attrName>
                                            </p:attrNameLst>
                                          </p:cBhvr>
                                          <p:tavLst>
                                            <p:tav tm="0">
                                              <p:val>
                                                <p:strVal val="1+#ppt_w/2"/>
                                              </p:val>
                                            </p:tav>
                                            <p:tav tm="100000">
                                              <p:val>
                                                <p:strVal val="#ppt_x"/>
                                              </p:val>
                                            </p:tav>
                                          </p:tavLst>
                                        </p:anim>
                                        <p:anim calcmode="lin" valueType="num">
                                          <p:cBhvr additive="base">
                                            <p:cTn id="26" dur="2000" fill="hold"/>
                                            <p:tgtEl>
                                              <p:spTgt spid="92"/>
                                            </p:tgtEl>
                                            <p:attrNameLst>
                                              <p:attrName>ppt_y</p:attrName>
                                            </p:attrNameLst>
                                          </p:cBhvr>
                                          <p:tavLst>
                                            <p:tav tm="0">
                                              <p:val>
                                                <p:strVal val="0-#ppt_h/2"/>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2000" fill="hold"/>
                                            <p:tgtEl>
                                              <p:spTgt spid="105"/>
                                            </p:tgtEl>
                                            <p:attrNameLst>
                                              <p:attrName>ppt_x</p:attrName>
                                            </p:attrNameLst>
                                          </p:cBhvr>
                                          <p:tavLst>
                                            <p:tav tm="0">
                                              <p:val>
                                                <p:strVal val="0-#ppt_w/2"/>
                                              </p:val>
                                            </p:tav>
                                            <p:tav tm="100000">
                                              <p:val>
                                                <p:strVal val="#ppt_x"/>
                                              </p:val>
                                            </p:tav>
                                          </p:tavLst>
                                        </p:anim>
                                        <p:anim calcmode="lin" valueType="num">
                                          <p:cBhvr additive="base">
                                            <p:cTn id="30" dur="2000" fill="hold"/>
                                            <p:tgtEl>
                                              <p:spTgt spid="105"/>
                                            </p:tgtEl>
                                            <p:attrNameLst>
                                              <p:attrName>ppt_y</p:attrName>
                                            </p:attrNameLst>
                                          </p:cBhvr>
                                          <p:tavLst>
                                            <p:tav tm="0">
                                              <p:val>
                                                <p:strVal val="#ppt_y"/>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cBhvr additive="base">
                                            <p:cTn id="33" dur="2000" fill="hold"/>
                                            <p:tgtEl>
                                              <p:spTgt spid="108"/>
                                            </p:tgtEl>
                                            <p:attrNameLst>
                                              <p:attrName>ppt_x</p:attrName>
                                            </p:attrNameLst>
                                          </p:cBhvr>
                                          <p:tavLst>
                                            <p:tav tm="0">
                                              <p:val>
                                                <p:strVal val="0-#ppt_w/2"/>
                                              </p:val>
                                            </p:tav>
                                            <p:tav tm="100000">
                                              <p:val>
                                                <p:strVal val="#ppt_x"/>
                                              </p:val>
                                            </p:tav>
                                          </p:tavLst>
                                        </p:anim>
                                        <p:anim calcmode="lin" valueType="num">
                                          <p:cBhvr additive="base">
                                            <p:cTn id="34" dur="2000" fill="hold"/>
                                            <p:tgtEl>
                                              <p:spTgt spid="10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1000"/>
                                            <p:tgtEl>
                                              <p:spTgt spid="101"/>
                                            </p:tgtEl>
                                          </p:cBhvr>
                                        </p:animEffect>
                                        <p:anim calcmode="lin" valueType="num">
                                          <p:cBhvr>
                                            <p:cTn id="39" dur="1000" fill="hold"/>
                                            <p:tgtEl>
                                              <p:spTgt spid="101"/>
                                            </p:tgtEl>
                                            <p:attrNameLst>
                                              <p:attrName>ppt_x</p:attrName>
                                            </p:attrNameLst>
                                          </p:cBhvr>
                                          <p:tavLst>
                                            <p:tav tm="0">
                                              <p:val>
                                                <p:strVal val="#ppt_x"/>
                                              </p:val>
                                            </p:tav>
                                            <p:tav tm="100000">
                                              <p:val>
                                                <p:strVal val="#ppt_x"/>
                                              </p:val>
                                            </p:tav>
                                          </p:tavLst>
                                        </p:anim>
                                        <p:anim calcmode="lin" valueType="num">
                                          <p:cBhvr>
                                            <p:cTn id="40" dur="1000" fill="hold"/>
                                            <p:tgtEl>
                                              <p:spTgt spid="101"/>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iterate type="lt">
                                        <p:tmPct val="10000"/>
                                      </p:iterate>
                                      <p:childTnLst>
                                        <p:set>
                                          <p:cBhvr>
                                            <p:cTn id="43" dur="1" fill="hold">
                                              <p:stCondLst>
                                                <p:cond delay="0"/>
                                              </p:stCondLst>
                                            </p:cTn>
                                            <p:tgtEl>
                                              <p:spTgt spid="111"/>
                                            </p:tgtEl>
                                            <p:attrNameLst>
                                              <p:attrName>style.visibility</p:attrName>
                                            </p:attrNameLst>
                                          </p:cBhvr>
                                          <p:to>
                                            <p:strVal val="visible"/>
                                          </p:to>
                                        </p:set>
                                        <p:animEffect transition="in" filter="fade">
                                          <p:cBhvr>
                                            <p:cTn id="44" dur="750"/>
                                            <p:tgtEl>
                                              <p:spTgt spid="111"/>
                                            </p:tgtEl>
                                          </p:cBhvr>
                                        </p:animEffect>
                                        <p:anim calcmode="lin" valueType="num">
                                          <p:cBhvr>
                                            <p:cTn id="45" dur="750" fill="hold"/>
                                            <p:tgtEl>
                                              <p:spTgt spid="111"/>
                                            </p:tgtEl>
                                            <p:attrNameLst>
                                              <p:attrName>ppt_x</p:attrName>
                                            </p:attrNameLst>
                                          </p:cBhvr>
                                          <p:tavLst>
                                            <p:tav tm="0">
                                              <p:val>
                                                <p:strVal val="#ppt_x"/>
                                              </p:val>
                                            </p:tav>
                                            <p:tav tm="100000">
                                              <p:val>
                                                <p:strVal val="#ppt_x"/>
                                              </p:val>
                                            </p:tav>
                                          </p:tavLst>
                                        </p:anim>
                                        <p:anim calcmode="lin" valueType="num">
                                          <p:cBhvr>
                                            <p:cTn id="46" dur="750" fill="hold"/>
                                            <p:tgtEl>
                                              <p:spTgt spid="111"/>
                                            </p:tgtEl>
                                            <p:attrNameLst>
                                              <p:attrName>ppt_y</p:attrName>
                                            </p:attrNameLst>
                                          </p:cBhvr>
                                          <p:tavLst>
                                            <p:tav tm="0">
                                              <p:val>
                                                <p:strVal val="#ppt_y+.1"/>
                                              </p:val>
                                            </p:tav>
                                            <p:tav tm="100000">
                                              <p:val>
                                                <p:strVal val="#ppt_y"/>
                                              </p:val>
                                            </p:tav>
                                          </p:tavLst>
                                        </p:anim>
                                      </p:childTnLst>
                                    </p:cTn>
                                  </p:par>
                                </p:childTnLst>
                              </p:cTn>
                            </p:par>
                            <p:par>
                              <p:cTn id="47" fill="hold">
                                <p:stCondLst>
                                  <p:cond delay="5350"/>
                                </p:stCondLst>
                                <p:childTnLst>
                                  <p:par>
                                    <p:cTn id="48" presetID="16" presetClass="entr" presetSubtype="37" fill="hold" grpId="0"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barn(outVertical)">
                                          <p:cBhvr>
                                            <p:cTn id="50" dur="500"/>
                                            <p:tgtEl>
                                              <p:spTgt spid="112"/>
                                            </p:tgtEl>
                                          </p:cBhvr>
                                        </p:animEffect>
                                      </p:childTnLst>
                                    </p:cTn>
                                  </p:par>
                                </p:childTnLst>
                              </p:cTn>
                            </p:par>
                            <p:par>
                              <p:cTn id="51" fill="hold">
                                <p:stCondLst>
                                  <p:cond delay="5850"/>
                                </p:stCondLst>
                                <p:childTnLst>
                                  <p:par>
                                    <p:cTn id="52" presetID="10" presetClass="entr" presetSubtype="0" fill="hold" nodeType="afterEffect">
                                      <p:stCondLst>
                                        <p:cond delay="0"/>
                                      </p:stCondLst>
                                      <p:childTnLst>
                                        <p:set>
                                          <p:cBhvr>
                                            <p:cTn id="53" dur="1" fill="hold">
                                              <p:stCondLst>
                                                <p:cond delay="0"/>
                                              </p:stCondLst>
                                            </p:cTn>
                                            <p:tgtEl>
                                              <p:spTgt spid="114"/>
                                            </p:tgtEl>
                                            <p:attrNameLst>
                                              <p:attrName>style.visibility</p:attrName>
                                            </p:attrNameLst>
                                          </p:cBhvr>
                                          <p:to>
                                            <p:strVal val="visible"/>
                                          </p:to>
                                        </p:set>
                                        <p:animEffect transition="in" filter="fade">
                                          <p:cBhvr>
                                            <p:cTn id="54" dur="500"/>
                                            <p:tgtEl>
                                              <p:spTgt spid="114"/>
                                            </p:tgtEl>
                                          </p:cBhvr>
                                        </p:animEffect>
                                      </p:childTnLst>
                                    </p:cTn>
                                  </p:par>
                                </p:childTnLst>
                              </p:cTn>
                            </p:par>
                            <p:par>
                              <p:cTn id="55" fill="hold">
                                <p:stCondLst>
                                  <p:cond delay="6350"/>
                                </p:stCondLst>
                                <p:childTnLst>
                                  <p:par>
                                    <p:cTn id="56" presetID="42" presetClass="entr" presetSubtype="0" fill="hold" nodeType="afterEffect">
                                      <p:stCondLst>
                                        <p:cond delay="0"/>
                                      </p:stCondLst>
                                      <p:childTnLst>
                                        <p:set>
                                          <p:cBhvr>
                                            <p:cTn id="57" dur="1" fill="hold">
                                              <p:stCondLst>
                                                <p:cond delay="0"/>
                                              </p:stCondLst>
                                            </p:cTn>
                                            <p:tgtEl>
                                              <p:spTgt spid="115"/>
                                            </p:tgtEl>
                                            <p:attrNameLst>
                                              <p:attrName>style.visibility</p:attrName>
                                            </p:attrNameLst>
                                          </p:cBhvr>
                                          <p:to>
                                            <p:strVal val="visible"/>
                                          </p:to>
                                        </p:set>
                                        <p:animEffect transition="in" filter="fade">
                                          <p:cBhvr>
                                            <p:cTn id="58" dur="1000"/>
                                            <p:tgtEl>
                                              <p:spTgt spid="115"/>
                                            </p:tgtEl>
                                          </p:cBhvr>
                                        </p:animEffect>
                                        <p:anim calcmode="lin" valueType="num">
                                          <p:cBhvr>
                                            <p:cTn id="59" dur="1000" fill="hold"/>
                                            <p:tgtEl>
                                              <p:spTgt spid="115"/>
                                            </p:tgtEl>
                                            <p:attrNameLst>
                                              <p:attrName>ppt_x</p:attrName>
                                            </p:attrNameLst>
                                          </p:cBhvr>
                                          <p:tavLst>
                                            <p:tav tm="0">
                                              <p:val>
                                                <p:strVal val="#ppt_x"/>
                                              </p:val>
                                            </p:tav>
                                            <p:tav tm="100000">
                                              <p:val>
                                                <p:strVal val="#ppt_x"/>
                                              </p:val>
                                            </p:tav>
                                          </p:tavLst>
                                        </p:anim>
                                        <p:anim calcmode="lin" valueType="num">
                                          <p:cBhvr>
                                            <p:cTn id="60" dur="1000" fill="hold"/>
                                            <p:tgtEl>
                                              <p:spTgt spid="115"/>
                                            </p:tgtEl>
                                            <p:attrNameLst>
                                              <p:attrName>ppt_y</p:attrName>
                                            </p:attrNameLst>
                                          </p:cBhvr>
                                          <p:tavLst>
                                            <p:tav tm="0">
                                              <p:val>
                                                <p:strVal val="#ppt_y+.1"/>
                                              </p:val>
                                            </p:tav>
                                            <p:tav tm="100000">
                                              <p:val>
                                                <p:strVal val="#ppt_y"/>
                                              </p:val>
                                            </p:tav>
                                          </p:tavLst>
                                        </p:anim>
                                      </p:childTnLst>
                                    </p:cTn>
                                  </p:par>
                                </p:childTnLst>
                              </p:cTn>
                            </p:par>
                            <p:par>
                              <p:cTn id="61" fill="hold">
                                <p:stCondLst>
                                  <p:cond delay="7350"/>
                                </p:stCondLst>
                                <p:childTnLst>
                                  <p:par>
                                    <p:cTn id="62" presetID="63" presetClass="path" presetSubtype="0" accel="50000" decel="50000" fill="hold" nodeType="afterEffect">
                                      <p:stCondLst>
                                        <p:cond delay="0"/>
                                      </p:stCondLst>
                                      <p:childTnLst>
                                        <p:animMotion origin="layout" path="M 5.55556E-7 -3.7446E-6 L 0.29375 -3.7446E-6 " pathEditMode="relative" rAng="0" ptsTypes="AA">
                                          <p:cBhvr>
                                            <p:cTn id="63" dur="2000" fill="hold"/>
                                            <p:tgtEl>
                                              <p:spTgt spid="114"/>
                                            </p:tgtEl>
                                            <p:attrNameLst>
                                              <p:attrName>ppt_x</p:attrName>
                                              <p:attrName>ppt_y</p:attrName>
                                            </p:attrNameLst>
                                          </p:cBhvr>
                                          <p:rCtr x="14687" y="0"/>
                                        </p:animMotion>
                                      </p:childTnLst>
                                    </p:cTn>
                                  </p:par>
                                  <p:par>
                                    <p:cTn id="64" presetID="63" presetClass="path" presetSubtype="0" accel="50000" decel="50000" fill="hold" nodeType="withEffect">
                                      <p:stCondLst>
                                        <p:cond delay="0"/>
                                      </p:stCondLst>
                                      <p:childTnLst>
                                        <p:animMotion origin="layout" path="M 0.00626 4.41703E-6 L 0.2882 4.41703E-6 " pathEditMode="relative" rAng="0" ptsTypes="AA">
                                          <p:cBhvr>
                                            <p:cTn id="65" dur="2000" fill="hold"/>
                                            <p:tgtEl>
                                              <p:spTgt spid="115"/>
                                            </p:tgtEl>
                                            <p:attrNameLst>
                                              <p:attrName>ppt_x</p:attrName>
                                              <p:attrName>ppt_y</p:attrName>
                                            </p:attrNameLst>
                                          </p:cBhvr>
                                          <p:rCtr x="14097" y="0"/>
                                        </p:animMotion>
                                      </p:childTnLst>
                                    </p:cTn>
                                  </p:par>
                                </p:childTnLst>
                              </p:cTn>
                            </p:par>
                            <p:par>
                              <p:cTn id="66" fill="hold">
                                <p:stCondLst>
                                  <p:cond delay="9350"/>
                                </p:stCondLst>
                                <p:childTnLst>
                                  <p:par>
                                    <p:cTn id="67" presetID="10" presetClass="exit" presetSubtype="0" fill="hold" nodeType="afterEffect">
                                      <p:stCondLst>
                                        <p:cond delay="0"/>
                                      </p:stCondLst>
                                      <p:childTnLst>
                                        <p:animEffect transition="out" filter="fade">
                                          <p:cBhvr>
                                            <p:cTn id="68" dur="500"/>
                                            <p:tgtEl>
                                              <p:spTgt spid="114"/>
                                            </p:tgtEl>
                                          </p:cBhvr>
                                        </p:animEffect>
                                        <p:set>
                                          <p:cBhvr>
                                            <p:cTn id="69" dur="1" fill="hold">
                                              <p:stCondLst>
                                                <p:cond delay="499"/>
                                              </p:stCondLst>
                                            </p:cTn>
                                            <p:tgtEl>
                                              <p:spTgt spid="114"/>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15"/>
                                            </p:tgtEl>
                                          </p:cBhvr>
                                        </p:animEffect>
                                        <p:set>
                                          <p:cBhvr>
                                            <p:cTn id="72" dur="1" fill="hold">
                                              <p:stCondLst>
                                                <p:cond delay="499"/>
                                              </p:stCondLst>
                                            </p:cTn>
                                            <p:tgtEl>
                                              <p:spTgt spid="115"/>
                                            </p:tgtEl>
                                            <p:attrNameLst>
                                              <p:attrName>style.visibility</p:attrName>
                                            </p:attrNameLst>
                                          </p:cBhvr>
                                          <p:to>
                                            <p:strVal val="hidden"/>
                                          </p:to>
                                        </p:set>
                                      </p:childTnLst>
                                    </p:cTn>
                                  </p:par>
                                </p:childTnLst>
                              </p:cTn>
                            </p:par>
                            <p:par>
                              <p:cTn id="73" fill="hold">
                                <p:stCondLst>
                                  <p:cond delay="9850"/>
                                </p:stCondLst>
                                <p:childTnLst>
                                  <p:par>
                                    <p:cTn id="74" presetID="22" presetClass="entr" presetSubtype="8" fill="hold" grpId="0" nodeType="afterEffect">
                                      <p:stCondLst>
                                        <p:cond delay="0"/>
                                      </p:stCondLst>
                                      <p:childTnLst>
                                        <p:set>
                                          <p:cBhvr>
                                            <p:cTn id="75" dur="1" fill="hold">
                                              <p:stCondLst>
                                                <p:cond delay="0"/>
                                              </p:stCondLst>
                                            </p:cTn>
                                            <p:tgtEl>
                                              <p:spTgt spid="116"/>
                                            </p:tgtEl>
                                            <p:attrNameLst>
                                              <p:attrName>style.visibility</p:attrName>
                                            </p:attrNameLst>
                                          </p:cBhvr>
                                          <p:to>
                                            <p:strVal val="visible"/>
                                          </p:to>
                                        </p:set>
                                        <p:animEffect transition="in" filter="wipe(left)">
                                          <p:cBhvr>
                                            <p:cTn id="76" dur="3000"/>
                                            <p:tgtEl>
                                              <p:spTgt spid="116"/>
                                            </p:tgtEl>
                                          </p:cBhvr>
                                        </p:animEffect>
                                      </p:childTnLst>
                                    </p:cTn>
                                  </p:par>
                                </p:childTnLst>
                              </p:cTn>
                            </p:par>
                            <p:par>
                              <p:cTn id="77" fill="hold">
                                <p:stCondLst>
                                  <p:cond delay="12850"/>
                                </p:stCondLst>
                                <p:childTnLst>
                                  <p:par>
                                    <p:cTn id="78" presetID="23" presetClass="entr" presetSubtype="528" fill="hold" grpId="0" nodeType="afterEffect">
                                      <p:stCondLst>
                                        <p:cond delay="0"/>
                                      </p:stCondLst>
                                      <p:iterate type="lt">
                                        <p:tmPct val="10000"/>
                                      </p:iterate>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 calcmode="lin" valueType="num">
                                          <p:cBhvr>
                                            <p:cTn id="82" dur="500" fill="hold"/>
                                            <p:tgtEl>
                                              <p:spTgt spid="113"/>
                                            </p:tgtEl>
                                            <p:attrNameLst>
                                              <p:attrName>ppt_x</p:attrName>
                                            </p:attrNameLst>
                                          </p:cBhvr>
                                          <p:tavLst>
                                            <p:tav tm="0">
                                              <p:val>
                                                <p:fltVal val="0.5"/>
                                              </p:val>
                                            </p:tav>
                                            <p:tav tm="100000">
                                              <p:val>
                                                <p:strVal val="#ppt_x"/>
                                              </p:val>
                                            </p:tav>
                                          </p:tavLst>
                                        </p:anim>
                                        <p:anim calcmode="lin" valueType="num">
                                          <p:cBhvr>
                                            <p:cTn id="83" dur="500" fill="hold"/>
                                            <p:tgtEl>
                                              <p:spTgt spid="1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11" grpId="0"/>
          <p:bldP spid="112" grpId="0" animBg="1"/>
          <p:bldP spid="113" grpId="0"/>
          <p:bldP spid="11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580112" y="1190506"/>
            <a:ext cx="1056855" cy="3830884"/>
            <a:chOff x="7391780" y="1019626"/>
            <a:chExt cx="1408957" cy="5109028"/>
          </a:xfrm>
        </p:grpSpPr>
        <p:sp>
          <p:nvSpPr>
            <p:cNvPr id="10"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13" name="任意多边形 12"/>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14"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1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7" name="组合 26"/>
          <p:cNvGrpSpPr/>
          <p:nvPr/>
        </p:nvGrpSpPr>
        <p:grpSpPr>
          <a:xfrm>
            <a:off x="4192406" y="2577710"/>
            <a:ext cx="3832270" cy="1056475"/>
            <a:chOff x="5541746" y="2869660"/>
            <a:chExt cx="5109028" cy="1408959"/>
          </a:xfrm>
        </p:grpSpPr>
        <p:sp>
          <p:nvSpPr>
            <p:cNvPr id="28"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31" name="任意多边形 30"/>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32"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3"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8" name="文本框 63"/>
          <p:cNvSpPr txBox="1"/>
          <p:nvPr/>
        </p:nvSpPr>
        <p:spPr>
          <a:xfrm>
            <a:off x="4257849" y="1692253"/>
            <a:ext cx="974420"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9" name="文本框 73"/>
          <p:cNvSpPr txBox="1"/>
          <p:nvPr/>
        </p:nvSpPr>
        <p:spPr>
          <a:xfrm>
            <a:off x="4257849" y="3744735"/>
            <a:ext cx="974420"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50" name="文本框 75"/>
          <p:cNvSpPr txBox="1"/>
          <p:nvPr/>
        </p:nvSpPr>
        <p:spPr>
          <a:xfrm>
            <a:off x="6711878" y="1692253"/>
            <a:ext cx="974420" cy="248209"/>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51" name="文本框 77"/>
          <p:cNvSpPr txBox="1"/>
          <p:nvPr/>
        </p:nvSpPr>
        <p:spPr>
          <a:xfrm>
            <a:off x="6711878" y="3744735"/>
            <a:ext cx="974420"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52" name="文本框 79"/>
          <p:cNvSpPr txBox="1"/>
          <p:nvPr/>
        </p:nvSpPr>
        <p:spPr>
          <a:xfrm>
            <a:off x="989895" y="2295798"/>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3" name="文本框 113"/>
          <p:cNvSpPr txBox="1"/>
          <p:nvPr/>
        </p:nvSpPr>
        <p:spPr>
          <a:xfrm>
            <a:off x="4238394" y="201422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4" name="文本框 113"/>
          <p:cNvSpPr txBox="1"/>
          <p:nvPr/>
        </p:nvSpPr>
        <p:spPr>
          <a:xfrm>
            <a:off x="4278168" y="408947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5" name="文本框 113"/>
          <p:cNvSpPr txBox="1"/>
          <p:nvPr/>
        </p:nvSpPr>
        <p:spPr>
          <a:xfrm>
            <a:off x="6714063" y="203886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6" name="文本框 113"/>
          <p:cNvSpPr txBox="1"/>
          <p:nvPr/>
        </p:nvSpPr>
        <p:spPr>
          <a:xfrm>
            <a:off x="6714063" y="407758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7" name="文本框 113"/>
          <p:cNvSpPr txBox="1"/>
          <p:nvPr/>
        </p:nvSpPr>
        <p:spPr>
          <a:xfrm>
            <a:off x="988682" y="2679062"/>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124854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2" presetClass="entr" presetSubtype="1"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0-#ppt_h/2"/>
                                          </p:val>
                                        </p:tav>
                                        <p:tav tm="100000">
                                          <p:val>
                                            <p:strVal val="#ppt_y"/>
                                          </p:val>
                                        </p:tav>
                                      </p:tavLst>
                                    </p:anim>
                                  </p:childTnLst>
                                </p:cTn>
                              </p:par>
                            </p:childTnLst>
                          </p:cTn>
                        </p:par>
                        <p:par>
                          <p:cTn id="48" fill="hold">
                            <p:stCondLst>
                              <p:cond delay="1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52"/>
                                        </p:tgtEl>
                                        <p:attrNameLst>
                                          <p:attrName>style.visibility</p:attrName>
                                        </p:attrNameLst>
                                      </p:cBhvr>
                                      <p:to>
                                        <p:strVal val="visible"/>
                                      </p:to>
                                    </p:set>
                                    <p:anim calcmode="lin" valueType="num">
                                      <p:cBhvr>
                                        <p:cTn id="51"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52"/>
                                        </p:tgtEl>
                                        <p:attrNameLst>
                                          <p:attrName>ppt_y</p:attrName>
                                        </p:attrNameLst>
                                      </p:cBhvr>
                                      <p:tavLst>
                                        <p:tav tm="0">
                                          <p:val>
                                            <p:strVal val="#ppt_y"/>
                                          </p:val>
                                        </p:tav>
                                        <p:tav tm="100000">
                                          <p:val>
                                            <p:strVal val="#ppt_y"/>
                                          </p:val>
                                        </p:tav>
                                      </p:tavLst>
                                    </p:anim>
                                    <p:anim calcmode="lin" valueType="num">
                                      <p:cBhvr>
                                        <p:cTn id="53"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52"/>
                                        </p:tgtEl>
                                      </p:cBhvr>
                                    </p:animEffect>
                                  </p:childTnLst>
                                </p:cTn>
                              </p:par>
                            </p:childTnLst>
                          </p:cTn>
                        </p:par>
                        <p:par>
                          <p:cTn id="56" fill="hold">
                            <p:stCondLst>
                              <p:cond delay="22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57"/>
                                        </p:tgtEl>
                                        <p:attrNameLst>
                                          <p:attrName>style.visibility</p:attrName>
                                        </p:attrNameLst>
                                      </p:cBhvr>
                                      <p:to>
                                        <p:strVal val="visible"/>
                                      </p:to>
                                    </p:set>
                                    <p:anim calcmode="lin" valueType="num">
                                      <p:cBhvr>
                                        <p:cTn id="59"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57"/>
                                        </p:tgtEl>
                                        <p:attrNameLst>
                                          <p:attrName>ppt_y</p:attrName>
                                        </p:attrNameLst>
                                      </p:cBhvr>
                                      <p:tavLst>
                                        <p:tav tm="0">
                                          <p:val>
                                            <p:strVal val="#ppt_y"/>
                                          </p:val>
                                        </p:tav>
                                        <p:tav tm="100000">
                                          <p:val>
                                            <p:strVal val="#ppt_y"/>
                                          </p:val>
                                        </p:tav>
                                      </p:tavLst>
                                    </p:anim>
                                    <p:anim calcmode="lin" valueType="num">
                                      <p:cBhvr>
                                        <p:cTn id="61"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57"/>
                                        </p:tgtEl>
                                      </p:cBhvr>
                                    </p:animEffect>
                                  </p:childTnLst>
                                </p:cTn>
                              </p:par>
                            </p:childTnLst>
                          </p:cTn>
                        </p:par>
                        <p:par>
                          <p:cTn id="64" fill="hold">
                            <p:stCondLst>
                              <p:cond delay="5400"/>
                            </p:stCondLst>
                            <p:childTnLst>
                              <p:par>
                                <p:cTn id="65" presetID="8" presetClass="emph" presetSubtype="0" fill="hold" nodeType="afterEffect">
                                  <p:stCondLst>
                                    <p:cond delay="0"/>
                                  </p:stCondLst>
                                  <p:childTnLst>
                                    <p:animRot by="21600000">
                                      <p:cBhvr>
                                        <p:cTn id="66" dur="2000" fill="hold"/>
                                        <p:tgtEl>
                                          <p:spTgt spid="27"/>
                                        </p:tgtEl>
                                        <p:attrNameLst>
                                          <p:attrName>r</p:attrName>
                                        </p:attrNameLst>
                                      </p:cBhvr>
                                    </p:animRot>
                                  </p:childTnLst>
                                </p:cTn>
                              </p:par>
                              <p:par>
                                <p:cTn id="67" presetID="8" presetClass="emph" presetSubtype="0" fill="hold" nodeType="withEffect">
                                  <p:stCondLst>
                                    <p:cond delay="0"/>
                                  </p:stCondLst>
                                  <p:childTnLst>
                                    <p:animRot by="-21600000">
                                      <p:cBhvr>
                                        <p:cTn id="68" dur="2000" fill="hold"/>
                                        <p:tgtEl>
                                          <p:spTgt spid="9"/>
                                        </p:tgtEl>
                                        <p:attrNameLst>
                                          <p:attrName>r</p:attrName>
                                        </p:attrNameLst>
                                      </p:cBhvr>
                                    </p:animRot>
                                  </p:childTnLst>
                                </p:cTn>
                              </p:par>
                            </p:childTnLst>
                          </p:cTn>
                        </p:par>
                        <p:par>
                          <p:cTn id="69" fill="hold">
                            <p:stCondLst>
                              <p:cond delay="7400"/>
                            </p:stCondLst>
                            <p:childTnLst>
                              <p:par>
                                <p:cTn id="70" presetID="22" presetClass="entr" presetSubtype="8"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wipe(left)">
                                      <p:cBhvr>
                                        <p:cTn id="72" dur="500"/>
                                        <p:tgtEl>
                                          <p:spTgt spid="5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wipe(left)">
                                      <p:cBhvr>
                                        <p:cTn id="75" dur="500"/>
                                        <p:tgtEl>
                                          <p:spTgt spid="4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left)">
                                      <p:cBhvr>
                                        <p:cTn id="78" dur="500"/>
                                        <p:tgtEl>
                                          <p:spTgt spid="4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wipe(left)">
                                      <p:cBhvr>
                                        <p:cTn id="81" dur="500"/>
                                        <p:tgtEl>
                                          <p:spTgt spid="51"/>
                                        </p:tgtEl>
                                      </p:cBhvr>
                                    </p:animEffect>
                                  </p:childTnLst>
                                </p:cTn>
                              </p:par>
                            </p:childTnLst>
                          </p:cTn>
                        </p:par>
                        <p:par>
                          <p:cTn id="82" fill="hold">
                            <p:stCondLst>
                              <p:cond delay="7900"/>
                            </p:stCondLst>
                            <p:childTnLst>
                              <p:par>
                                <p:cTn id="83" presetID="14" presetClass="entr" presetSubtype="1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randombar(horizontal)">
                                      <p:cBhvr>
                                        <p:cTn id="85" dur="500"/>
                                        <p:tgtEl>
                                          <p:spTgt spid="53"/>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randombar(horizontal)">
                                      <p:cBhvr>
                                        <p:cTn id="88" dur="500"/>
                                        <p:tgtEl>
                                          <p:spTgt spid="55"/>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randombar(horizontal)">
                                      <p:cBhvr>
                                        <p:cTn id="91" dur="500"/>
                                        <p:tgtEl>
                                          <p:spTgt spid="54"/>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randombar(horizontal)">
                                      <p:cBhvr>
                                        <p:cTn id="9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48" grpId="0"/>
      <p:bldP spid="49" grpId="0"/>
      <p:bldP spid="50" grpId="0"/>
      <p:bldP spid="51" grpId="0"/>
      <p:bldP spid="52" grpId="0"/>
      <p:bldP spid="53" grpId="0"/>
      <p:bldP spid="54" grpId="0"/>
      <p:bldP spid="55" grpId="0"/>
      <p:bldP spid="56" grpId="0"/>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019746" y="1798019"/>
            <a:ext cx="2225441" cy="2625852"/>
            <a:chOff x="4832531" y="1500201"/>
            <a:chExt cx="2966869" cy="3501947"/>
          </a:xfrm>
        </p:grpSpPr>
        <p:sp>
          <p:nvSpPr>
            <p:cNvPr id="10"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 name="椭圆 11"/>
          <p:cNvSpPr/>
          <p:nvPr/>
        </p:nvSpPr>
        <p:spPr>
          <a:xfrm>
            <a:off x="976737" y="1495730"/>
            <a:ext cx="3102002" cy="3100880"/>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4812462" y="1798019"/>
            <a:ext cx="2225441" cy="2625852"/>
            <a:chOff x="4832531" y="1500201"/>
            <a:chExt cx="2966869" cy="3501947"/>
          </a:xfrm>
        </p:grpSpPr>
        <p:sp>
          <p:nvSpPr>
            <p:cNvPr id="14"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任意多边形 14"/>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a:off x="3625743" y="1798019"/>
            <a:ext cx="2225441" cy="2625852"/>
            <a:chOff x="4832531" y="1500201"/>
            <a:chExt cx="2966869" cy="3501947"/>
          </a:xfrm>
        </p:grpSpPr>
        <p:sp>
          <p:nvSpPr>
            <p:cNvPr id="17"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任意多边形 17"/>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18"/>
          <p:cNvGrpSpPr/>
          <p:nvPr/>
        </p:nvGrpSpPr>
        <p:grpSpPr>
          <a:xfrm>
            <a:off x="2410287" y="1798019"/>
            <a:ext cx="2225441" cy="2625852"/>
            <a:chOff x="4832531" y="1500201"/>
            <a:chExt cx="2966869" cy="3501947"/>
          </a:xfrm>
        </p:grpSpPr>
        <p:sp>
          <p:nvSpPr>
            <p:cNvPr id="20"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任意多边形 20"/>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a:off x="1192404" y="1798019"/>
            <a:ext cx="2225441" cy="2625852"/>
            <a:chOff x="1538516" y="1764413"/>
            <a:chExt cx="2966869" cy="3501947"/>
          </a:xfrm>
        </p:grpSpPr>
        <p:sp>
          <p:nvSpPr>
            <p:cNvPr id="23"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a:off x="797353" y="1847375"/>
            <a:ext cx="1133199" cy="2397592"/>
            <a:chOff x="1011851" y="1830236"/>
            <a:chExt cx="1510734" cy="3197529"/>
          </a:xfrm>
        </p:grpSpPr>
        <p:sp>
          <p:nvSpPr>
            <p:cNvPr id="26" name="任意多边形 25"/>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文本框 3"/>
            <p:cNvSpPr txBox="1"/>
            <p:nvPr/>
          </p:nvSpPr>
          <p:spPr>
            <a:xfrm>
              <a:off x="1011851" y="2455107"/>
              <a:ext cx="1354040" cy="1924386"/>
            </a:xfrm>
            <a:prstGeom prst="rect">
              <a:avLst/>
            </a:prstGeom>
            <a:noFill/>
          </p:spPr>
          <p:txBody>
            <a:bodyPr vert="eaVert" wrap="square" rtlCol="0">
              <a:spAutoFit/>
            </a:bodyPr>
            <a:lstStyle/>
            <a:p>
              <a:pPr algn="ctr"/>
              <a:r>
                <a:rPr lang="zh-CN" altLang="en-US" sz="2700" dirty="0">
                  <a:solidFill>
                    <a:prstClr val="white"/>
                  </a:solidFill>
                  <a:latin typeface="方正正中黑简体" panose="02000000000000000000" pitchFamily="2" charset="-122"/>
                  <a:ea typeface="方正正中黑简体" panose="02000000000000000000" pitchFamily="2" charset="-122"/>
                </a:rPr>
                <a:t>添加标题</a:t>
              </a:r>
            </a:p>
          </p:txBody>
        </p:sp>
      </p:grpSp>
      <p:sp>
        <p:nvSpPr>
          <p:cNvPr id="28" name="文本框 4"/>
          <p:cNvSpPr txBox="1"/>
          <p:nvPr/>
        </p:nvSpPr>
        <p:spPr>
          <a:xfrm>
            <a:off x="2670849" y="211698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29" name="矩形 28"/>
          <p:cNvSpPr/>
          <p:nvPr/>
        </p:nvSpPr>
        <p:spPr>
          <a:xfrm>
            <a:off x="2725548" y="2097616"/>
            <a:ext cx="476897" cy="66425"/>
          </a:xfrm>
          <a:prstGeom prst="rect">
            <a:avLst/>
          </a:prstGeom>
          <a:solidFill>
            <a:srgbClr val="FFB850"/>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30" name="文本框 29"/>
          <p:cNvSpPr txBox="1"/>
          <p:nvPr/>
        </p:nvSpPr>
        <p:spPr>
          <a:xfrm>
            <a:off x="3826375" y="211698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31" name="矩形 30"/>
          <p:cNvSpPr/>
          <p:nvPr/>
        </p:nvSpPr>
        <p:spPr>
          <a:xfrm>
            <a:off x="3904904" y="2097616"/>
            <a:ext cx="476897" cy="66425"/>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文本框 31"/>
          <p:cNvSpPr txBox="1"/>
          <p:nvPr/>
        </p:nvSpPr>
        <p:spPr>
          <a:xfrm>
            <a:off x="5071618" y="211698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33" name="矩形 32"/>
          <p:cNvSpPr/>
          <p:nvPr/>
        </p:nvSpPr>
        <p:spPr>
          <a:xfrm>
            <a:off x="5145642" y="2097616"/>
            <a:ext cx="476897" cy="66425"/>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4F1ED"/>
              </a:solidFill>
            </a:endParaRPr>
          </a:p>
        </p:txBody>
      </p:sp>
      <p:sp>
        <p:nvSpPr>
          <p:cNvPr id="34" name="文本框 33"/>
          <p:cNvSpPr txBox="1"/>
          <p:nvPr/>
        </p:nvSpPr>
        <p:spPr>
          <a:xfrm>
            <a:off x="6284755" y="211698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35" name="矩形 34"/>
          <p:cNvSpPr/>
          <p:nvPr/>
        </p:nvSpPr>
        <p:spPr>
          <a:xfrm>
            <a:off x="6362316" y="2097616"/>
            <a:ext cx="476897" cy="66425"/>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26858"/>
              </a:solidFill>
            </a:endParaRPr>
          </a:p>
        </p:txBody>
      </p:sp>
      <p:sp>
        <p:nvSpPr>
          <p:cNvPr id="36" name="文本框 35"/>
          <p:cNvSpPr txBox="1"/>
          <p:nvPr/>
        </p:nvSpPr>
        <p:spPr>
          <a:xfrm>
            <a:off x="7445819" y="2116984"/>
            <a:ext cx="627012"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37" name="矩形 36"/>
          <p:cNvSpPr/>
          <p:nvPr/>
        </p:nvSpPr>
        <p:spPr>
          <a:xfrm>
            <a:off x="7524266" y="2097616"/>
            <a:ext cx="476897" cy="66425"/>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00"/>
              </a:solidFill>
            </a:endParaRPr>
          </a:p>
        </p:txBody>
      </p:sp>
      <p:grpSp>
        <p:nvGrpSpPr>
          <p:cNvPr id="38" name="Group 4"/>
          <p:cNvGrpSpPr>
            <a:grpSpLocks noChangeAspect="1"/>
          </p:cNvGrpSpPr>
          <p:nvPr/>
        </p:nvGrpSpPr>
        <p:grpSpPr bwMode="auto">
          <a:xfrm>
            <a:off x="2327925" y="2893156"/>
            <a:ext cx="292283" cy="248891"/>
            <a:chOff x="3688" y="2034"/>
            <a:chExt cx="297" cy="253"/>
          </a:xfrm>
          <a:solidFill>
            <a:schemeClr val="bg1">
              <a:lumMod val="65000"/>
            </a:schemeClr>
          </a:solidFill>
          <a:scene3d>
            <a:camera prst="perspectiveLeft"/>
            <a:lightRig rig="threePt" dir="t"/>
          </a:scene3d>
        </p:grpSpPr>
        <p:sp>
          <p:nvSpPr>
            <p:cNvPr id="39"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 name="Group 9"/>
          <p:cNvGrpSpPr>
            <a:grpSpLocks noChangeAspect="1"/>
          </p:cNvGrpSpPr>
          <p:nvPr/>
        </p:nvGrpSpPr>
        <p:grpSpPr bwMode="auto">
          <a:xfrm>
            <a:off x="3528511" y="2861860"/>
            <a:ext cx="277521" cy="275453"/>
            <a:chOff x="3740" y="2027"/>
            <a:chExt cx="282" cy="280"/>
          </a:xfrm>
          <a:solidFill>
            <a:schemeClr val="bg1">
              <a:lumMod val="65000"/>
            </a:schemeClr>
          </a:solidFill>
          <a:scene3d>
            <a:camera prst="perspectiveLeft"/>
            <a:lightRig rig="threePt" dir="t"/>
          </a:scene3d>
        </p:grpSpPr>
        <p:sp>
          <p:nvSpPr>
            <p:cNvPr id="42"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5" name="Freeform 16"/>
          <p:cNvSpPr>
            <a:spLocks noEditPoints="1"/>
          </p:cNvSpPr>
          <p:nvPr/>
        </p:nvSpPr>
        <p:spPr bwMode="auto">
          <a:xfrm>
            <a:off x="4753229" y="2878028"/>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6" name="Group 19"/>
          <p:cNvGrpSpPr>
            <a:grpSpLocks noChangeAspect="1"/>
          </p:cNvGrpSpPr>
          <p:nvPr/>
        </p:nvGrpSpPr>
        <p:grpSpPr bwMode="auto">
          <a:xfrm>
            <a:off x="5967928" y="2899530"/>
            <a:ext cx="305076" cy="247907"/>
            <a:chOff x="3686" y="2034"/>
            <a:chExt cx="310" cy="252"/>
          </a:xfrm>
          <a:solidFill>
            <a:schemeClr val="bg1">
              <a:lumMod val="65000"/>
            </a:schemeClr>
          </a:solidFill>
          <a:scene3d>
            <a:camera prst="perspectiveLeft"/>
            <a:lightRig rig="threePt" dir="t"/>
          </a:scene3d>
        </p:grpSpPr>
        <p:sp>
          <p:nvSpPr>
            <p:cNvPr id="47"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Group 24"/>
          <p:cNvGrpSpPr>
            <a:grpSpLocks noChangeAspect="1"/>
          </p:cNvGrpSpPr>
          <p:nvPr/>
        </p:nvGrpSpPr>
        <p:grpSpPr bwMode="auto">
          <a:xfrm>
            <a:off x="7127201" y="2877751"/>
            <a:ext cx="328695" cy="255778"/>
            <a:chOff x="3679" y="2031"/>
            <a:chExt cx="334" cy="260"/>
          </a:xfrm>
          <a:solidFill>
            <a:schemeClr val="bg1">
              <a:lumMod val="65000"/>
            </a:schemeClr>
          </a:solidFill>
          <a:scene3d>
            <a:camera prst="perspectiveLeft"/>
            <a:lightRig rig="threePt" dir="t"/>
          </a:scene3d>
        </p:grpSpPr>
        <p:sp>
          <p:nvSpPr>
            <p:cNvPr id="50"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4" name="文本框 53"/>
          <p:cNvSpPr txBox="1"/>
          <p:nvPr/>
        </p:nvSpPr>
        <p:spPr>
          <a:xfrm>
            <a:off x="2218569" y="3138520"/>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5" name="文本框 55"/>
          <p:cNvSpPr txBox="1"/>
          <p:nvPr/>
        </p:nvSpPr>
        <p:spPr>
          <a:xfrm>
            <a:off x="3411332" y="313852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6" name="文本框 57"/>
          <p:cNvSpPr txBox="1"/>
          <p:nvPr/>
        </p:nvSpPr>
        <p:spPr>
          <a:xfrm>
            <a:off x="4645238" y="313852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57" name="文本框 59"/>
          <p:cNvSpPr txBox="1"/>
          <p:nvPr/>
        </p:nvSpPr>
        <p:spPr>
          <a:xfrm>
            <a:off x="5856380" y="313852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58" name="文本框 66"/>
          <p:cNvSpPr txBox="1"/>
          <p:nvPr/>
        </p:nvSpPr>
        <p:spPr>
          <a:xfrm>
            <a:off x="7029878" y="313852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9" name="文本框 113"/>
          <p:cNvSpPr txBox="1"/>
          <p:nvPr/>
        </p:nvSpPr>
        <p:spPr>
          <a:xfrm>
            <a:off x="2272335" y="3370726"/>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3476092" y="3374112"/>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1" name="文本框 113"/>
          <p:cNvSpPr txBox="1"/>
          <p:nvPr/>
        </p:nvSpPr>
        <p:spPr>
          <a:xfrm>
            <a:off x="4716972" y="3374112"/>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2" name="文本框 113"/>
          <p:cNvSpPr txBox="1"/>
          <p:nvPr/>
        </p:nvSpPr>
        <p:spPr>
          <a:xfrm>
            <a:off x="5990598" y="3387020"/>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3" name="文本框 113"/>
          <p:cNvSpPr txBox="1"/>
          <p:nvPr/>
        </p:nvSpPr>
        <p:spPr>
          <a:xfrm>
            <a:off x="7105586" y="3374112"/>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0380118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1500"/>
                                </p:stCondLst>
                                <p:childTnLst>
                                  <p:par>
                                    <p:cTn id="49" presetID="2" presetClass="entr" presetSubtype="8" accel="40000" fill="hold" nodeType="afterEffect" p14:presetBounceEnd="40000">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14:bounceEnd="40000">
                                          <p:cBhvr additive="base">
                                            <p:cTn id="51"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52" dur="1500" fill="hold"/>
                                            <p:tgtEl>
                                              <p:spTgt spid="9"/>
                                            </p:tgtEl>
                                            <p:attrNameLst>
                                              <p:attrName>ppt_y</p:attrName>
                                            </p:attrNameLst>
                                          </p:cBhvr>
                                          <p:tavLst>
                                            <p:tav tm="0">
                                              <p:val>
                                                <p:strVal val="#ppt_y"/>
                                              </p:val>
                                            </p:tav>
                                            <p:tav tm="100000">
                                              <p:val>
                                                <p:strVal val="#ppt_y"/>
                                              </p:val>
                                            </p:tav>
                                          </p:tavLst>
                                        </p:anim>
                                      </p:childTnLst>
                                    </p:cTn>
                                  </p:par>
                                  <p:par>
                                    <p:cTn id="53" presetID="2" presetClass="entr" presetSubtype="8" accel="40000" fill="hold" nodeType="withEffect" p14:presetBounceEnd="40000">
                                      <p:stCondLst>
                                        <p:cond delay="250"/>
                                      </p:stCondLst>
                                      <p:childTnLst>
                                        <p:set>
                                          <p:cBhvr>
                                            <p:cTn id="54" dur="1" fill="hold">
                                              <p:stCondLst>
                                                <p:cond delay="0"/>
                                              </p:stCondLst>
                                            </p:cTn>
                                            <p:tgtEl>
                                              <p:spTgt spid="13"/>
                                            </p:tgtEl>
                                            <p:attrNameLst>
                                              <p:attrName>style.visibility</p:attrName>
                                            </p:attrNameLst>
                                          </p:cBhvr>
                                          <p:to>
                                            <p:strVal val="visible"/>
                                          </p:to>
                                        </p:set>
                                        <p:anim calcmode="lin" valueType="num" p14:bounceEnd="40000">
                                          <p:cBhvr additive="base">
                                            <p:cTn id="55" dur="1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56" dur="15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8" accel="40000" fill="hold" nodeType="withEffect" p14:presetBounceEnd="40000">
                                      <p:stCondLst>
                                        <p:cond delay="500"/>
                                      </p:stCondLst>
                                      <p:childTnLst>
                                        <p:set>
                                          <p:cBhvr>
                                            <p:cTn id="58" dur="1" fill="hold">
                                              <p:stCondLst>
                                                <p:cond delay="0"/>
                                              </p:stCondLst>
                                            </p:cTn>
                                            <p:tgtEl>
                                              <p:spTgt spid="16"/>
                                            </p:tgtEl>
                                            <p:attrNameLst>
                                              <p:attrName>style.visibility</p:attrName>
                                            </p:attrNameLst>
                                          </p:cBhvr>
                                          <p:to>
                                            <p:strVal val="visible"/>
                                          </p:to>
                                        </p:set>
                                        <p:anim calcmode="lin" valueType="num" p14:bounceEnd="40000">
                                          <p:cBhvr additive="base">
                                            <p:cTn id="59" dur="1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60" dur="1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8" accel="40000" fill="hold" nodeType="withEffect" p14:presetBounceEnd="40000">
                                      <p:stCondLst>
                                        <p:cond delay="750"/>
                                      </p:stCondLst>
                                      <p:childTnLst>
                                        <p:set>
                                          <p:cBhvr>
                                            <p:cTn id="62" dur="1" fill="hold">
                                              <p:stCondLst>
                                                <p:cond delay="0"/>
                                              </p:stCondLst>
                                            </p:cTn>
                                            <p:tgtEl>
                                              <p:spTgt spid="19"/>
                                            </p:tgtEl>
                                            <p:attrNameLst>
                                              <p:attrName>style.visibility</p:attrName>
                                            </p:attrNameLst>
                                          </p:cBhvr>
                                          <p:to>
                                            <p:strVal val="visible"/>
                                          </p:to>
                                        </p:set>
                                        <p:anim calcmode="lin" valueType="num" p14:bounceEnd="40000">
                                          <p:cBhvr additive="base">
                                            <p:cTn id="63"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64" dur="1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8" accel="40000" fill="hold" nodeType="withEffect" p14:presetBounceEnd="40000">
                                      <p:stCondLst>
                                        <p:cond delay="1000"/>
                                      </p:stCondLst>
                                      <p:childTnLst>
                                        <p:set>
                                          <p:cBhvr>
                                            <p:cTn id="66" dur="1" fill="hold">
                                              <p:stCondLst>
                                                <p:cond delay="0"/>
                                              </p:stCondLst>
                                            </p:cTn>
                                            <p:tgtEl>
                                              <p:spTgt spid="22"/>
                                            </p:tgtEl>
                                            <p:attrNameLst>
                                              <p:attrName>style.visibility</p:attrName>
                                            </p:attrNameLst>
                                          </p:cBhvr>
                                          <p:to>
                                            <p:strVal val="visible"/>
                                          </p:to>
                                        </p:set>
                                        <p:anim calcmode="lin" valueType="num" p14:bounceEnd="40000">
                                          <p:cBhvr additive="base">
                                            <p:cTn id="67" dur="15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68" dur="1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left)">
                                          <p:cBhvr>
                                            <p:cTn id="78" dur="500"/>
                                            <p:tgtEl>
                                              <p:spTgt spid="3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wipe(left)">
                                          <p:cBhvr>
                                            <p:cTn id="87" dur="500"/>
                                            <p:tgtEl>
                                              <p:spTgt spid="3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wipe(left)">
                                          <p:cBhvr>
                                            <p:cTn id="90" dur="500"/>
                                            <p:tgtEl>
                                              <p:spTgt spid="3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wipe(left)">
                                          <p:cBhvr>
                                            <p:cTn id="96" dur="500"/>
                                            <p:tgtEl>
                                              <p:spTgt spid="36"/>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wipe(left)">
                                          <p:cBhvr>
                                            <p:cTn id="99" dur="500"/>
                                            <p:tgtEl>
                                              <p:spTgt spid="37"/>
                                            </p:tgtEl>
                                          </p:cBhvr>
                                        </p:animEffect>
                                      </p:childTnLst>
                                    </p:cTn>
                                  </p:par>
                                </p:childTnLst>
                              </p:cTn>
                            </p:par>
                            <p:par>
                              <p:cTn id="100" fill="hold">
                                <p:stCondLst>
                                  <p:cond delay="4500"/>
                                </p:stCondLst>
                                <p:childTnLst>
                                  <p:par>
                                    <p:cTn id="101" presetID="10" presetClass="entr" presetSubtype="0" fill="hold" nodeType="after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par>
                                    <p:cTn id="104" presetID="10"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par>
                                    <p:cTn id="110" presetID="10" presetClass="entr" presetSubtype="0" fill="hold"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childTnLst>
                                    </p:cTn>
                                  </p:par>
                                  <p:par>
                                    <p:cTn id="113" presetID="10" presetClass="entr" presetSubtype="0"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childTnLst>
                              </p:cTn>
                            </p:par>
                            <p:par>
                              <p:cTn id="116" fill="hold">
                                <p:stCondLst>
                                  <p:cond delay="5000"/>
                                </p:stCondLst>
                                <p:childTnLst>
                                  <p:par>
                                    <p:cTn id="117" presetID="22" presetClass="entr" presetSubtype="8" fill="hold" grpId="0" nodeType="after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wipe(left)">
                                          <p:cBhvr>
                                            <p:cTn id="119" dur="500"/>
                                            <p:tgtEl>
                                              <p:spTgt spid="54"/>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animEffect transition="in" filter="wipe(left)">
                                          <p:cBhvr>
                                            <p:cTn id="122" dur="500"/>
                                            <p:tgtEl>
                                              <p:spTgt spid="59"/>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55"/>
                                            </p:tgtEl>
                                            <p:attrNameLst>
                                              <p:attrName>style.visibility</p:attrName>
                                            </p:attrNameLst>
                                          </p:cBhvr>
                                          <p:to>
                                            <p:strVal val="visible"/>
                                          </p:to>
                                        </p:set>
                                        <p:animEffect transition="in" filter="wipe(left)">
                                          <p:cBhvr>
                                            <p:cTn id="125" dur="500"/>
                                            <p:tgtEl>
                                              <p:spTgt spid="55"/>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wipe(left)">
                                          <p:cBhvr>
                                            <p:cTn id="128" dur="500"/>
                                            <p:tgtEl>
                                              <p:spTgt spid="60"/>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wipe(left)">
                                          <p:cBhvr>
                                            <p:cTn id="131" dur="500"/>
                                            <p:tgtEl>
                                              <p:spTgt spid="56"/>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wipe(left)">
                                          <p:cBhvr>
                                            <p:cTn id="134" dur="500"/>
                                            <p:tgtEl>
                                              <p:spTgt spid="61"/>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57"/>
                                            </p:tgtEl>
                                            <p:attrNameLst>
                                              <p:attrName>style.visibility</p:attrName>
                                            </p:attrNameLst>
                                          </p:cBhvr>
                                          <p:to>
                                            <p:strVal val="visible"/>
                                          </p:to>
                                        </p:set>
                                        <p:animEffect transition="in" filter="wipe(left)">
                                          <p:cBhvr>
                                            <p:cTn id="137" dur="500"/>
                                            <p:tgtEl>
                                              <p:spTgt spid="5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62"/>
                                            </p:tgtEl>
                                            <p:attrNameLst>
                                              <p:attrName>style.visibility</p:attrName>
                                            </p:attrNameLst>
                                          </p:cBhvr>
                                          <p:to>
                                            <p:strVal val="visible"/>
                                          </p:to>
                                        </p:set>
                                        <p:animEffect transition="in" filter="wipe(left)">
                                          <p:cBhvr>
                                            <p:cTn id="140" dur="500"/>
                                            <p:tgtEl>
                                              <p:spTgt spid="62"/>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wipe(left)">
                                          <p:cBhvr>
                                            <p:cTn id="143" dur="500"/>
                                            <p:tgtEl>
                                              <p:spTgt spid="58"/>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63"/>
                                            </p:tgtEl>
                                            <p:attrNameLst>
                                              <p:attrName>style.visibility</p:attrName>
                                            </p:attrNameLst>
                                          </p:cBhvr>
                                          <p:to>
                                            <p:strVal val="visible"/>
                                          </p:to>
                                        </p:set>
                                        <p:animEffect transition="in" filter="wipe(left)">
                                          <p:cBhvr>
                                            <p:cTn id="14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12" grpId="0" animBg="1"/>
          <p:bldP spid="28" grpId="0"/>
          <p:bldP spid="29" grpId="0" animBg="1"/>
          <p:bldP spid="30" grpId="0"/>
          <p:bldP spid="31" grpId="0" animBg="1"/>
          <p:bldP spid="32" grpId="0"/>
          <p:bldP spid="33" grpId="0" animBg="1"/>
          <p:bldP spid="34" grpId="0"/>
          <p:bldP spid="35" grpId="0" animBg="1"/>
          <p:bldP spid="36" grpId="0"/>
          <p:bldP spid="37" grpId="0" animBg="1"/>
          <p:bldP spid="45" grpId="0" animBg="1"/>
          <p:bldP spid="54" grpId="0"/>
          <p:bldP spid="55" grpId="0"/>
          <p:bldP spid="56" grpId="0"/>
          <p:bldP spid="57" grpId="0"/>
          <p:bldP spid="58" grpId="0"/>
          <p:bldP spid="59" grpId="0"/>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1500"/>
                                </p:stCondLst>
                                <p:childTnLst>
                                  <p:par>
                                    <p:cTn id="49" presetID="2" presetClass="entr" presetSubtype="8" accel="40000"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1500" fill="hold"/>
                                            <p:tgtEl>
                                              <p:spTgt spid="9"/>
                                            </p:tgtEl>
                                            <p:attrNameLst>
                                              <p:attrName>ppt_x</p:attrName>
                                            </p:attrNameLst>
                                          </p:cBhvr>
                                          <p:tavLst>
                                            <p:tav tm="0">
                                              <p:val>
                                                <p:strVal val="0-#ppt_w/2"/>
                                              </p:val>
                                            </p:tav>
                                            <p:tav tm="100000">
                                              <p:val>
                                                <p:strVal val="#ppt_x"/>
                                              </p:val>
                                            </p:tav>
                                          </p:tavLst>
                                        </p:anim>
                                        <p:anim calcmode="lin" valueType="num">
                                          <p:cBhvr additive="base">
                                            <p:cTn id="52" dur="1500" fill="hold"/>
                                            <p:tgtEl>
                                              <p:spTgt spid="9"/>
                                            </p:tgtEl>
                                            <p:attrNameLst>
                                              <p:attrName>ppt_y</p:attrName>
                                            </p:attrNameLst>
                                          </p:cBhvr>
                                          <p:tavLst>
                                            <p:tav tm="0">
                                              <p:val>
                                                <p:strVal val="#ppt_y"/>
                                              </p:val>
                                            </p:tav>
                                            <p:tav tm="100000">
                                              <p:val>
                                                <p:strVal val="#ppt_y"/>
                                              </p:val>
                                            </p:tav>
                                          </p:tavLst>
                                        </p:anim>
                                      </p:childTnLst>
                                    </p:cTn>
                                  </p:par>
                                  <p:par>
                                    <p:cTn id="53" presetID="2" presetClass="entr" presetSubtype="8" accel="40000" fill="hold" nodeType="withEffect">
                                      <p:stCondLst>
                                        <p:cond delay="2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500" fill="hold"/>
                                            <p:tgtEl>
                                              <p:spTgt spid="13"/>
                                            </p:tgtEl>
                                            <p:attrNameLst>
                                              <p:attrName>ppt_x</p:attrName>
                                            </p:attrNameLst>
                                          </p:cBhvr>
                                          <p:tavLst>
                                            <p:tav tm="0">
                                              <p:val>
                                                <p:strVal val="0-#ppt_w/2"/>
                                              </p:val>
                                            </p:tav>
                                            <p:tav tm="100000">
                                              <p:val>
                                                <p:strVal val="#ppt_x"/>
                                              </p:val>
                                            </p:tav>
                                          </p:tavLst>
                                        </p:anim>
                                        <p:anim calcmode="lin" valueType="num">
                                          <p:cBhvr additive="base">
                                            <p:cTn id="56" dur="15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8" accel="40000" fill="hold" nodeType="withEffect">
                                      <p:stCondLst>
                                        <p:cond delay="5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1500" fill="hold"/>
                                            <p:tgtEl>
                                              <p:spTgt spid="16"/>
                                            </p:tgtEl>
                                            <p:attrNameLst>
                                              <p:attrName>ppt_x</p:attrName>
                                            </p:attrNameLst>
                                          </p:cBhvr>
                                          <p:tavLst>
                                            <p:tav tm="0">
                                              <p:val>
                                                <p:strVal val="0-#ppt_w/2"/>
                                              </p:val>
                                            </p:tav>
                                            <p:tav tm="100000">
                                              <p:val>
                                                <p:strVal val="#ppt_x"/>
                                              </p:val>
                                            </p:tav>
                                          </p:tavLst>
                                        </p:anim>
                                        <p:anim calcmode="lin" valueType="num">
                                          <p:cBhvr additive="base">
                                            <p:cTn id="60" dur="1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8" accel="40000" fill="hold" nodeType="withEffect">
                                      <p:stCondLst>
                                        <p:cond delay="75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1500" fill="hold"/>
                                            <p:tgtEl>
                                              <p:spTgt spid="19"/>
                                            </p:tgtEl>
                                            <p:attrNameLst>
                                              <p:attrName>ppt_x</p:attrName>
                                            </p:attrNameLst>
                                          </p:cBhvr>
                                          <p:tavLst>
                                            <p:tav tm="0">
                                              <p:val>
                                                <p:strVal val="0-#ppt_w/2"/>
                                              </p:val>
                                            </p:tav>
                                            <p:tav tm="100000">
                                              <p:val>
                                                <p:strVal val="#ppt_x"/>
                                              </p:val>
                                            </p:tav>
                                          </p:tavLst>
                                        </p:anim>
                                        <p:anim calcmode="lin" valueType="num">
                                          <p:cBhvr additive="base">
                                            <p:cTn id="64" dur="1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8" accel="40000" fill="hold" nodeType="withEffect">
                                      <p:stCondLst>
                                        <p:cond delay="100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1500" fill="hold"/>
                                            <p:tgtEl>
                                              <p:spTgt spid="22"/>
                                            </p:tgtEl>
                                            <p:attrNameLst>
                                              <p:attrName>ppt_x</p:attrName>
                                            </p:attrNameLst>
                                          </p:cBhvr>
                                          <p:tavLst>
                                            <p:tav tm="0">
                                              <p:val>
                                                <p:strVal val="0-#ppt_w/2"/>
                                              </p:val>
                                            </p:tav>
                                            <p:tav tm="100000">
                                              <p:val>
                                                <p:strVal val="#ppt_x"/>
                                              </p:val>
                                            </p:tav>
                                          </p:tavLst>
                                        </p:anim>
                                        <p:anim calcmode="lin" valueType="num">
                                          <p:cBhvr additive="base">
                                            <p:cTn id="68" dur="1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left)">
                                          <p:cBhvr>
                                            <p:cTn id="78" dur="500"/>
                                            <p:tgtEl>
                                              <p:spTgt spid="3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wipe(left)">
                                          <p:cBhvr>
                                            <p:cTn id="87" dur="500"/>
                                            <p:tgtEl>
                                              <p:spTgt spid="3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wipe(left)">
                                          <p:cBhvr>
                                            <p:cTn id="90" dur="500"/>
                                            <p:tgtEl>
                                              <p:spTgt spid="3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wipe(left)">
                                          <p:cBhvr>
                                            <p:cTn id="96" dur="500"/>
                                            <p:tgtEl>
                                              <p:spTgt spid="36"/>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wipe(left)">
                                          <p:cBhvr>
                                            <p:cTn id="99" dur="500"/>
                                            <p:tgtEl>
                                              <p:spTgt spid="37"/>
                                            </p:tgtEl>
                                          </p:cBhvr>
                                        </p:animEffect>
                                      </p:childTnLst>
                                    </p:cTn>
                                  </p:par>
                                </p:childTnLst>
                              </p:cTn>
                            </p:par>
                            <p:par>
                              <p:cTn id="100" fill="hold">
                                <p:stCondLst>
                                  <p:cond delay="4500"/>
                                </p:stCondLst>
                                <p:childTnLst>
                                  <p:par>
                                    <p:cTn id="101" presetID="10" presetClass="entr" presetSubtype="0" fill="hold" nodeType="after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par>
                                    <p:cTn id="104" presetID="10"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par>
                                    <p:cTn id="110" presetID="10" presetClass="entr" presetSubtype="0" fill="hold"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childTnLst>
                                    </p:cTn>
                                  </p:par>
                                  <p:par>
                                    <p:cTn id="113" presetID="10" presetClass="entr" presetSubtype="0"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childTnLst>
                              </p:cTn>
                            </p:par>
                            <p:par>
                              <p:cTn id="116" fill="hold">
                                <p:stCondLst>
                                  <p:cond delay="5000"/>
                                </p:stCondLst>
                                <p:childTnLst>
                                  <p:par>
                                    <p:cTn id="117" presetID="22" presetClass="entr" presetSubtype="8" fill="hold" grpId="0" nodeType="after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wipe(left)">
                                          <p:cBhvr>
                                            <p:cTn id="119" dur="500"/>
                                            <p:tgtEl>
                                              <p:spTgt spid="54"/>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animEffect transition="in" filter="wipe(left)">
                                          <p:cBhvr>
                                            <p:cTn id="122" dur="500"/>
                                            <p:tgtEl>
                                              <p:spTgt spid="59"/>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55"/>
                                            </p:tgtEl>
                                            <p:attrNameLst>
                                              <p:attrName>style.visibility</p:attrName>
                                            </p:attrNameLst>
                                          </p:cBhvr>
                                          <p:to>
                                            <p:strVal val="visible"/>
                                          </p:to>
                                        </p:set>
                                        <p:animEffect transition="in" filter="wipe(left)">
                                          <p:cBhvr>
                                            <p:cTn id="125" dur="500"/>
                                            <p:tgtEl>
                                              <p:spTgt spid="55"/>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wipe(left)">
                                          <p:cBhvr>
                                            <p:cTn id="128" dur="500"/>
                                            <p:tgtEl>
                                              <p:spTgt spid="60"/>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wipe(left)">
                                          <p:cBhvr>
                                            <p:cTn id="131" dur="500"/>
                                            <p:tgtEl>
                                              <p:spTgt spid="56"/>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wipe(left)">
                                          <p:cBhvr>
                                            <p:cTn id="134" dur="500"/>
                                            <p:tgtEl>
                                              <p:spTgt spid="61"/>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57"/>
                                            </p:tgtEl>
                                            <p:attrNameLst>
                                              <p:attrName>style.visibility</p:attrName>
                                            </p:attrNameLst>
                                          </p:cBhvr>
                                          <p:to>
                                            <p:strVal val="visible"/>
                                          </p:to>
                                        </p:set>
                                        <p:animEffect transition="in" filter="wipe(left)">
                                          <p:cBhvr>
                                            <p:cTn id="137" dur="500"/>
                                            <p:tgtEl>
                                              <p:spTgt spid="5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62"/>
                                            </p:tgtEl>
                                            <p:attrNameLst>
                                              <p:attrName>style.visibility</p:attrName>
                                            </p:attrNameLst>
                                          </p:cBhvr>
                                          <p:to>
                                            <p:strVal val="visible"/>
                                          </p:to>
                                        </p:set>
                                        <p:animEffect transition="in" filter="wipe(left)">
                                          <p:cBhvr>
                                            <p:cTn id="140" dur="500"/>
                                            <p:tgtEl>
                                              <p:spTgt spid="62"/>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wipe(left)">
                                          <p:cBhvr>
                                            <p:cTn id="143" dur="500"/>
                                            <p:tgtEl>
                                              <p:spTgt spid="58"/>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63"/>
                                            </p:tgtEl>
                                            <p:attrNameLst>
                                              <p:attrName>style.visibility</p:attrName>
                                            </p:attrNameLst>
                                          </p:cBhvr>
                                          <p:to>
                                            <p:strVal val="visible"/>
                                          </p:to>
                                        </p:set>
                                        <p:animEffect transition="in" filter="wipe(left)">
                                          <p:cBhvr>
                                            <p:cTn id="14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12" grpId="0" animBg="1"/>
          <p:bldP spid="28" grpId="0"/>
          <p:bldP spid="29" grpId="0" animBg="1"/>
          <p:bldP spid="30" grpId="0"/>
          <p:bldP spid="31" grpId="0" animBg="1"/>
          <p:bldP spid="32" grpId="0"/>
          <p:bldP spid="33" grpId="0" animBg="1"/>
          <p:bldP spid="34" grpId="0"/>
          <p:bldP spid="35" grpId="0" animBg="1"/>
          <p:bldP spid="36" grpId="0"/>
          <p:bldP spid="37" grpId="0" animBg="1"/>
          <p:bldP spid="45" grpId="0" animBg="1"/>
          <p:bldP spid="54" grpId="0"/>
          <p:bldP spid="55" grpId="0"/>
          <p:bldP spid="56" grpId="0"/>
          <p:bldP spid="57" grpId="0"/>
          <p:bldP spid="58" grpId="0"/>
          <p:bldP spid="59" grpId="0"/>
          <p:bldP spid="60" grpId="0"/>
          <p:bldP spid="61" grpId="0"/>
          <p:bldP spid="62" grpId="0"/>
          <p:bldP spid="6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9" name="矩形 8"/>
          <p:cNvSpPr/>
          <p:nvPr/>
        </p:nvSpPr>
        <p:spPr>
          <a:xfrm>
            <a:off x="3513953" y="2218837"/>
            <a:ext cx="2046780" cy="1911414"/>
          </a:xfrm>
          <a:prstGeom prst="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椭圆 9"/>
          <p:cNvSpPr/>
          <p:nvPr/>
        </p:nvSpPr>
        <p:spPr>
          <a:xfrm>
            <a:off x="2865615" y="1603146"/>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18900000" flipH="1">
            <a:off x="2983964" y="1715043"/>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1ADBF"/>
              </a:gs>
              <a:gs pos="100000">
                <a:srgbClr val="0192A1"/>
              </a:gs>
            </a:gsLst>
            <a:lin ang="16200000" scaled="0"/>
          </a:gradFill>
          <a:ln w="15875">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椭圆 11"/>
          <p:cNvSpPr/>
          <p:nvPr/>
        </p:nvSpPr>
        <p:spPr>
          <a:xfrm>
            <a:off x="4888998" y="1603146"/>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任意多边形 12"/>
          <p:cNvSpPr/>
          <p:nvPr/>
        </p:nvSpPr>
        <p:spPr>
          <a:xfrm rot="18900000" flipH="1">
            <a:off x="5007347" y="1715043"/>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ED8F8F"/>
              </a:gs>
              <a:gs pos="100000">
                <a:srgbClr val="E34F4F"/>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2865615" y="3303396"/>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任意多边形 14"/>
          <p:cNvSpPr/>
          <p:nvPr/>
        </p:nvSpPr>
        <p:spPr>
          <a:xfrm rot="18900000" flipH="1">
            <a:off x="2983964" y="3415293"/>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FFC775"/>
              </a:gs>
              <a:gs pos="100000">
                <a:srgbClr val="FF9D0D"/>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4888998" y="3303396"/>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p:nvPr/>
        </p:nvSpPr>
        <p:spPr>
          <a:xfrm rot="18900000" flipH="1">
            <a:off x="5007347" y="3415293"/>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9354AC"/>
              </a:gs>
              <a:gs pos="100000">
                <a:srgbClr val="4F2D5D"/>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45"/>
          <p:cNvSpPr txBox="1"/>
          <p:nvPr/>
        </p:nvSpPr>
        <p:spPr>
          <a:xfrm>
            <a:off x="3216492" y="2066120"/>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25</a:t>
            </a:r>
            <a:r>
              <a:rPr lang="en-US" altLang="zh-CN" sz="1200" dirty="0">
                <a:solidFill>
                  <a:prstClr val="black">
                    <a:lumMod val="50000"/>
                    <a:lumOff val="50000"/>
                  </a:prstClr>
                </a:solidFill>
                <a:latin typeface="Impact" panose="020B0806030902050204" pitchFamily="34" charset="0"/>
              </a:rPr>
              <a:t>%</a:t>
            </a:r>
            <a:endParaRPr lang="zh-CN" altLang="en-US" sz="1800" dirty="0">
              <a:solidFill>
                <a:prstClr val="black">
                  <a:lumMod val="50000"/>
                  <a:lumOff val="50000"/>
                </a:prstClr>
              </a:solidFill>
              <a:latin typeface="Impact" panose="020B0806030902050204" pitchFamily="34" charset="0"/>
            </a:endParaRPr>
          </a:p>
        </p:txBody>
      </p:sp>
      <p:sp>
        <p:nvSpPr>
          <p:cNvPr id="19" name="文本框 46"/>
          <p:cNvSpPr txBox="1"/>
          <p:nvPr/>
        </p:nvSpPr>
        <p:spPr>
          <a:xfrm>
            <a:off x="5239875" y="2066120"/>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50</a:t>
            </a:r>
            <a:r>
              <a:rPr lang="en-US" altLang="zh-CN" sz="1200" dirty="0">
                <a:solidFill>
                  <a:prstClr val="black">
                    <a:lumMod val="50000"/>
                    <a:lumOff val="50000"/>
                  </a:prstClr>
                </a:solidFill>
                <a:latin typeface="Impact" panose="020B0806030902050204" pitchFamily="34" charset="0"/>
              </a:rPr>
              <a:t>%</a:t>
            </a:r>
            <a:endParaRPr lang="zh-CN" altLang="en-US" sz="1200" dirty="0">
              <a:solidFill>
                <a:prstClr val="black">
                  <a:lumMod val="50000"/>
                  <a:lumOff val="50000"/>
                </a:prstClr>
              </a:solidFill>
              <a:latin typeface="Impact" panose="020B0806030902050204" pitchFamily="34" charset="0"/>
            </a:endParaRPr>
          </a:p>
        </p:txBody>
      </p:sp>
      <p:sp>
        <p:nvSpPr>
          <p:cNvPr id="20" name="文本框 49"/>
          <p:cNvSpPr txBox="1"/>
          <p:nvPr/>
        </p:nvSpPr>
        <p:spPr>
          <a:xfrm>
            <a:off x="3240857" y="3782557"/>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75</a:t>
            </a:r>
            <a:r>
              <a:rPr lang="en-US" altLang="zh-CN" sz="1200" dirty="0">
                <a:solidFill>
                  <a:prstClr val="black">
                    <a:lumMod val="50000"/>
                    <a:lumOff val="50000"/>
                  </a:prstClr>
                </a:solidFill>
                <a:latin typeface="Impact" panose="020B0806030902050204" pitchFamily="34" charset="0"/>
              </a:rPr>
              <a:t>%</a:t>
            </a:r>
            <a:endParaRPr lang="zh-CN" altLang="en-US" sz="1800" dirty="0">
              <a:solidFill>
                <a:prstClr val="black">
                  <a:lumMod val="50000"/>
                  <a:lumOff val="50000"/>
                </a:prstClr>
              </a:solidFill>
              <a:latin typeface="Impact" panose="020B0806030902050204" pitchFamily="34" charset="0"/>
            </a:endParaRPr>
          </a:p>
        </p:txBody>
      </p:sp>
      <p:sp>
        <p:nvSpPr>
          <p:cNvPr id="21" name="文本框 50"/>
          <p:cNvSpPr txBox="1"/>
          <p:nvPr/>
        </p:nvSpPr>
        <p:spPr>
          <a:xfrm>
            <a:off x="5264240" y="3782557"/>
            <a:ext cx="593608" cy="553998"/>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100</a:t>
            </a:r>
            <a:r>
              <a:rPr lang="en-US" altLang="zh-CN" sz="1200" dirty="0">
                <a:solidFill>
                  <a:prstClr val="black">
                    <a:lumMod val="50000"/>
                    <a:lumOff val="50000"/>
                  </a:prstClr>
                </a:solidFill>
                <a:latin typeface="Impact" panose="020B0806030902050204" pitchFamily="34" charset="0"/>
              </a:rPr>
              <a:t>%</a:t>
            </a:r>
            <a:endParaRPr lang="zh-CN" altLang="en-US" sz="1200" dirty="0">
              <a:solidFill>
                <a:prstClr val="black">
                  <a:lumMod val="50000"/>
                  <a:lumOff val="50000"/>
                </a:prstClr>
              </a:solidFill>
              <a:latin typeface="Impact" panose="020B0806030902050204" pitchFamily="34" charset="0"/>
            </a:endParaRPr>
          </a:p>
        </p:txBody>
      </p:sp>
      <p:grpSp>
        <p:nvGrpSpPr>
          <p:cNvPr id="22" name="组合 21"/>
          <p:cNvGrpSpPr/>
          <p:nvPr/>
        </p:nvGrpSpPr>
        <p:grpSpPr>
          <a:xfrm flipV="1">
            <a:off x="5961396" y="1381850"/>
            <a:ext cx="1829253" cy="549230"/>
            <a:chOff x="5246304" y="4593021"/>
            <a:chExt cx="2438687" cy="732476"/>
          </a:xfrm>
        </p:grpSpPr>
        <p:sp>
          <p:nvSpPr>
            <p:cNvPr id="23" name="椭圆 2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Group 13"/>
          <p:cNvGrpSpPr>
            <a:grpSpLocks noChangeAspect="1"/>
          </p:cNvGrpSpPr>
          <p:nvPr/>
        </p:nvGrpSpPr>
        <p:grpSpPr bwMode="auto">
          <a:xfrm>
            <a:off x="7079536" y="1505106"/>
            <a:ext cx="339150" cy="266703"/>
            <a:chOff x="3996" y="2321"/>
            <a:chExt cx="75" cy="59"/>
          </a:xfrm>
          <a:solidFill>
            <a:schemeClr val="tx1">
              <a:lumMod val="65000"/>
              <a:lumOff val="35000"/>
            </a:schemeClr>
          </a:solidFill>
          <a:effectLst/>
        </p:grpSpPr>
        <p:sp>
          <p:nvSpPr>
            <p:cNvPr id="26"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flipH="1" flipV="1">
            <a:off x="1257307" y="1374089"/>
            <a:ext cx="1829253" cy="549230"/>
            <a:chOff x="5246304" y="4593021"/>
            <a:chExt cx="2438687" cy="732476"/>
          </a:xfrm>
        </p:grpSpPr>
        <p:sp>
          <p:nvSpPr>
            <p:cNvPr id="31" name="椭圆 3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Group 32"/>
          <p:cNvGrpSpPr>
            <a:grpSpLocks noChangeAspect="1"/>
          </p:cNvGrpSpPr>
          <p:nvPr/>
        </p:nvGrpSpPr>
        <p:grpSpPr bwMode="auto">
          <a:xfrm>
            <a:off x="1813835" y="1508885"/>
            <a:ext cx="388896" cy="253142"/>
            <a:chOff x="3798" y="2129"/>
            <a:chExt cx="86" cy="56"/>
          </a:xfrm>
          <a:solidFill>
            <a:schemeClr val="tx1">
              <a:lumMod val="65000"/>
              <a:lumOff val="35000"/>
            </a:schemeClr>
          </a:solidFill>
          <a:effectLst/>
        </p:grpSpPr>
        <p:sp>
          <p:nvSpPr>
            <p:cNvPr id="34"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5"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6"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7"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8"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9"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0"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1"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2"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3"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4"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5"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6"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7"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grpSp>
      <p:sp>
        <p:nvSpPr>
          <p:cNvPr id="48" name="文本框 77"/>
          <p:cNvSpPr txBox="1"/>
          <p:nvPr/>
        </p:nvSpPr>
        <p:spPr>
          <a:xfrm>
            <a:off x="1187129" y="1769123"/>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grpSp>
        <p:nvGrpSpPr>
          <p:cNvPr id="49" name="Group 27"/>
          <p:cNvGrpSpPr>
            <a:grpSpLocks noChangeAspect="1"/>
          </p:cNvGrpSpPr>
          <p:nvPr/>
        </p:nvGrpSpPr>
        <p:grpSpPr bwMode="auto">
          <a:xfrm>
            <a:off x="7083578" y="3825707"/>
            <a:ext cx="333769" cy="366469"/>
            <a:chOff x="3811" y="2125"/>
            <a:chExt cx="61" cy="67"/>
          </a:xfrm>
          <a:solidFill>
            <a:schemeClr val="tx1">
              <a:lumMod val="65000"/>
              <a:lumOff val="35000"/>
            </a:schemeClr>
          </a:solidFill>
          <a:effectLst/>
        </p:grpSpPr>
        <p:sp>
          <p:nvSpPr>
            <p:cNvPr id="50"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5948183" y="4404999"/>
            <a:ext cx="1829253" cy="549230"/>
            <a:chOff x="5246304" y="4593021"/>
            <a:chExt cx="2438687" cy="732476"/>
          </a:xfrm>
        </p:grpSpPr>
        <p:sp>
          <p:nvSpPr>
            <p:cNvPr id="53" name="椭圆 5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任意多边形 5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5" name="Group 20"/>
          <p:cNvGrpSpPr>
            <a:grpSpLocks noChangeAspect="1"/>
          </p:cNvGrpSpPr>
          <p:nvPr/>
        </p:nvGrpSpPr>
        <p:grpSpPr bwMode="auto">
          <a:xfrm>
            <a:off x="1828764" y="3890526"/>
            <a:ext cx="368093" cy="293373"/>
            <a:chOff x="3899" y="2225"/>
            <a:chExt cx="74" cy="59"/>
          </a:xfrm>
          <a:solidFill>
            <a:schemeClr val="tx1">
              <a:lumMod val="65000"/>
              <a:lumOff val="35000"/>
            </a:schemeClr>
          </a:solidFill>
          <a:effectLst/>
        </p:grpSpPr>
        <p:sp>
          <p:nvSpPr>
            <p:cNvPr id="5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0" name="组合 59"/>
          <p:cNvGrpSpPr/>
          <p:nvPr/>
        </p:nvGrpSpPr>
        <p:grpSpPr>
          <a:xfrm flipH="1">
            <a:off x="1253718" y="4394116"/>
            <a:ext cx="1829253" cy="549230"/>
            <a:chOff x="5246304" y="4593021"/>
            <a:chExt cx="2438687" cy="732476"/>
          </a:xfrm>
        </p:grpSpPr>
        <p:sp>
          <p:nvSpPr>
            <p:cNvPr id="61" name="椭圆 6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任意多边形 6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3" name="文本框 101"/>
          <p:cNvSpPr txBox="1"/>
          <p:nvPr/>
        </p:nvSpPr>
        <p:spPr>
          <a:xfrm>
            <a:off x="1099230" y="1391855"/>
            <a:ext cx="608842" cy="507831"/>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01</a:t>
            </a:r>
            <a:endParaRPr lang="zh-CN" altLang="en-US" sz="2700" dirty="0">
              <a:solidFill>
                <a:srgbClr val="01ACBE"/>
              </a:solidFill>
              <a:latin typeface="Impact" panose="020B0806030902050204" pitchFamily="34" charset="0"/>
            </a:endParaRPr>
          </a:p>
        </p:txBody>
      </p:sp>
      <p:sp>
        <p:nvSpPr>
          <p:cNvPr id="64" name="文本框 102"/>
          <p:cNvSpPr txBox="1"/>
          <p:nvPr/>
        </p:nvSpPr>
        <p:spPr>
          <a:xfrm>
            <a:off x="1187129" y="4206124"/>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5" name="文本框 104"/>
          <p:cNvSpPr txBox="1"/>
          <p:nvPr/>
        </p:nvSpPr>
        <p:spPr>
          <a:xfrm>
            <a:off x="1116377" y="3806071"/>
            <a:ext cx="608842" cy="507831"/>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02</a:t>
            </a:r>
            <a:endParaRPr lang="zh-CN" altLang="en-US" sz="2700" dirty="0">
              <a:solidFill>
                <a:srgbClr val="FFB850"/>
              </a:solidFill>
              <a:latin typeface="Impact" panose="020B0806030902050204" pitchFamily="34" charset="0"/>
            </a:endParaRPr>
          </a:p>
        </p:txBody>
      </p:sp>
      <p:sp>
        <p:nvSpPr>
          <p:cNvPr id="66" name="文本框 105"/>
          <p:cNvSpPr txBox="1"/>
          <p:nvPr/>
        </p:nvSpPr>
        <p:spPr>
          <a:xfrm>
            <a:off x="6431263" y="1769123"/>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7" name="文本框 107"/>
          <p:cNvSpPr txBox="1"/>
          <p:nvPr/>
        </p:nvSpPr>
        <p:spPr>
          <a:xfrm>
            <a:off x="6431263" y="4206124"/>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8" name="文本框 109"/>
          <p:cNvSpPr txBox="1"/>
          <p:nvPr/>
        </p:nvSpPr>
        <p:spPr>
          <a:xfrm>
            <a:off x="6388312" y="1391855"/>
            <a:ext cx="608842" cy="50783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03</a:t>
            </a:r>
            <a:endParaRPr lang="zh-CN" altLang="en-US" sz="2700" dirty="0">
              <a:solidFill>
                <a:srgbClr val="E87071"/>
              </a:solidFill>
              <a:latin typeface="Impact" panose="020B0806030902050204" pitchFamily="34" charset="0"/>
            </a:endParaRPr>
          </a:p>
        </p:txBody>
      </p:sp>
      <p:sp>
        <p:nvSpPr>
          <p:cNvPr id="69" name="文本框 110"/>
          <p:cNvSpPr txBox="1"/>
          <p:nvPr/>
        </p:nvSpPr>
        <p:spPr>
          <a:xfrm>
            <a:off x="6373307" y="3806071"/>
            <a:ext cx="608842" cy="507831"/>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04</a:t>
            </a:r>
            <a:endParaRPr lang="zh-CN" altLang="en-US" sz="2700" dirty="0">
              <a:solidFill>
                <a:srgbClr val="663A77"/>
              </a:solidFill>
              <a:latin typeface="Impact" panose="020B0806030902050204" pitchFamily="34" charset="0"/>
            </a:endParaRPr>
          </a:p>
        </p:txBody>
      </p:sp>
      <p:sp>
        <p:nvSpPr>
          <p:cNvPr id="70" name="文本框 113"/>
          <p:cNvSpPr txBox="1"/>
          <p:nvPr/>
        </p:nvSpPr>
        <p:spPr>
          <a:xfrm>
            <a:off x="1209735" y="198238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1" name="文本框 113"/>
          <p:cNvSpPr txBox="1"/>
          <p:nvPr/>
        </p:nvSpPr>
        <p:spPr>
          <a:xfrm>
            <a:off x="1209735" y="446572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2" name="文本框 113"/>
          <p:cNvSpPr txBox="1"/>
          <p:nvPr/>
        </p:nvSpPr>
        <p:spPr>
          <a:xfrm>
            <a:off x="6448999" y="4399380"/>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3" name="文本框 113"/>
          <p:cNvSpPr txBox="1"/>
          <p:nvPr/>
        </p:nvSpPr>
        <p:spPr>
          <a:xfrm>
            <a:off x="6462083" y="198238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4826640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21"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heel(1)">
                                      <p:cBhvr>
                                        <p:cTn id="41" dur="2000"/>
                                        <p:tgtEl>
                                          <p:spTgt spid="9"/>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 fill="hold"/>
                                        <p:tgtEl>
                                          <p:spTgt spid="10"/>
                                        </p:tgtEl>
                                        <p:attrNameLst>
                                          <p:attrName>ppt_w</p:attrName>
                                        </p:attrNameLst>
                                      </p:cBhvr>
                                      <p:tavLst>
                                        <p:tav tm="0">
                                          <p:val>
                                            <p:fltVal val="0"/>
                                          </p:val>
                                        </p:tav>
                                        <p:tav tm="100000">
                                          <p:val>
                                            <p:strVal val="#ppt_w"/>
                                          </p:val>
                                        </p:tav>
                                      </p:tavLst>
                                    </p:anim>
                                    <p:anim calcmode="lin" valueType="num">
                                      <p:cBhvr>
                                        <p:cTn id="46" dur="100" fill="hold"/>
                                        <p:tgtEl>
                                          <p:spTgt spid="10"/>
                                        </p:tgtEl>
                                        <p:attrNameLst>
                                          <p:attrName>ppt_h</p:attrName>
                                        </p:attrNameLst>
                                      </p:cBhvr>
                                      <p:tavLst>
                                        <p:tav tm="0">
                                          <p:val>
                                            <p:fltVal val="0"/>
                                          </p:val>
                                        </p:tav>
                                        <p:tav tm="100000">
                                          <p:val>
                                            <p:strVal val="#ppt_h"/>
                                          </p:val>
                                        </p:tav>
                                      </p:tavLst>
                                    </p:anim>
                                    <p:animEffect transition="in" filter="fade">
                                      <p:cBhvr>
                                        <p:cTn id="47" dur="100"/>
                                        <p:tgtEl>
                                          <p:spTgt spid="10"/>
                                        </p:tgtEl>
                                      </p:cBhvr>
                                    </p:animEffect>
                                  </p:childTnLst>
                                </p:cTn>
                              </p:par>
                              <p:par>
                                <p:cTn id="48" presetID="6" presetClass="emph" presetSubtype="0" fill="hold" grpId="1" nodeType="withEffect">
                                  <p:stCondLst>
                                    <p:cond delay="100"/>
                                  </p:stCondLst>
                                  <p:childTnLst>
                                    <p:animScale>
                                      <p:cBhvr>
                                        <p:cTn id="49" dur="100" fill="hold"/>
                                        <p:tgtEl>
                                          <p:spTgt spid="10"/>
                                        </p:tgtEl>
                                      </p:cBhvr>
                                      <p:by x="110000" y="110000"/>
                                    </p:animScale>
                                  </p:childTnLst>
                                </p:cTn>
                              </p:par>
                              <p:par>
                                <p:cTn id="50" presetID="6" presetClass="emph" presetSubtype="0" fill="hold" grpId="2" nodeType="withEffect">
                                  <p:stCondLst>
                                    <p:cond delay="200"/>
                                  </p:stCondLst>
                                  <p:childTnLst>
                                    <p:animScale>
                                      <p:cBhvr>
                                        <p:cTn id="51" dur="200" fill="hold"/>
                                        <p:tgtEl>
                                          <p:spTgt spid="10"/>
                                        </p:tgtEl>
                                      </p:cBhvr>
                                      <p:by x="90000" y="90000"/>
                                    </p:animScale>
                                  </p:childTnLst>
                                </p:cTn>
                              </p:par>
                              <p:par>
                                <p:cTn id="52" presetID="6" presetClass="emph" presetSubtype="0" fill="hold" grpId="3" nodeType="withEffect">
                                  <p:stCondLst>
                                    <p:cond delay="400"/>
                                  </p:stCondLst>
                                  <p:childTnLst>
                                    <p:animScale>
                                      <p:cBhvr>
                                        <p:cTn id="53" dur="100" fill="hold"/>
                                        <p:tgtEl>
                                          <p:spTgt spid="10"/>
                                        </p:tgtEl>
                                      </p:cBhvr>
                                      <p:by x="105000" y="105000"/>
                                    </p:animScale>
                                  </p:childTnLst>
                                </p:cTn>
                              </p:par>
                              <p:par>
                                <p:cTn id="54" presetID="6" presetClass="emph" presetSubtype="0" fill="hold" grpId="4" nodeType="withEffect">
                                  <p:stCondLst>
                                    <p:cond delay="500"/>
                                  </p:stCondLst>
                                  <p:childTnLst>
                                    <p:animScale>
                                      <p:cBhvr>
                                        <p:cTn id="55" dur="200" fill="hold"/>
                                        <p:tgtEl>
                                          <p:spTgt spid="10"/>
                                        </p:tgtEl>
                                      </p:cBhvr>
                                      <p:by x="95000" y="95000"/>
                                    </p:animScale>
                                  </p:childTnLst>
                                </p:cTn>
                              </p:par>
                            </p:childTnLst>
                          </p:cTn>
                        </p:par>
                        <p:par>
                          <p:cTn id="56" fill="hold">
                            <p:stCondLst>
                              <p:cond delay="3200"/>
                            </p:stCondLst>
                            <p:childTnLst>
                              <p:par>
                                <p:cTn id="57" presetID="53" presetClass="entr" presetSubtype="16"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100" fill="hold"/>
                                        <p:tgtEl>
                                          <p:spTgt spid="12"/>
                                        </p:tgtEl>
                                        <p:attrNameLst>
                                          <p:attrName>ppt_w</p:attrName>
                                        </p:attrNameLst>
                                      </p:cBhvr>
                                      <p:tavLst>
                                        <p:tav tm="0">
                                          <p:val>
                                            <p:fltVal val="0"/>
                                          </p:val>
                                        </p:tav>
                                        <p:tav tm="100000">
                                          <p:val>
                                            <p:strVal val="#ppt_w"/>
                                          </p:val>
                                        </p:tav>
                                      </p:tavLst>
                                    </p:anim>
                                    <p:anim calcmode="lin" valueType="num">
                                      <p:cBhvr>
                                        <p:cTn id="60" dur="100" fill="hold"/>
                                        <p:tgtEl>
                                          <p:spTgt spid="12"/>
                                        </p:tgtEl>
                                        <p:attrNameLst>
                                          <p:attrName>ppt_h</p:attrName>
                                        </p:attrNameLst>
                                      </p:cBhvr>
                                      <p:tavLst>
                                        <p:tav tm="0">
                                          <p:val>
                                            <p:fltVal val="0"/>
                                          </p:val>
                                        </p:tav>
                                        <p:tav tm="100000">
                                          <p:val>
                                            <p:strVal val="#ppt_h"/>
                                          </p:val>
                                        </p:tav>
                                      </p:tavLst>
                                    </p:anim>
                                    <p:animEffect transition="in" filter="fade">
                                      <p:cBhvr>
                                        <p:cTn id="61" dur="100"/>
                                        <p:tgtEl>
                                          <p:spTgt spid="12"/>
                                        </p:tgtEl>
                                      </p:cBhvr>
                                    </p:animEffect>
                                  </p:childTnLst>
                                </p:cTn>
                              </p:par>
                              <p:par>
                                <p:cTn id="62" presetID="6" presetClass="emph" presetSubtype="0" fill="hold" grpId="1" nodeType="withEffect">
                                  <p:stCondLst>
                                    <p:cond delay="100"/>
                                  </p:stCondLst>
                                  <p:childTnLst>
                                    <p:animScale>
                                      <p:cBhvr>
                                        <p:cTn id="63" dur="100" fill="hold"/>
                                        <p:tgtEl>
                                          <p:spTgt spid="12"/>
                                        </p:tgtEl>
                                      </p:cBhvr>
                                      <p:by x="110000" y="110000"/>
                                    </p:animScale>
                                  </p:childTnLst>
                                </p:cTn>
                              </p:par>
                              <p:par>
                                <p:cTn id="64" presetID="6" presetClass="emph" presetSubtype="0" fill="hold" grpId="2" nodeType="withEffect">
                                  <p:stCondLst>
                                    <p:cond delay="200"/>
                                  </p:stCondLst>
                                  <p:childTnLst>
                                    <p:animScale>
                                      <p:cBhvr>
                                        <p:cTn id="65" dur="200" fill="hold"/>
                                        <p:tgtEl>
                                          <p:spTgt spid="12"/>
                                        </p:tgtEl>
                                      </p:cBhvr>
                                      <p:by x="90000" y="90000"/>
                                    </p:animScale>
                                  </p:childTnLst>
                                </p:cTn>
                              </p:par>
                              <p:par>
                                <p:cTn id="66" presetID="6" presetClass="emph" presetSubtype="0" fill="hold" grpId="3" nodeType="withEffect">
                                  <p:stCondLst>
                                    <p:cond delay="400"/>
                                  </p:stCondLst>
                                  <p:childTnLst>
                                    <p:animScale>
                                      <p:cBhvr>
                                        <p:cTn id="67" dur="100" fill="hold"/>
                                        <p:tgtEl>
                                          <p:spTgt spid="12"/>
                                        </p:tgtEl>
                                      </p:cBhvr>
                                      <p:by x="105000" y="105000"/>
                                    </p:animScale>
                                  </p:childTnLst>
                                </p:cTn>
                              </p:par>
                              <p:par>
                                <p:cTn id="68" presetID="6" presetClass="emph" presetSubtype="0" fill="hold" grpId="4" nodeType="withEffect">
                                  <p:stCondLst>
                                    <p:cond delay="500"/>
                                  </p:stCondLst>
                                  <p:childTnLst>
                                    <p:animScale>
                                      <p:cBhvr>
                                        <p:cTn id="69" dur="200" fill="hold"/>
                                        <p:tgtEl>
                                          <p:spTgt spid="12"/>
                                        </p:tgtEl>
                                      </p:cBhvr>
                                      <p:by x="95000" y="95000"/>
                                    </p:animScale>
                                  </p:childTnLst>
                                </p:cTn>
                              </p:par>
                            </p:childTnLst>
                          </p:cTn>
                        </p:par>
                        <p:par>
                          <p:cTn id="70" fill="hold">
                            <p:stCondLst>
                              <p:cond delay="39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 fill="hold"/>
                                        <p:tgtEl>
                                          <p:spTgt spid="14"/>
                                        </p:tgtEl>
                                        <p:attrNameLst>
                                          <p:attrName>ppt_w</p:attrName>
                                        </p:attrNameLst>
                                      </p:cBhvr>
                                      <p:tavLst>
                                        <p:tav tm="0">
                                          <p:val>
                                            <p:fltVal val="0"/>
                                          </p:val>
                                        </p:tav>
                                        <p:tav tm="100000">
                                          <p:val>
                                            <p:strVal val="#ppt_w"/>
                                          </p:val>
                                        </p:tav>
                                      </p:tavLst>
                                    </p:anim>
                                    <p:anim calcmode="lin" valueType="num">
                                      <p:cBhvr>
                                        <p:cTn id="74" dur="100" fill="hold"/>
                                        <p:tgtEl>
                                          <p:spTgt spid="14"/>
                                        </p:tgtEl>
                                        <p:attrNameLst>
                                          <p:attrName>ppt_h</p:attrName>
                                        </p:attrNameLst>
                                      </p:cBhvr>
                                      <p:tavLst>
                                        <p:tav tm="0">
                                          <p:val>
                                            <p:fltVal val="0"/>
                                          </p:val>
                                        </p:tav>
                                        <p:tav tm="100000">
                                          <p:val>
                                            <p:strVal val="#ppt_h"/>
                                          </p:val>
                                        </p:tav>
                                      </p:tavLst>
                                    </p:anim>
                                    <p:animEffect transition="in" filter="fade">
                                      <p:cBhvr>
                                        <p:cTn id="75" dur="100"/>
                                        <p:tgtEl>
                                          <p:spTgt spid="14"/>
                                        </p:tgtEl>
                                      </p:cBhvr>
                                    </p:animEffect>
                                  </p:childTnLst>
                                </p:cTn>
                              </p:par>
                              <p:par>
                                <p:cTn id="76" presetID="6" presetClass="emph" presetSubtype="0" fill="hold" grpId="1" nodeType="withEffect">
                                  <p:stCondLst>
                                    <p:cond delay="100"/>
                                  </p:stCondLst>
                                  <p:childTnLst>
                                    <p:animScale>
                                      <p:cBhvr>
                                        <p:cTn id="77" dur="100" fill="hold"/>
                                        <p:tgtEl>
                                          <p:spTgt spid="14"/>
                                        </p:tgtEl>
                                      </p:cBhvr>
                                      <p:by x="110000" y="110000"/>
                                    </p:animScale>
                                  </p:childTnLst>
                                </p:cTn>
                              </p:par>
                              <p:par>
                                <p:cTn id="78" presetID="6" presetClass="emph" presetSubtype="0" fill="hold" grpId="2" nodeType="withEffect">
                                  <p:stCondLst>
                                    <p:cond delay="200"/>
                                  </p:stCondLst>
                                  <p:childTnLst>
                                    <p:animScale>
                                      <p:cBhvr>
                                        <p:cTn id="79" dur="200" fill="hold"/>
                                        <p:tgtEl>
                                          <p:spTgt spid="14"/>
                                        </p:tgtEl>
                                      </p:cBhvr>
                                      <p:by x="90000" y="90000"/>
                                    </p:animScale>
                                  </p:childTnLst>
                                </p:cTn>
                              </p:par>
                              <p:par>
                                <p:cTn id="80" presetID="6" presetClass="emph" presetSubtype="0" fill="hold" grpId="3" nodeType="withEffect">
                                  <p:stCondLst>
                                    <p:cond delay="400"/>
                                  </p:stCondLst>
                                  <p:childTnLst>
                                    <p:animScale>
                                      <p:cBhvr>
                                        <p:cTn id="81" dur="100" fill="hold"/>
                                        <p:tgtEl>
                                          <p:spTgt spid="14"/>
                                        </p:tgtEl>
                                      </p:cBhvr>
                                      <p:by x="105000" y="105000"/>
                                    </p:animScale>
                                  </p:childTnLst>
                                </p:cTn>
                              </p:par>
                              <p:par>
                                <p:cTn id="82" presetID="6" presetClass="emph" presetSubtype="0" fill="hold" grpId="4" nodeType="withEffect">
                                  <p:stCondLst>
                                    <p:cond delay="500"/>
                                  </p:stCondLst>
                                  <p:childTnLst>
                                    <p:animScale>
                                      <p:cBhvr>
                                        <p:cTn id="83" dur="200" fill="hold"/>
                                        <p:tgtEl>
                                          <p:spTgt spid="14"/>
                                        </p:tgtEl>
                                      </p:cBhvr>
                                      <p:by x="95000" y="95000"/>
                                    </p:animScale>
                                  </p:childTnLst>
                                </p:cTn>
                              </p:par>
                            </p:childTnLst>
                          </p:cTn>
                        </p:par>
                        <p:par>
                          <p:cTn id="84" fill="hold">
                            <p:stCondLst>
                              <p:cond delay="4600"/>
                            </p:stCondLst>
                            <p:childTnLst>
                              <p:par>
                                <p:cTn id="85" presetID="53" presetClass="entr" presetSubtype="16"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100" fill="hold"/>
                                        <p:tgtEl>
                                          <p:spTgt spid="16"/>
                                        </p:tgtEl>
                                        <p:attrNameLst>
                                          <p:attrName>ppt_w</p:attrName>
                                        </p:attrNameLst>
                                      </p:cBhvr>
                                      <p:tavLst>
                                        <p:tav tm="0">
                                          <p:val>
                                            <p:fltVal val="0"/>
                                          </p:val>
                                        </p:tav>
                                        <p:tav tm="100000">
                                          <p:val>
                                            <p:strVal val="#ppt_w"/>
                                          </p:val>
                                        </p:tav>
                                      </p:tavLst>
                                    </p:anim>
                                    <p:anim calcmode="lin" valueType="num">
                                      <p:cBhvr>
                                        <p:cTn id="88" dur="100" fill="hold"/>
                                        <p:tgtEl>
                                          <p:spTgt spid="16"/>
                                        </p:tgtEl>
                                        <p:attrNameLst>
                                          <p:attrName>ppt_h</p:attrName>
                                        </p:attrNameLst>
                                      </p:cBhvr>
                                      <p:tavLst>
                                        <p:tav tm="0">
                                          <p:val>
                                            <p:fltVal val="0"/>
                                          </p:val>
                                        </p:tav>
                                        <p:tav tm="100000">
                                          <p:val>
                                            <p:strVal val="#ppt_h"/>
                                          </p:val>
                                        </p:tav>
                                      </p:tavLst>
                                    </p:anim>
                                    <p:animEffect transition="in" filter="fade">
                                      <p:cBhvr>
                                        <p:cTn id="89" dur="100"/>
                                        <p:tgtEl>
                                          <p:spTgt spid="16"/>
                                        </p:tgtEl>
                                      </p:cBhvr>
                                    </p:animEffect>
                                  </p:childTnLst>
                                </p:cTn>
                              </p:par>
                              <p:par>
                                <p:cTn id="90" presetID="6" presetClass="emph" presetSubtype="0" fill="hold" grpId="1" nodeType="withEffect">
                                  <p:stCondLst>
                                    <p:cond delay="100"/>
                                  </p:stCondLst>
                                  <p:childTnLst>
                                    <p:animScale>
                                      <p:cBhvr>
                                        <p:cTn id="91" dur="100" fill="hold"/>
                                        <p:tgtEl>
                                          <p:spTgt spid="16"/>
                                        </p:tgtEl>
                                      </p:cBhvr>
                                      <p:by x="110000" y="110000"/>
                                    </p:animScale>
                                  </p:childTnLst>
                                </p:cTn>
                              </p:par>
                              <p:par>
                                <p:cTn id="92" presetID="6" presetClass="emph" presetSubtype="0" fill="hold" grpId="2" nodeType="withEffect">
                                  <p:stCondLst>
                                    <p:cond delay="200"/>
                                  </p:stCondLst>
                                  <p:childTnLst>
                                    <p:animScale>
                                      <p:cBhvr>
                                        <p:cTn id="93" dur="200" fill="hold"/>
                                        <p:tgtEl>
                                          <p:spTgt spid="16"/>
                                        </p:tgtEl>
                                      </p:cBhvr>
                                      <p:by x="90000" y="90000"/>
                                    </p:animScale>
                                  </p:childTnLst>
                                </p:cTn>
                              </p:par>
                              <p:par>
                                <p:cTn id="94" presetID="6" presetClass="emph" presetSubtype="0" fill="hold" grpId="3" nodeType="withEffect">
                                  <p:stCondLst>
                                    <p:cond delay="400"/>
                                  </p:stCondLst>
                                  <p:childTnLst>
                                    <p:animScale>
                                      <p:cBhvr>
                                        <p:cTn id="95" dur="100" fill="hold"/>
                                        <p:tgtEl>
                                          <p:spTgt spid="16"/>
                                        </p:tgtEl>
                                      </p:cBhvr>
                                      <p:by x="105000" y="105000"/>
                                    </p:animScale>
                                  </p:childTnLst>
                                </p:cTn>
                              </p:par>
                              <p:par>
                                <p:cTn id="96" presetID="6" presetClass="emph" presetSubtype="0" fill="hold" grpId="4" nodeType="withEffect">
                                  <p:stCondLst>
                                    <p:cond delay="500"/>
                                  </p:stCondLst>
                                  <p:childTnLst>
                                    <p:animScale>
                                      <p:cBhvr>
                                        <p:cTn id="97" dur="200" fill="hold"/>
                                        <p:tgtEl>
                                          <p:spTgt spid="16"/>
                                        </p:tgtEl>
                                      </p:cBhvr>
                                      <p:by x="95000" y="95000"/>
                                    </p:animScale>
                                  </p:childTnLst>
                                </p:cTn>
                              </p:par>
                            </p:childTnLst>
                          </p:cTn>
                        </p:par>
                        <p:par>
                          <p:cTn id="98" fill="hold">
                            <p:stCondLst>
                              <p:cond delay="5300"/>
                            </p:stCondLst>
                            <p:childTnLst>
                              <p:par>
                                <p:cTn id="99" presetID="21" presetClass="entr" presetSubtype="1"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heel(1)">
                                      <p:cBhvr>
                                        <p:cTn id="101" dur="2000"/>
                                        <p:tgtEl>
                                          <p:spTgt spid="11"/>
                                        </p:tgtEl>
                                      </p:cBhvr>
                                    </p:animEffect>
                                  </p:childTnLst>
                                </p:cTn>
                              </p:par>
                              <p:par>
                                <p:cTn id="102" presetID="21" presetClass="entr" presetSubtype="1" fill="hold" grpId="0" nodeType="with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heel(1)">
                                      <p:cBhvr>
                                        <p:cTn id="104" dur="2000"/>
                                        <p:tgtEl>
                                          <p:spTgt spid="13"/>
                                        </p:tgtEl>
                                      </p:cBhvr>
                                    </p:animEffect>
                                  </p:childTnLst>
                                </p:cTn>
                              </p:par>
                              <p:par>
                                <p:cTn id="105" presetID="21" presetClass="entr" presetSubtype="1"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wheel(1)">
                                      <p:cBhvr>
                                        <p:cTn id="107" dur="2000"/>
                                        <p:tgtEl>
                                          <p:spTgt spid="15"/>
                                        </p:tgtEl>
                                      </p:cBhvr>
                                    </p:animEffect>
                                  </p:childTnLst>
                                </p:cTn>
                              </p:par>
                              <p:par>
                                <p:cTn id="108" presetID="21" presetClass="entr" presetSubtype="1" fill="hold" grpId="0" nodeType="with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wheel(1)">
                                      <p:cBhvr>
                                        <p:cTn id="110" dur="2000"/>
                                        <p:tgtEl>
                                          <p:spTgt spid="17"/>
                                        </p:tgtEl>
                                      </p:cBhvr>
                                    </p:animEffect>
                                  </p:childTnLst>
                                </p:cTn>
                              </p:par>
                            </p:childTnLst>
                          </p:cTn>
                        </p:par>
                        <p:par>
                          <p:cTn id="111" fill="hold">
                            <p:stCondLst>
                              <p:cond delay="7300"/>
                            </p:stCondLst>
                            <p:childTnLst>
                              <p:par>
                                <p:cTn id="112" presetID="14" presetClass="entr" presetSubtype="5" fill="hold" grpId="0" nodeType="after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randombar(vertical)">
                                      <p:cBhvr>
                                        <p:cTn id="114" dur="500"/>
                                        <p:tgtEl>
                                          <p:spTgt spid="18"/>
                                        </p:tgtEl>
                                      </p:cBhvr>
                                    </p:animEffect>
                                  </p:childTnLst>
                                </p:cTn>
                              </p:par>
                              <p:par>
                                <p:cTn id="115" presetID="14" presetClass="entr" presetSubtype="5" fill="hold" grpId="0" nodeType="with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randombar(vertical)">
                                      <p:cBhvr>
                                        <p:cTn id="117" dur="500"/>
                                        <p:tgtEl>
                                          <p:spTgt spid="19"/>
                                        </p:tgtEl>
                                      </p:cBhvr>
                                    </p:animEffect>
                                  </p:childTnLst>
                                </p:cTn>
                              </p:par>
                              <p:par>
                                <p:cTn id="118" presetID="14" presetClass="entr" presetSubtype="5" fill="hold" grpId="0" nodeType="with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randombar(vertical)">
                                      <p:cBhvr>
                                        <p:cTn id="120" dur="500"/>
                                        <p:tgtEl>
                                          <p:spTgt spid="20"/>
                                        </p:tgtEl>
                                      </p:cBhvr>
                                    </p:animEffect>
                                  </p:childTnLst>
                                </p:cTn>
                              </p:par>
                              <p:par>
                                <p:cTn id="121" presetID="14" presetClass="entr" presetSubtype="5" fill="hold" grpId="0" nodeType="with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randombar(vertical)">
                                      <p:cBhvr>
                                        <p:cTn id="123" dur="500"/>
                                        <p:tgtEl>
                                          <p:spTgt spid="21"/>
                                        </p:tgtEl>
                                      </p:cBhvr>
                                    </p:animEffect>
                                  </p:childTnLst>
                                </p:cTn>
                              </p:par>
                            </p:childTnLst>
                          </p:cTn>
                        </p:par>
                        <p:par>
                          <p:cTn id="124" fill="hold">
                            <p:stCondLst>
                              <p:cond delay="7800"/>
                            </p:stCondLst>
                            <p:childTnLst>
                              <p:par>
                                <p:cTn id="125" presetID="22" presetClass="entr" presetSubtype="8" fill="hold" nodeType="afterEffect">
                                  <p:stCondLst>
                                    <p:cond delay="0"/>
                                  </p:stCondLst>
                                  <p:childTnLst>
                                    <p:set>
                                      <p:cBhvr>
                                        <p:cTn id="126" dur="1" fill="hold">
                                          <p:stCondLst>
                                            <p:cond delay="0"/>
                                          </p:stCondLst>
                                        </p:cTn>
                                        <p:tgtEl>
                                          <p:spTgt spid="22"/>
                                        </p:tgtEl>
                                        <p:attrNameLst>
                                          <p:attrName>style.visibility</p:attrName>
                                        </p:attrNameLst>
                                      </p:cBhvr>
                                      <p:to>
                                        <p:strVal val="visible"/>
                                      </p:to>
                                    </p:set>
                                    <p:animEffect transition="in" filter="wipe(left)">
                                      <p:cBhvr>
                                        <p:cTn id="127" dur="1000"/>
                                        <p:tgtEl>
                                          <p:spTgt spid="22"/>
                                        </p:tgtEl>
                                      </p:cBhvr>
                                    </p:animEffect>
                                  </p:childTnLst>
                                </p:cTn>
                              </p:par>
                              <p:par>
                                <p:cTn id="128" presetID="22" presetClass="entr" presetSubtype="2" fill="hold" nodeType="withEffect">
                                  <p:stCondLst>
                                    <p:cond delay="0"/>
                                  </p:stCondLst>
                                  <p:childTnLst>
                                    <p:set>
                                      <p:cBhvr>
                                        <p:cTn id="129" dur="1" fill="hold">
                                          <p:stCondLst>
                                            <p:cond delay="0"/>
                                          </p:stCondLst>
                                        </p:cTn>
                                        <p:tgtEl>
                                          <p:spTgt spid="30"/>
                                        </p:tgtEl>
                                        <p:attrNameLst>
                                          <p:attrName>style.visibility</p:attrName>
                                        </p:attrNameLst>
                                      </p:cBhvr>
                                      <p:to>
                                        <p:strVal val="visible"/>
                                      </p:to>
                                    </p:set>
                                    <p:animEffect transition="in" filter="wipe(right)">
                                      <p:cBhvr>
                                        <p:cTn id="130" dur="1000"/>
                                        <p:tgtEl>
                                          <p:spTgt spid="30"/>
                                        </p:tgtEl>
                                      </p:cBhvr>
                                    </p:animEffect>
                                  </p:childTnLst>
                                </p:cTn>
                              </p:par>
                              <p:par>
                                <p:cTn id="131" presetID="22" presetClass="entr" presetSubtype="2" fill="hold" nodeType="withEffect">
                                  <p:stCondLst>
                                    <p:cond delay="0"/>
                                  </p:stCondLst>
                                  <p:childTnLst>
                                    <p:set>
                                      <p:cBhvr>
                                        <p:cTn id="132" dur="1" fill="hold">
                                          <p:stCondLst>
                                            <p:cond delay="0"/>
                                          </p:stCondLst>
                                        </p:cTn>
                                        <p:tgtEl>
                                          <p:spTgt spid="60"/>
                                        </p:tgtEl>
                                        <p:attrNameLst>
                                          <p:attrName>style.visibility</p:attrName>
                                        </p:attrNameLst>
                                      </p:cBhvr>
                                      <p:to>
                                        <p:strVal val="visible"/>
                                      </p:to>
                                    </p:set>
                                    <p:animEffect transition="in" filter="wipe(right)">
                                      <p:cBhvr>
                                        <p:cTn id="133" dur="1000"/>
                                        <p:tgtEl>
                                          <p:spTgt spid="60"/>
                                        </p:tgtEl>
                                      </p:cBhvr>
                                    </p:animEffect>
                                  </p:childTnLst>
                                </p:cTn>
                              </p:par>
                              <p:par>
                                <p:cTn id="134" presetID="22" presetClass="entr" presetSubtype="8" fill="hold" nodeType="withEffect">
                                  <p:stCondLst>
                                    <p:cond delay="0"/>
                                  </p:stCondLst>
                                  <p:childTnLst>
                                    <p:set>
                                      <p:cBhvr>
                                        <p:cTn id="135" dur="1" fill="hold">
                                          <p:stCondLst>
                                            <p:cond delay="0"/>
                                          </p:stCondLst>
                                        </p:cTn>
                                        <p:tgtEl>
                                          <p:spTgt spid="52"/>
                                        </p:tgtEl>
                                        <p:attrNameLst>
                                          <p:attrName>style.visibility</p:attrName>
                                        </p:attrNameLst>
                                      </p:cBhvr>
                                      <p:to>
                                        <p:strVal val="visible"/>
                                      </p:to>
                                    </p:set>
                                    <p:animEffect transition="in" filter="wipe(left)">
                                      <p:cBhvr>
                                        <p:cTn id="136" dur="1000"/>
                                        <p:tgtEl>
                                          <p:spTgt spid="52"/>
                                        </p:tgtEl>
                                      </p:cBhvr>
                                    </p:animEffect>
                                  </p:childTnLst>
                                </p:cTn>
                              </p:par>
                            </p:childTnLst>
                          </p:cTn>
                        </p:par>
                        <p:par>
                          <p:cTn id="137" fill="hold">
                            <p:stCondLst>
                              <p:cond delay="880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3"/>
                                        </p:tgtEl>
                                        <p:attrNameLst>
                                          <p:attrName>style.visibility</p:attrName>
                                        </p:attrNameLst>
                                      </p:cBhvr>
                                      <p:to>
                                        <p:strVal val="visible"/>
                                      </p:to>
                                    </p:set>
                                    <p:animEffect transition="in" filter="fade">
                                      <p:cBhvr>
                                        <p:cTn id="143" dur="500"/>
                                        <p:tgtEl>
                                          <p:spTgt spid="63"/>
                                        </p:tgtEl>
                                      </p:cBhvr>
                                    </p:animEffect>
                                  </p:childTnLst>
                                </p:cTn>
                              </p:par>
                              <p:par>
                                <p:cTn id="144" presetID="10" presetClass="entr" presetSubtype="0" fill="hold" nodeType="withEffect">
                                  <p:stCondLst>
                                    <p:cond delay="0"/>
                                  </p:stCondLst>
                                  <p:childTnLst>
                                    <p:set>
                                      <p:cBhvr>
                                        <p:cTn id="145" dur="1" fill="hold">
                                          <p:stCondLst>
                                            <p:cond delay="0"/>
                                          </p:stCondLst>
                                        </p:cTn>
                                        <p:tgtEl>
                                          <p:spTgt spid="33"/>
                                        </p:tgtEl>
                                        <p:attrNameLst>
                                          <p:attrName>style.visibility</p:attrName>
                                        </p:attrNameLst>
                                      </p:cBhvr>
                                      <p:to>
                                        <p:strVal val="visible"/>
                                      </p:to>
                                    </p:set>
                                    <p:animEffect transition="in" filter="fade">
                                      <p:cBhvr>
                                        <p:cTn id="146" dur="500"/>
                                        <p:tgtEl>
                                          <p:spTgt spid="3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65"/>
                                        </p:tgtEl>
                                        <p:attrNameLst>
                                          <p:attrName>style.visibility</p:attrName>
                                        </p:attrNameLst>
                                      </p:cBhvr>
                                      <p:to>
                                        <p:strVal val="visible"/>
                                      </p:to>
                                    </p:set>
                                    <p:animEffect transition="in" filter="fade">
                                      <p:cBhvr>
                                        <p:cTn id="149" dur="500"/>
                                        <p:tgtEl>
                                          <p:spTgt spid="65"/>
                                        </p:tgtEl>
                                      </p:cBhvr>
                                    </p:animEffect>
                                  </p:childTnLst>
                                </p:cTn>
                              </p:par>
                              <p:par>
                                <p:cTn id="150" presetID="10" presetClass="entr" presetSubtype="0" fill="hold" nodeType="withEffect">
                                  <p:stCondLst>
                                    <p:cond delay="0"/>
                                  </p:stCondLst>
                                  <p:childTnLst>
                                    <p:set>
                                      <p:cBhvr>
                                        <p:cTn id="151" dur="1" fill="hold">
                                          <p:stCondLst>
                                            <p:cond delay="0"/>
                                          </p:stCondLst>
                                        </p:cTn>
                                        <p:tgtEl>
                                          <p:spTgt spid="55"/>
                                        </p:tgtEl>
                                        <p:attrNameLst>
                                          <p:attrName>style.visibility</p:attrName>
                                        </p:attrNameLst>
                                      </p:cBhvr>
                                      <p:to>
                                        <p:strVal val="visible"/>
                                      </p:to>
                                    </p:set>
                                    <p:animEffect transition="in" filter="fade">
                                      <p:cBhvr>
                                        <p:cTn id="152" dur="500"/>
                                        <p:tgtEl>
                                          <p:spTgt spid="55"/>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69"/>
                                        </p:tgtEl>
                                        <p:attrNameLst>
                                          <p:attrName>style.visibility</p:attrName>
                                        </p:attrNameLst>
                                      </p:cBhvr>
                                      <p:to>
                                        <p:strVal val="visible"/>
                                      </p:to>
                                    </p:set>
                                    <p:animEffect transition="in" filter="fade">
                                      <p:cBhvr>
                                        <p:cTn id="155" dur="500"/>
                                        <p:tgtEl>
                                          <p:spTgt spid="69"/>
                                        </p:tgtEl>
                                      </p:cBhvr>
                                    </p:animEffect>
                                  </p:childTnLst>
                                </p:cTn>
                              </p:par>
                              <p:par>
                                <p:cTn id="156" presetID="10" presetClass="entr" presetSubtype="0" fill="hold" nodeType="withEffect">
                                  <p:stCondLst>
                                    <p:cond delay="0"/>
                                  </p:stCondLst>
                                  <p:childTnLst>
                                    <p:set>
                                      <p:cBhvr>
                                        <p:cTn id="157" dur="1" fill="hold">
                                          <p:stCondLst>
                                            <p:cond delay="0"/>
                                          </p:stCondLst>
                                        </p:cTn>
                                        <p:tgtEl>
                                          <p:spTgt spid="49"/>
                                        </p:tgtEl>
                                        <p:attrNameLst>
                                          <p:attrName>style.visibility</p:attrName>
                                        </p:attrNameLst>
                                      </p:cBhvr>
                                      <p:to>
                                        <p:strVal val="visible"/>
                                      </p:to>
                                    </p:set>
                                    <p:animEffect transition="in" filter="fade">
                                      <p:cBhvr>
                                        <p:cTn id="158" dur="500"/>
                                        <p:tgtEl>
                                          <p:spTgt spid="49"/>
                                        </p:tgtEl>
                                      </p:cBhvr>
                                    </p:animEffect>
                                  </p:childTnLst>
                                </p:cTn>
                              </p:par>
                              <p:par>
                                <p:cTn id="159" presetID="10" presetClass="entr" presetSubtype="0" fill="hold" nodeType="withEffect">
                                  <p:stCondLst>
                                    <p:cond delay="0"/>
                                  </p:stCondLst>
                                  <p:childTnLst>
                                    <p:set>
                                      <p:cBhvr>
                                        <p:cTn id="160" dur="1" fill="hold">
                                          <p:stCondLst>
                                            <p:cond delay="0"/>
                                          </p:stCondLst>
                                        </p:cTn>
                                        <p:tgtEl>
                                          <p:spTgt spid="25"/>
                                        </p:tgtEl>
                                        <p:attrNameLst>
                                          <p:attrName>style.visibility</p:attrName>
                                        </p:attrNameLst>
                                      </p:cBhvr>
                                      <p:to>
                                        <p:strVal val="visible"/>
                                      </p:to>
                                    </p:set>
                                    <p:animEffect transition="in" filter="fade">
                                      <p:cBhvr>
                                        <p:cTn id="161" dur="500"/>
                                        <p:tgtEl>
                                          <p:spTgt spid="25"/>
                                        </p:tgtEl>
                                      </p:cBhvr>
                                    </p:animEffect>
                                  </p:childTnLst>
                                </p:cTn>
                              </p:par>
                            </p:childTnLst>
                          </p:cTn>
                        </p:par>
                        <p:par>
                          <p:cTn id="162" fill="hold">
                            <p:stCondLst>
                              <p:cond delay="9300"/>
                            </p:stCondLst>
                            <p:childTnLst>
                              <p:par>
                                <p:cTn id="163" presetID="41" presetClass="entr" presetSubtype="0" fill="hold" grpId="0" nodeType="afterEffect">
                                  <p:stCondLst>
                                    <p:cond delay="0"/>
                                  </p:stCondLst>
                                  <p:iterate type="lt">
                                    <p:tmPct val="10000"/>
                                  </p:iterate>
                                  <p:childTnLst>
                                    <p:set>
                                      <p:cBhvr>
                                        <p:cTn id="164" dur="1" fill="hold">
                                          <p:stCondLst>
                                            <p:cond delay="0"/>
                                          </p:stCondLst>
                                        </p:cTn>
                                        <p:tgtEl>
                                          <p:spTgt spid="48"/>
                                        </p:tgtEl>
                                        <p:attrNameLst>
                                          <p:attrName>style.visibility</p:attrName>
                                        </p:attrNameLst>
                                      </p:cBhvr>
                                      <p:to>
                                        <p:strVal val="visible"/>
                                      </p:to>
                                    </p:set>
                                    <p:anim calcmode="lin" valueType="num">
                                      <p:cBhvr>
                                        <p:cTn id="165"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66" dur="500" fill="hold"/>
                                        <p:tgtEl>
                                          <p:spTgt spid="48"/>
                                        </p:tgtEl>
                                        <p:attrNameLst>
                                          <p:attrName>ppt_y</p:attrName>
                                        </p:attrNameLst>
                                      </p:cBhvr>
                                      <p:tavLst>
                                        <p:tav tm="0">
                                          <p:val>
                                            <p:strVal val="#ppt_y"/>
                                          </p:val>
                                        </p:tav>
                                        <p:tav tm="100000">
                                          <p:val>
                                            <p:strVal val="#ppt_y"/>
                                          </p:val>
                                        </p:tav>
                                      </p:tavLst>
                                    </p:anim>
                                    <p:anim calcmode="lin" valueType="num">
                                      <p:cBhvr>
                                        <p:cTn id="167"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68"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69" dur="500" tmFilter="0,0; .5, 1; 1, 1"/>
                                        <p:tgtEl>
                                          <p:spTgt spid="48"/>
                                        </p:tgtEl>
                                      </p:cBhvr>
                                    </p:animEffect>
                                  </p:childTnLst>
                                </p:cTn>
                              </p:par>
                              <p:par>
                                <p:cTn id="170" presetID="41" presetClass="entr" presetSubtype="0" fill="hold" grpId="0" nodeType="withEffect">
                                  <p:stCondLst>
                                    <p:cond delay="0"/>
                                  </p:stCondLst>
                                  <p:iterate type="lt">
                                    <p:tmPct val="10000"/>
                                  </p:iterate>
                                  <p:childTnLst>
                                    <p:set>
                                      <p:cBhvr>
                                        <p:cTn id="171" dur="1" fill="hold">
                                          <p:stCondLst>
                                            <p:cond delay="0"/>
                                          </p:stCondLst>
                                        </p:cTn>
                                        <p:tgtEl>
                                          <p:spTgt spid="66"/>
                                        </p:tgtEl>
                                        <p:attrNameLst>
                                          <p:attrName>style.visibility</p:attrName>
                                        </p:attrNameLst>
                                      </p:cBhvr>
                                      <p:to>
                                        <p:strVal val="visible"/>
                                      </p:to>
                                    </p:set>
                                    <p:anim calcmode="lin" valueType="num">
                                      <p:cBhvr>
                                        <p:cTn id="172"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73" dur="500" fill="hold"/>
                                        <p:tgtEl>
                                          <p:spTgt spid="66"/>
                                        </p:tgtEl>
                                        <p:attrNameLst>
                                          <p:attrName>ppt_y</p:attrName>
                                        </p:attrNameLst>
                                      </p:cBhvr>
                                      <p:tavLst>
                                        <p:tav tm="0">
                                          <p:val>
                                            <p:strVal val="#ppt_y"/>
                                          </p:val>
                                        </p:tav>
                                        <p:tav tm="100000">
                                          <p:val>
                                            <p:strVal val="#ppt_y"/>
                                          </p:val>
                                        </p:tav>
                                      </p:tavLst>
                                    </p:anim>
                                    <p:anim calcmode="lin" valueType="num">
                                      <p:cBhvr>
                                        <p:cTn id="174"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75"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76" dur="500" tmFilter="0,0; .5, 1; 1, 1"/>
                                        <p:tgtEl>
                                          <p:spTgt spid="66"/>
                                        </p:tgtEl>
                                      </p:cBhvr>
                                    </p:animEffect>
                                  </p:childTnLst>
                                </p:cTn>
                              </p:par>
                              <p:par>
                                <p:cTn id="177" presetID="41" presetClass="entr" presetSubtype="0" fill="hold" grpId="0" nodeType="withEffect">
                                  <p:stCondLst>
                                    <p:cond delay="0"/>
                                  </p:stCondLst>
                                  <p:iterate type="lt">
                                    <p:tmPct val="10000"/>
                                  </p:iterate>
                                  <p:childTnLst>
                                    <p:set>
                                      <p:cBhvr>
                                        <p:cTn id="178" dur="1" fill="hold">
                                          <p:stCondLst>
                                            <p:cond delay="0"/>
                                          </p:stCondLst>
                                        </p:cTn>
                                        <p:tgtEl>
                                          <p:spTgt spid="64"/>
                                        </p:tgtEl>
                                        <p:attrNameLst>
                                          <p:attrName>style.visibility</p:attrName>
                                        </p:attrNameLst>
                                      </p:cBhvr>
                                      <p:to>
                                        <p:strVal val="visible"/>
                                      </p:to>
                                    </p:set>
                                    <p:anim calcmode="lin" valueType="num">
                                      <p:cBhvr>
                                        <p:cTn id="179"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80" dur="500" fill="hold"/>
                                        <p:tgtEl>
                                          <p:spTgt spid="64"/>
                                        </p:tgtEl>
                                        <p:attrNameLst>
                                          <p:attrName>ppt_y</p:attrName>
                                        </p:attrNameLst>
                                      </p:cBhvr>
                                      <p:tavLst>
                                        <p:tav tm="0">
                                          <p:val>
                                            <p:strVal val="#ppt_y"/>
                                          </p:val>
                                        </p:tav>
                                        <p:tav tm="100000">
                                          <p:val>
                                            <p:strVal val="#ppt_y"/>
                                          </p:val>
                                        </p:tav>
                                      </p:tavLst>
                                    </p:anim>
                                    <p:anim calcmode="lin" valueType="num">
                                      <p:cBhvr>
                                        <p:cTn id="181"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82"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83" dur="500" tmFilter="0,0; .5, 1; 1, 1"/>
                                        <p:tgtEl>
                                          <p:spTgt spid="64"/>
                                        </p:tgtEl>
                                      </p:cBhvr>
                                    </p:animEffect>
                                  </p:childTnLst>
                                </p:cTn>
                              </p:par>
                              <p:par>
                                <p:cTn id="184" presetID="41" presetClass="entr" presetSubtype="0" fill="hold" grpId="0" nodeType="withEffect">
                                  <p:stCondLst>
                                    <p:cond delay="0"/>
                                  </p:stCondLst>
                                  <p:iterate type="lt">
                                    <p:tmPct val="10000"/>
                                  </p:iterate>
                                  <p:childTnLst>
                                    <p:set>
                                      <p:cBhvr>
                                        <p:cTn id="185" dur="1" fill="hold">
                                          <p:stCondLst>
                                            <p:cond delay="0"/>
                                          </p:stCondLst>
                                        </p:cTn>
                                        <p:tgtEl>
                                          <p:spTgt spid="67"/>
                                        </p:tgtEl>
                                        <p:attrNameLst>
                                          <p:attrName>style.visibility</p:attrName>
                                        </p:attrNameLst>
                                      </p:cBhvr>
                                      <p:to>
                                        <p:strVal val="visible"/>
                                      </p:to>
                                    </p:set>
                                    <p:anim calcmode="lin" valueType="num">
                                      <p:cBhvr>
                                        <p:cTn id="186"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87" dur="500" fill="hold"/>
                                        <p:tgtEl>
                                          <p:spTgt spid="67"/>
                                        </p:tgtEl>
                                        <p:attrNameLst>
                                          <p:attrName>ppt_y</p:attrName>
                                        </p:attrNameLst>
                                      </p:cBhvr>
                                      <p:tavLst>
                                        <p:tav tm="0">
                                          <p:val>
                                            <p:strVal val="#ppt_y"/>
                                          </p:val>
                                        </p:tav>
                                        <p:tav tm="100000">
                                          <p:val>
                                            <p:strVal val="#ppt_y"/>
                                          </p:val>
                                        </p:tav>
                                      </p:tavLst>
                                    </p:anim>
                                    <p:anim calcmode="lin" valueType="num">
                                      <p:cBhvr>
                                        <p:cTn id="188"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89"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90" dur="500" tmFilter="0,0; .5, 1; 1, 1"/>
                                        <p:tgtEl>
                                          <p:spTgt spid="67"/>
                                        </p:tgtEl>
                                      </p:cBhvr>
                                    </p:animEffect>
                                  </p:childTnLst>
                                </p:cTn>
                              </p:par>
                            </p:childTnLst>
                          </p:cTn>
                        </p:par>
                        <p:par>
                          <p:cTn id="191" fill="hold">
                            <p:stCondLst>
                              <p:cond delay="10050"/>
                            </p:stCondLst>
                            <p:childTnLst>
                              <p:par>
                                <p:cTn id="192" presetID="22" presetClass="entr" presetSubtype="1" fill="hold" grpId="0" nodeType="afterEffect">
                                  <p:stCondLst>
                                    <p:cond delay="0"/>
                                  </p:stCondLst>
                                  <p:childTnLst>
                                    <p:set>
                                      <p:cBhvr>
                                        <p:cTn id="193" dur="1" fill="hold">
                                          <p:stCondLst>
                                            <p:cond delay="0"/>
                                          </p:stCondLst>
                                        </p:cTn>
                                        <p:tgtEl>
                                          <p:spTgt spid="73"/>
                                        </p:tgtEl>
                                        <p:attrNameLst>
                                          <p:attrName>style.visibility</p:attrName>
                                        </p:attrNameLst>
                                      </p:cBhvr>
                                      <p:to>
                                        <p:strVal val="visible"/>
                                      </p:to>
                                    </p:set>
                                    <p:animEffect transition="in" filter="wipe(up)">
                                      <p:cBhvr>
                                        <p:cTn id="194" dur="500"/>
                                        <p:tgtEl>
                                          <p:spTgt spid="73"/>
                                        </p:tgtEl>
                                      </p:cBhvr>
                                    </p:animEffect>
                                  </p:childTnLst>
                                </p:cTn>
                              </p:par>
                              <p:par>
                                <p:cTn id="195" presetID="22" presetClass="entr" presetSubtype="1" fill="hold" grpId="0" nodeType="withEffect">
                                  <p:stCondLst>
                                    <p:cond delay="0"/>
                                  </p:stCondLst>
                                  <p:childTnLst>
                                    <p:set>
                                      <p:cBhvr>
                                        <p:cTn id="196" dur="1" fill="hold">
                                          <p:stCondLst>
                                            <p:cond delay="0"/>
                                          </p:stCondLst>
                                        </p:cTn>
                                        <p:tgtEl>
                                          <p:spTgt spid="70"/>
                                        </p:tgtEl>
                                        <p:attrNameLst>
                                          <p:attrName>style.visibility</p:attrName>
                                        </p:attrNameLst>
                                      </p:cBhvr>
                                      <p:to>
                                        <p:strVal val="visible"/>
                                      </p:to>
                                    </p:set>
                                    <p:animEffect transition="in" filter="wipe(up)">
                                      <p:cBhvr>
                                        <p:cTn id="197" dur="500"/>
                                        <p:tgtEl>
                                          <p:spTgt spid="70"/>
                                        </p:tgtEl>
                                      </p:cBhvr>
                                    </p:animEffect>
                                  </p:childTnLst>
                                </p:cTn>
                              </p:par>
                              <p:par>
                                <p:cTn id="198" presetID="22" presetClass="entr" presetSubtype="1" fill="hold" grpId="0" nodeType="withEffect">
                                  <p:stCondLst>
                                    <p:cond delay="0"/>
                                  </p:stCondLst>
                                  <p:childTnLst>
                                    <p:set>
                                      <p:cBhvr>
                                        <p:cTn id="199" dur="1" fill="hold">
                                          <p:stCondLst>
                                            <p:cond delay="0"/>
                                          </p:stCondLst>
                                        </p:cTn>
                                        <p:tgtEl>
                                          <p:spTgt spid="71"/>
                                        </p:tgtEl>
                                        <p:attrNameLst>
                                          <p:attrName>style.visibility</p:attrName>
                                        </p:attrNameLst>
                                      </p:cBhvr>
                                      <p:to>
                                        <p:strVal val="visible"/>
                                      </p:to>
                                    </p:set>
                                    <p:animEffect transition="in" filter="wipe(up)">
                                      <p:cBhvr>
                                        <p:cTn id="200" dur="500"/>
                                        <p:tgtEl>
                                          <p:spTgt spid="71"/>
                                        </p:tgtEl>
                                      </p:cBhvr>
                                    </p:animEffect>
                                  </p:childTnLst>
                                </p:cTn>
                              </p:par>
                              <p:par>
                                <p:cTn id="201" presetID="22" presetClass="entr" presetSubtype="1" fill="hold" grpId="0" nodeType="withEffect">
                                  <p:stCondLst>
                                    <p:cond delay="0"/>
                                  </p:stCondLst>
                                  <p:childTnLst>
                                    <p:set>
                                      <p:cBhvr>
                                        <p:cTn id="202" dur="1" fill="hold">
                                          <p:stCondLst>
                                            <p:cond delay="0"/>
                                          </p:stCondLst>
                                        </p:cTn>
                                        <p:tgtEl>
                                          <p:spTgt spid="72"/>
                                        </p:tgtEl>
                                        <p:attrNameLst>
                                          <p:attrName>style.visibility</p:attrName>
                                        </p:attrNameLst>
                                      </p:cBhvr>
                                      <p:to>
                                        <p:strVal val="visible"/>
                                      </p:to>
                                    </p:set>
                                    <p:animEffect transition="in" filter="wipe(up)">
                                      <p:cBhvr>
                                        <p:cTn id="20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9" grpId="0" animBg="1"/>
      <p:bldP spid="10" grpId="0" animBg="1"/>
      <p:bldP spid="10" grpId="1" animBg="1"/>
      <p:bldP spid="10" grpId="2" animBg="1"/>
      <p:bldP spid="10" grpId="3" animBg="1"/>
      <p:bldP spid="10" grpId="4" animBg="1"/>
      <p:bldP spid="11" grpId="0" animBg="1"/>
      <p:bldP spid="12" grpId="0" animBg="1"/>
      <p:bldP spid="12" grpId="1" animBg="1"/>
      <p:bldP spid="12" grpId="2" animBg="1"/>
      <p:bldP spid="12" grpId="3" animBg="1"/>
      <p:bldP spid="12" grpId="4" animBg="1"/>
      <p:bldP spid="13" grpId="0" animBg="1"/>
      <p:bldP spid="14" grpId="0" animBg="1"/>
      <p:bldP spid="14" grpId="1" animBg="1"/>
      <p:bldP spid="14" grpId="2" animBg="1"/>
      <p:bldP spid="14" grpId="3" animBg="1"/>
      <p:bldP spid="14" grpId="4" animBg="1"/>
      <p:bldP spid="15" grpId="0" animBg="1"/>
      <p:bldP spid="16" grpId="0" animBg="1"/>
      <p:bldP spid="16" grpId="1" animBg="1"/>
      <p:bldP spid="16" grpId="2" animBg="1"/>
      <p:bldP spid="16" grpId="3" animBg="1"/>
      <p:bldP spid="16" grpId="4" animBg="1"/>
      <p:bldP spid="17" grpId="0" animBg="1"/>
      <p:bldP spid="18" grpId="0"/>
      <p:bldP spid="19" grpId="0"/>
      <p:bldP spid="20" grpId="0"/>
      <p:bldP spid="21" grpId="0"/>
      <p:bldP spid="48" grpId="0"/>
      <p:bldP spid="63" grpId="0"/>
      <p:bldP spid="64" grpId="0"/>
      <p:bldP spid="65" grpId="0"/>
      <p:bldP spid="66" grpId="0"/>
      <p:bldP spid="67" grpId="0"/>
      <p:bldP spid="68" grpId="0"/>
      <p:bldP spid="69" grpId="0"/>
      <p:bldP spid="70" grpId="0"/>
      <p:bldP spid="71" grpId="0"/>
      <p:bldP spid="72" grpId="0"/>
      <p:bldP spid="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347419" y="4731991"/>
            <a:ext cx="224082" cy="221156"/>
            <a:chOff x="4328868" y="5502988"/>
            <a:chExt cx="500307" cy="493774"/>
          </a:xfrm>
        </p:grpSpPr>
        <p:sp>
          <p:nvSpPr>
            <p:cNvPr id="3"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Group 9"/>
          <p:cNvGrpSpPr/>
          <p:nvPr/>
        </p:nvGrpSpPr>
        <p:grpSpPr>
          <a:xfrm flipH="1">
            <a:off x="933709" y="4731991"/>
            <a:ext cx="224082" cy="221156"/>
            <a:chOff x="4328868" y="5502988"/>
            <a:chExt cx="500307" cy="493774"/>
          </a:xfrm>
        </p:grpSpPr>
        <p:sp>
          <p:nvSpPr>
            <p:cNvPr id="6"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8"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25"/>
          <p:cNvGrpSpPr/>
          <p:nvPr/>
        </p:nvGrpSpPr>
        <p:grpSpPr>
          <a:xfrm rot="5400000">
            <a:off x="-1257860" y="1257862"/>
            <a:ext cx="5143503" cy="2627784"/>
            <a:chOff x="0" y="3474720"/>
            <a:chExt cx="10261600" cy="71120"/>
          </a:xfrm>
        </p:grpSpPr>
        <p:sp>
          <p:nvSpPr>
            <p:cNvPr id="10"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1"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2"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3"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
        <p:nvSpPr>
          <p:cNvPr id="15"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75000"/>
                    <a:lumOff val="25000"/>
                  </a:schemeClr>
                </a:solidFill>
                <a:latin typeface="微软雅黑" pitchFamily="34" charset="-122"/>
                <a:ea typeface="微软雅黑" pitchFamily="34" charset="-122"/>
              </a:rPr>
              <a:t> </a:t>
            </a:r>
            <a:r>
              <a:rPr lang="zh-CN" altLang="en-US" sz="2800" b="1" dirty="0" smtClean="0">
                <a:solidFill>
                  <a:schemeClr val="tx1">
                    <a:lumMod val="75000"/>
                    <a:lumOff val="25000"/>
                  </a:schemeClr>
                </a:solidFill>
                <a:latin typeface="微软雅黑" pitchFamily="34" charset="-122"/>
                <a:ea typeface="微软雅黑" pitchFamily="34" charset="-122"/>
              </a:rPr>
              <a:t>第三部分</a:t>
            </a:r>
            <a:endParaRPr lang="en-US" altLang="zh-CN" sz="2800" b="1" dirty="0">
              <a:solidFill>
                <a:schemeClr val="tx1">
                  <a:lumMod val="75000"/>
                  <a:lumOff val="25000"/>
                </a:schemeClr>
              </a:solidFill>
              <a:latin typeface="微软雅黑" pitchFamily="34" charset="-122"/>
              <a:ea typeface="微软雅黑" pitchFamily="34" charset="-122"/>
            </a:endParaRPr>
          </a:p>
          <a:p>
            <a:pPr marL="0" lvl="1" algn="ctr"/>
            <a:r>
              <a:rPr lang="zh-CN" altLang="en-US" sz="3600" b="1" dirty="0" smtClean="0">
                <a:solidFill>
                  <a:srgbClr val="FFB850"/>
                </a:solidFill>
                <a:latin typeface="微软雅黑" pitchFamily="34" charset="-122"/>
                <a:ea typeface="微软雅黑" pitchFamily="34" charset="-122"/>
              </a:rPr>
              <a:t>单击添加标题</a:t>
            </a:r>
            <a:endParaRPr lang="en-US" altLang="zh-CN" sz="3600" b="1" dirty="0" smtClean="0">
              <a:solidFill>
                <a:srgbClr val="FFB850"/>
              </a:solidFill>
              <a:latin typeface="微软雅黑" pitchFamily="34" charset="-122"/>
              <a:ea typeface="微软雅黑" pitchFamily="34" charset="-122"/>
            </a:endParaRPr>
          </a:p>
        </p:txBody>
      </p:sp>
      <p:cxnSp>
        <p:nvCxnSpPr>
          <p:cNvPr id="16" name="直接连接符 15"/>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03</a:t>
            </a:r>
            <a:endParaRPr lang="zh-CN" altLang="en-US" sz="1600" dirty="0" smtClean="0">
              <a:latin typeface="微软雅黑" pitchFamily="34" charset="-122"/>
              <a:ea typeface="微软雅黑" pitchFamily="34" charset="-122"/>
            </a:endParaRPr>
          </a:p>
        </p:txBody>
      </p:sp>
      <p:grpSp>
        <p:nvGrpSpPr>
          <p:cNvPr id="18" name="组合 17"/>
          <p:cNvGrpSpPr/>
          <p:nvPr/>
        </p:nvGrpSpPr>
        <p:grpSpPr>
          <a:xfrm>
            <a:off x="2123728" y="1579724"/>
            <a:ext cx="1197175" cy="1197175"/>
            <a:chOff x="1068965" y="491752"/>
            <a:chExt cx="1197175" cy="1197175"/>
          </a:xfrm>
        </p:grpSpPr>
        <p:grpSp>
          <p:nvGrpSpPr>
            <p:cNvPr id="19" name="组合 18"/>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B85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3"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5"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6"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4431452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left)">
                                      <p:cBhvr>
                                        <p:cTn id="17" dur="500"/>
                                        <p:tgtEl>
                                          <p:spTgt spid="1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ppt_x</p:attrName>
                                        </p:attrNameLst>
                                      </p:cBhvr>
                                      <p:tavLst>
                                        <p:tav tm="0">
                                          <p:val>
                                            <p:strVal val="#ppt_x-#ppt_w*1.125000"/>
                                          </p:val>
                                        </p:tav>
                                        <p:tav tm="100000">
                                          <p:val>
                                            <p:strVal val="#ppt_x"/>
                                          </p:val>
                                        </p:tav>
                                      </p:tavLst>
                                    </p:anim>
                                    <p:animEffect transition="in" filter="wipe(right)">
                                      <p:cBhvr>
                                        <p:cTn id="22" dur="500"/>
                                        <p:tgtEl>
                                          <p:spTgt spid="15"/>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222119" y="3070523"/>
            <a:ext cx="1831121" cy="2163523"/>
            <a:chOff x="6834045" y="3366884"/>
            <a:chExt cx="2441177" cy="2885365"/>
          </a:xfrm>
        </p:grpSpPr>
        <p:sp>
          <p:nvSpPr>
            <p:cNvPr id="10" name="平行四边形 9"/>
            <p:cNvSpPr/>
            <p:nvPr/>
          </p:nvSpPr>
          <p:spPr>
            <a:xfrm flipH="1">
              <a:off x="8853151" y="4172996"/>
              <a:ext cx="420155" cy="240635"/>
            </a:xfrm>
            <a:prstGeom prst="parallelogram">
              <a:avLst>
                <a:gd name="adj" fmla="val 55395"/>
              </a:avLst>
            </a:prstGeom>
            <a:gradFill flip="none" rotWithShape="1">
              <a:gsLst>
                <a:gs pos="0">
                  <a:schemeClr val="bg1"/>
                </a:gs>
                <a:gs pos="100000">
                  <a:schemeClr val="bg1">
                    <a:lumMod val="8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平行四边形 10"/>
            <p:cNvSpPr/>
            <p:nvPr/>
          </p:nvSpPr>
          <p:spPr>
            <a:xfrm flipH="1">
              <a:off x="8563499" y="4057131"/>
              <a:ext cx="425672"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平行四边形 11"/>
            <p:cNvSpPr/>
            <p:nvPr/>
          </p:nvSpPr>
          <p:spPr>
            <a:xfrm flipH="1">
              <a:off x="8274056" y="3943184"/>
              <a:ext cx="425671"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平行四边形 12"/>
            <p:cNvSpPr/>
            <p:nvPr/>
          </p:nvSpPr>
          <p:spPr>
            <a:xfrm flipH="1">
              <a:off x="7988219" y="3828592"/>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平行四边形 13"/>
            <p:cNvSpPr/>
            <p:nvPr/>
          </p:nvSpPr>
          <p:spPr>
            <a:xfrm flipH="1">
              <a:off x="7700474" y="3712086"/>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平行四边形 14"/>
            <p:cNvSpPr/>
            <p:nvPr/>
          </p:nvSpPr>
          <p:spPr>
            <a:xfrm flipH="1">
              <a:off x="7411879" y="3595593"/>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平行四边形 15"/>
            <p:cNvSpPr/>
            <p:nvPr/>
          </p:nvSpPr>
          <p:spPr>
            <a:xfrm flipH="1">
              <a:off x="7120952" y="3483237"/>
              <a:ext cx="424619"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平行四边形 16"/>
            <p:cNvSpPr/>
            <p:nvPr/>
          </p:nvSpPr>
          <p:spPr>
            <a:xfrm flipH="1">
              <a:off x="6834046" y="3366884"/>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任意多边形 17"/>
            <p:cNvSpPr/>
            <p:nvPr/>
          </p:nvSpPr>
          <p:spPr>
            <a:xfrm>
              <a:off x="6965415" y="3605786"/>
              <a:ext cx="2309807" cy="1735385"/>
            </a:xfrm>
            <a:custGeom>
              <a:avLst/>
              <a:gdLst>
                <a:gd name="connsiteX0" fmla="*/ 575875 w 2309807"/>
                <a:gd name="connsiteY0" fmla="*/ 1500534 h 1735385"/>
                <a:gd name="connsiteX1" fmla="*/ 705971 w 2309807"/>
                <a:gd name="connsiteY1" fmla="*/ 1735385 h 1735385"/>
                <a:gd name="connsiteX2" fmla="*/ 705245 w 2309807"/>
                <a:gd name="connsiteY2" fmla="*/ 1735385 h 1735385"/>
                <a:gd name="connsiteX3" fmla="*/ 1504249 w 2309807"/>
                <a:gd name="connsiteY3" fmla="*/ 1382113 h 1735385"/>
                <a:gd name="connsiteX4" fmla="*/ 1576684 w 2309807"/>
                <a:gd name="connsiteY4" fmla="*/ 1508598 h 1735385"/>
                <a:gd name="connsiteX5" fmla="*/ 1574315 w 2309807"/>
                <a:gd name="connsiteY5" fmla="*/ 1508598 h 1735385"/>
                <a:gd name="connsiteX6" fmla="*/ 1863136 w 2309807"/>
                <a:gd name="connsiteY6" fmla="*/ 1280213 h 1735385"/>
                <a:gd name="connsiteX7" fmla="*/ 1865870 w 2309807"/>
                <a:gd name="connsiteY7" fmla="*/ 1280213 h 1735385"/>
                <a:gd name="connsiteX8" fmla="*/ 1865870 w 2309807"/>
                <a:gd name="connsiteY8" fmla="*/ 1393108 h 1735385"/>
                <a:gd name="connsiteX9" fmla="*/ 1865073 w 2309807"/>
                <a:gd name="connsiteY9" fmla="*/ 1393108 h 1735385"/>
                <a:gd name="connsiteX10" fmla="*/ 1865073 w 2309807"/>
                <a:gd name="connsiteY10" fmla="*/ 1283730 h 1735385"/>
                <a:gd name="connsiteX11" fmla="*/ 0 w 2309807"/>
                <a:gd name="connsiteY11" fmla="*/ 0 h 1735385"/>
                <a:gd name="connsiteX12" fmla="*/ 288726 w 2309807"/>
                <a:gd name="connsiteY12" fmla="*/ 0 h 1735385"/>
                <a:gd name="connsiteX13" fmla="*/ 288726 w 2309807"/>
                <a:gd name="connsiteY13" fmla="*/ 115490 h 1735385"/>
                <a:gd name="connsiteX14" fmla="*/ 577452 w 2309807"/>
                <a:gd name="connsiteY14" fmla="*/ 115490 h 1735385"/>
                <a:gd name="connsiteX15" fmla="*/ 577452 w 2309807"/>
                <a:gd name="connsiteY15" fmla="*/ 230981 h 1735385"/>
                <a:gd name="connsiteX16" fmla="*/ 866178 w 2309807"/>
                <a:gd name="connsiteY16" fmla="*/ 230981 h 1735385"/>
                <a:gd name="connsiteX17" fmla="*/ 866178 w 2309807"/>
                <a:gd name="connsiteY17" fmla="*/ 346471 h 1735385"/>
                <a:gd name="connsiteX18" fmla="*/ 1154904 w 2309807"/>
                <a:gd name="connsiteY18" fmla="*/ 346471 h 1735385"/>
                <a:gd name="connsiteX19" fmla="*/ 1154904 w 2309807"/>
                <a:gd name="connsiteY19" fmla="*/ 461962 h 1735385"/>
                <a:gd name="connsiteX20" fmla="*/ 1443630 w 2309807"/>
                <a:gd name="connsiteY20" fmla="*/ 461962 h 1735385"/>
                <a:gd name="connsiteX21" fmla="*/ 1443630 w 2309807"/>
                <a:gd name="connsiteY21" fmla="*/ 577452 h 1735385"/>
                <a:gd name="connsiteX22" fmla="*/ 1732355 w 2309807"/>
                <a:gd name="connsiteY22" fmla="*/ 577452 h 1735385"/>
                <a:gd name="connsiteX23" fmla="*/ 1732355 w 2309807"/>
                <a:gd name="connsiteY23" fmla="*/ 692942 h 1735385"/>
                <a:gd name="connsiteX24" fmla="*/ 2021081 w 2309807"/>
                <a:gd name="connsiteY24" fmla="*/ 692942 h 1735385"/>
                <a:gd name="connsiteX25" fmla="*/ 2021081 w 2309807"/>
                <a:gd name="connsiteY25" fmla="*/ 809075 h 1735385"/>
                <a:gd name="connsiteX26" fmla="*/ 2309807 w 2309807"/>
                <a:gd name="connsiteY26" fmla="*/ 809075 h 1735385"/>
                <a:gd name="connsiteX27" fmla="*/ 2309807 w 2309807"/>
                <a:gd name="connsiteY27" fmla="*/ 927033 h 1735385"/>
                <a:gd name="connsiteX28" fmla="*/ 2307697 w 2309807"/>
                <a:gd name="connsiteY28" fmla="*/ 923224 h 1735385"/>
                <a:gd name="connsiteX29" fmla="*/ 2020842 w 2309807"/>
                <a:gd name="connsiteY29" fmla="*/ 923224 h 1735385"/>
                <a:gd name="connsiteX30" fmla="*/ 2154142 w 2309807"/>
                <a:gd name="connsiteY30" fmla="*/ 1163859 h 1735385"/>
                <a:gd name="connsiteX31" fmla="*/ 2154596 w 2309807"/>
                <a:gd name="connsiteY31" fmla="*/ 1163859 h 1735385"/>
                <a:gd name="connsiteX32" fmla="*/ 2154596 w 2309807"/>
                <a:gd name="connsiteY32" fmla="*/ 1277618 h 1735385"/>
                <a:gd name="connsiteX33" fmla="*/ 2154091 w 2309807"/>
                <a:gd name="connsiteY33" fmla="*/ 1277618 h 1735385"/>
                <a:gd name="connsiteX34" fmla="*/ 2154091 w 2309807"/>
                <a:gd name="connsiteY34" fmla="*/ 1167061 h 1735385"/>
                <a:gd name="connsiteX35" fmla="*/ 2019773 w 2309807"/>
                <a:gd name="connsiteY35" fmla="*/ 923225 h 1735385"/>
                <a:gd name="connsiteX36" fmla="*/ 2019773 w 2309807"/>
                <a:gd name="connsiteY36" fmla="*/ 1036377 h 1735385"/>
                <a:gd name="connsiteX37" fmla="*/ 2152662 w 2309807"/>
                <a:gd name="connsiteY37" fmla="*/ 1277618 h 1735385"/>
                <a:gd name="connsiteX38" fmla="*/ 2152646 w 2309807"/>
                <a:gd name="connsiteY38" fmla="*/ 1277618 h 1735385"/>
                <a:gd name="connsiteX39" fmla="*/ 2020784 w 2309807"/>
                <a:gd name="connsiteY39" fmla="*/ 1039578 h 1735385"/>
                <a:gd name="connsiteX40" fmla="*/ 1729472 w 2309807"/>
                <a:gd name="connsiteY40" fmla="*/ 1039578 h 1735385"/>
                <a:gd name="connsiteX41" fmla="*/ 1730754 w 2309807"/>
                <a:gd name="connsiteY41" fmla="*/ 1041892 h 1735385"/>
                <a:gd name="connsiteX42" fmla="*/ 1730754 w 2309807"/>
                <a:gd name="connsiteY42" fmla="*/ 1150643 h 1735385"/>
                <a:gd name="connsiteX43" fmla="*/ 1864318 w 2309807"/>
                <a:gd name="connsiteY43" fmla="*/ 1393108 h 1735385"/>
                <a:gd name="connsiteX44" fmla="*/ 1577144 w 2309807"/>
                <a:gd name="connsiteY44" fmla="*/ 1393108 h 1735385"/>
                <a:gd name="connsiteX45" fmla="*/ 1577144 w 2309807"/>
                <a:gd name="connsiteY45" fmla="*/ 1508598 h 1735385"/>
                <a:gd name="connsiteX46" fmla="*/ 1576951 w 2309807"/>
                <a:gd name="connsiteY46" fmla="*/ 1508598 h 1735385"/>
                <a:gd name="connsiteX47" fmla="*/ 1576951 w 2309807"/>
                <a:gd name="connsiteY47" fmla="*/ 1392568 h 1735385"/>
                <a:gd name="connsiteX48" fmla="*/ 1863158 w 2309807"/>
                <a:gd name="connsiteY48" fmla="*/ 1392568 h 1735385"/>
                <a:gd name="connsiteX49" fmla="*/ 1729858 w 2309807"/>
                <a:gd name="connsiteY49" fmla="*/ 1151933 h 1735385"/>
                <a:gd name="connsiteX50" fmla="*/ 1443009 w 2309807"/>
                <a:gd name="connsiteY50" fmla="*/ 1151933 h 1735385"/>
                <a:gd name="connsiteX51" fmla="*/ 1510063 w 2309807"/>
                <a:gd name="connsiteY51" fmla="*/ 1272980 h 1735385"/>
                <a:gd name="connsiteX52" fmla="*/ 1439285 w 2309807"/>
                <a:gd name="connsiteY52" fmla="*/ 1149388 h 1735385"/>
                <a:gd name="connsiteX53" fmla="*/ 1439285 w 2309807"/>
                <a:gd name="connsiteY53" fmla="*/ 1268428 h 1735385"/>
                <a:gd name="connsiteX54" fmla="*/ 1154415 w 2309807"/>
                <a:gd name="connsiteY54" fmla="*/ 1268428 h 1735385"/>
                <a:gd name="connsiteX55" fmla="*/ 1287714 w 2309807"/>
                <a:gd name="connsiteY55" fmla="*/ 1509062 h 1735385"/>
                <a:gd name="connsiteX56" fmla="*/ 1288419 w 2309807"/>
                <a:gd name="connsiteY56" fmla="*/ 1509062 h 1735385"/>
                <a:gd name="connsiteX57" fmla="*/ 1288419 w 2309807"/>
                <a:gd name="connsiteY57" fmla="*/ 1511693 h 1735385"/>
                <a:gd name="connsiteX58" fmla="*/ 1154414 w 2309807"/>
                <a:gd name="connsiteY58" fmla="*/ 1268427 h 1735385"/>
                <a:gd name="connsiteX59" fmla="*/ 1154414 w 2309807"/>
                <a:gd name="connsiteY59" fmla="*/ 1381735 h 1735385"/>
                <a:gd name="connsiteX60" fmla="*/ 1287917 w 2309807"/>
                <a:gd name="connsiteY60" fmla="*/ 1624089 h 1735385"/>
                <a:gd name="connsiteX61" fmla="*/ 1285997 w 2309807"/>
                <a:gd name="connsiteY61" fmla="*/ 1624089 h 1735385"/>
                <a:gd name="connsiteX62" fmla="*/ 1153516 w 2309807"/>
                <a:gd name="connsiteY62" fmla="*/ 1384933 h 1735385"/>
                <a:gd name="connsiteX63" fmla="*/ 866669 w 2309807"/>
                <a:gd name="connsiteY63" fmla="*/ 1384933 h 1735385"/>
                <a:gd name="connsiteX64" fmla="*/ 999693 w 2309807"/>
                <a:gd name="connsiteY64" fmla="*/ 1625070 h 1735385"/>
                <a:gd name="connsiteX65" fmla="*/ 999693 w 2309807"/>
                <a:gd name="connsiteY65" fmla="*/ 1735385 h 1735385"/>
                <a:gd name="connsiteX66" fmla="*/ 998343 w 2309807"/>
                <a:gd name="connsiteY66" fmla="*/ 1735385 h 1735385"/>
                <a:gd name="connsiteX67" fmla="*/ 997377 w 2309807"/>
                <a:gd name="connsiteY67" fmla="*/ 1733642 h 1735385"/>
                <a:gd name="connsiteX68" fmla="*/ 997377 w 2309807"/>
                <a:gd name="connsiteY68" fmla="*/ 1622219 h 1735385"/>
                <a:gd name="connsiteX69" fmla="*/ 866667 w 2309807"/>
                <a:gd name="connsiteY69" fmla="*/ 1384933 h 1735385"/>
                <a:gd name="connsiteX70" fmla="*/ 866667 w 2309807"/>
                <a:gd name="connsiteY70" fmla="*/ 1499525 h 1735385"/>
                <a:gd name="connsiteX71" fmla="*/ 575319 w 2309807"/>
                <a:gd name="connsiteY71" fmla="*/ 1499525 h 1735385"/>
                <a:gd name="connsiteX72" fmla="*/ 575318 w 2309807"/>
                <a:gd name="connsiteY72" fmla="*/ 1499523 h 1735385"/>
                <a:gd name="connsiteX73" fmla="*/ 575318 w 2309807"/>
                <a:gd name="connsiteY73" fmla="*/ 1499525 h 1735385"/>
                <a:gd name="connsiteX74" fmla="*/ 575316 w 2309807"/>
                <a:gd name="connsiteY74" fmla="*/ 1499525 h 1735385"/>
                <a:gd name="connsiteX75" fmla="*/ 575318 w 2309807"/>
                <a:gd name="connsiteY75" fmla="*/ 1499528 h 1735385"/>
                <a:gd name="connsiteX76" fmla="*/ 575318 w 2309807"/>
                <a:gd name="connsiteY76" fmla="*/ 1610268 h 1735385"/>
                <a:gd name="connsiteX77" fmla="*/ 577083 w 2309807"/>
                <a:gd name="connsiteY77" fmla="*/ 1613472 h 1735385"/>
                <a:gd name="connsiteX78" fmla="*/ 285873 w 2309807"/>
                <a:gd name="connsiteY78" fmla="*/ 1613472 h 1735385"/>
                <a:gd name="connsiteX79" fmla="*/ 287575 w 2309807"/>
                <a:gd name="connsiteY79" fmla="*/ 1616543 h 1735385"/>
                <a:gd name="connsiteX80" fmla="*/ 287575 w 2309807"/>
                <a:gd name="connsiteY80" fmla="*/ 1726138 h 1735385"/>
                <a:gd name="connsiteX81" fmla="*/ 292669 w 2309807"/>
                <a:gd name="connsiteY81" fmla="*/ 1735385 h 1735385"/>
                <a:gd name="connsiteX82" fmla="*/ 291936 w 2309807"/>
                <a:gd name="connsiteY82" fmla="*/ 1735385 h 1735385"/>
                <a:gd name="connsiteX83" fmla="*/ 288585 w 2309807"/>
                <a:gd name="connsiteY83" fmla="*/ 1729337 h 1735385"/>
                <a:gd name="connsiteX84" fmla="*/ 1738 w 2309807"/>
                <a:gd name="connsiteY84" fmla="*/ 1729337 h 1735385"/>
                <a:gd name="connsiteX85" fmla="*/ 5089 w 2309807"/>
                <a:gd name="connsiteY85" fmla="*/ 1735385 h 1735385"/>
                <a:gd name="connsiteX86" fmla="*/ 0 w 2309807"/>
                <a:gd name="connsiteY86" fmla="*/ 1735385 h 1735385"/>
                <a:gd name="connsiteX87" fmla="*/ 0 w 2309807"/>
                <a:gd name="connsiteY87" fmla="*/ 1149129 h 1735385"/>
                <a:gd name="connsiteX88" fmla="*/ 0 w 2309807"/>
                <a:gd name="connsiteY88" fmla="*/ 1149128 h 17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09807" h="1735385">
                  <a:moveTo>
                    <a:pt x="575875" y="1500534"/>
                  </a:moveTo>
                  <a:lnTo>
                    <a:pt x="705971" y="1735385"/>
                  </a:lnTo>
                  <a:lnTo>
                    <a:pt x="705245" y="1735385"/>
                  </a:lnTo>
                  <a:close/>
                  <a:moveTo>
                    <a:pt x="1504249" y="1382113"/>
                  </a:moveTo>
                  <a:lnTo>
                    <a:pt x="1576684" y="1508598"/>
                  </a:lnTo>
                  <a:lnTo>
                    <a:pt x="1574315" y="1508598"/>
                  </a:lnTo>
                  <a:close/>
                  <a:moveTo>
                    <a:pt x="1863136" y="1280213"/>
                  </a:moveTo>
                  <a:lnTo>
                    <a:pt x="1865870" y="1280213"/>
                  </a:lnTo>
                  <a:lnTo>
                    <a:pt x="1865870" y="1393108"/>
                  </a:lnTo>
                  <a:lnTo>
                    <a:pt x="1865073" y="1393108"/>
                  </a:lnTo>
                  <a:lnTo>
                    <a:pt x="1865073" y="1283730"/>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7033"/>
                  </a:lnTo>
                  <a:lnTo>
                    <a:pt x="2307697" y="923224"/>
                  </a:lnTo>
                  <a:lnTo>
                    <a:pt x="2020842" y="923224"/>
                  </a:lnTo>
                  <a:lnTo>
                    <a:pt x="2154142" y="1163859"/>
                  </a:lnTo>
                  <a:lnTo>
                    <a:pt x="2154596" y="1163859"/>
                  </a:lnTo>
                  <a:lnTo>
                    <a:pt x="2154596" y="1277618"/>
                  </a:lnTo>
                  <a:lnTo>
                    <a:pt x="2154091" y="1277618"/>
                  </a:lnTo>
                  <a:lnTo>
                    <a:pt x="2154091" y="1167061"/>
                  </a:lnTo>
                  <a:lnTo>
                    <a:pt x="2019773" y="923225"/>
                  </a:lnTo>
                  <a:lnTo>
                    <a:pt x="2019773" y="1036377"/>
                  </a:lnTo>
                  <a:lnTo>
                    <a:pt x="2152662" y="1277618"/>
                  </a:lnTo>
                  <a:lnTo>
                    <a:pt x="2152646" y="1277618"/>
                  </a:lnTo>
                  <a:lnTo>
                    <a:pt x="2020784" y="1039578"/>
                  </a:lnTo>
                  <a:lnTo>
                    <a:pt x="1729472" y="1039578"/>
                  </a:lnTo>
                  <a:lnTo>
                    <a:pt x="1730754" y="1041892"/>
                  </a:lnTo>
                  <a:lnTo>
                    <a:pt x="1730754" y="1150643"/>
                  </a:lnTo>
                  <a:lnTo>
                    <a:pt x="1864318" y="1393108"/>
                  </a:lnTo>
                  <a:lnTo>
                    <a:pt x="1577144" y="1393108"/>
                  </a:lnTo>
                  <a:lnTo>
                    <a:pt x="1577144" y="1508598"/>
                  </a:lnTo>
                  <a:lnTo>
                    <a:pt x="1576951" y="1508598"/>
                  </a:lnTo>
                  <a:lnTo>
                    <a:pt x="1576951" y="1392568"/>
                  </a:lnTo>
                  <a:lnTo>
                    <a:pt x="1863158" y="1392568"/>
                  </a:lnTo>
                  <a:lnTo>
                    <a:pt x="1729858" y="1151933"/>
                  </a:lnTo>
                  <a:lnTo>
                    <a:pt x="1443009" y="1151933"/>
                  </a:lnTo>
                  <a:lnTo>
                    <a:pt x="1510063" y="1272980"/>
                  </a:lnTo>
                  <a:lnTo>
                    <a:pt x="1439285" y="1149388"/>
                  </a:lnTo>
                  <a:lnTo>
                    <a:pt x="1439285" y="1268428"/>
                  </a:lnTo>
                  <a:lnTo>
                    <a:pt x="1154415" y="1268428"/>
                  </a:lnTo>
                  <a:lnTo>
                    <a:pt x="1287714" y="1509062"/>
                  </a:lnTo>
                  <a:lnTo>
                    <a:pt x="1288419" y="1509062"/>
                  </a:lnTo>
                  <a:lnTo>
                    <a:pt x="1288419" y="1511693"/>
                  </a:lnTo>
                  <a:lnTo>
                    <a:pt x="1154414" y="1268427"/>
                  </a:lnTo>
                  <a:lnTo>
                    <a:pt x="1154414" y="1381735"/>
                  </a:lnTo>
                  <a:lnTo>
                    <a:pt x="1287917" y="1624089"/>
                  </a:lnTo>
                  <a:lnTo>
                    <a:pt x="1285997" y="1624089"/>
                  </a:lnTo>
                  <a:lnTo>
                    <a:pt x="1153516" y="1384933"/>
                  </a:lnTo>
                  <a:lnTo>
                    <a:pt x="866669" y="1384933"/>
                  </a:lnTo>
                  <a:lnTo>
                    <a:pt x="999693" y="1625070"/>
                  </a:lnTo>
                  <a:lnTo>
                    <a:pt x="999693" y="1735385"/>
                  </a:lnTo>
                  <a:lnTo>
                    <a:pt x="998343" y="1735385"/>
                  </a:lnTo>
                  <a:lnTo>
                    <a:pt x="997377" y="1733642"/>
                  </a:lnTo>
                  <a:lnTo>
                    <a:pt x="997377" y="1622219"/>
                  </a:lnTo>
                  <a:lnTo>
                    <a:pt x="866667" y="1384933"/>
                  </a:lnTo>
                  <a:lnTo>
                    <a:pt x="866667" y="1499525"/>
                  </a:lnTo>
                  <a:lnTo>
                    <a:pt x="575319" y="1499525"/>
                  </a:lnTo>
                  <a:lnTo>
                    <a:pt x="575318" y="1499523"/>
                  </a:lnTo>
                  <a:lnTo>
                    <a:pt x="575318" y="1499525"/>
                  </a:lnTo>
                  <a:lnTo>
                    <a:pt x="575316" y="1499525"/>
                  </a:lnTo>
                  <a:lnTo>
                    <a:pt x="575318" y="1499528"/>
                  </a:lnTo>
                  <a:lnTo>
                    <a:pt x="575318" y="1610268"/>
                  </a:lnTo>
                  <a:lnTo>
                    <a:pt x="577083" y="1613472"/>
                  </a:lnTo>
                  <a:lnTo>
                    <a:pt x="285873" y="1613472"/>
                  </a:lnTo>
                  <a:lnTo>
                    <a:pt x="287575" y="1616543"/>
                  </a:lnTo>
                  <a:lnTo>
                    <a:pt x="287575" y="1726138"/>
                  </a:lnTo>
                  <a:lnTo>
                    <a:pt x="292669" y="1735385"/>
                  </a:lnTo>
                  <a:lnTo>
                    <a:pt x="291936" y="1735385"/>
                  </a:lnTo>
                  <a:lnTo>
                    <a:pt x="288585" y="1729337"/>
                  </a:lnTo>
                  <a:lnTo>
                    <a:pt x="1738" y="1729337"/>
                  </a:lnTo>
                  <a:lnTo>
                    <a:pt x="5089" y="1735385"/>
                  </a:lnTo>
                  <a:lnTo>
                    <a:pt x="0" y="1735385"/>
                  </a:lnTo>
                  <a:lnTo>
                    <a:pt x="0" y="1149129"/>
                  </a:lnTo>
                  <a:lnTo>
                    <a:pt x="0" y="1149128"/>
                  </a:lnTo>
                  <a:close/>
                </a:path>
              </a:pathLst>
            </a:custGeom>
            <a:gradFill flip="none" rotWithShape="1">
              <a:gsLst>
                <a:gs pos="20000">
                  <a:srgbClr val="019BAB"/>
                </a:gs>
                <a:gs pos="100000">
                  <a:srgbClr val="02E6FE"/>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平行四边形 18"/>
            <p:cNvSpPr/>
            <p:nvPr/>
          </p:nvSpPr>
          <p:spPr>
            <a:xfrm rot="16200000" flipH="1" flipV="1">
              <a:off x="5751358" y="4453906"/>
              <a:ext cx="2299199" cy="133711"/>
            </a:xfrm>
            <a:prstGeom prst="parallelogram">
              <a:avLst>
                <a:gd name="adj" fmla="val 183941"/>
              </a:avLst>
            </a:prstGeom>
            <a:gradFill>
              <a:gsLst>
                <a:gs pos="0">
                  <a:srgbClr val="019BAB"/>
                </a:gs>
                <a:gs pos="100000">
                  <a:srgbClr val="02E6FE"/>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平行四边形 19"/>
            <p:cNvSpPr/>
            <p:nvPr/>
          </p:nvSpPr>
          <p:spPr>
            <a:xfrm rot="16200000" flipH="1" flipV="1">
              <a:off x="6486970" y="5769132"/>
              <a:ext cx="830192" cy="136042"/>
            </a:xfrm>
            <a:prstGeom prst="parallelogram">
              <a:avLst>
                <a:gd name="adj" fmla="val 183941"/>
              </a:avLst>
            </a:prstGeom>
            <a:gradFill>
              <a:gsLst>
                <a:gs pos="0">
                  <a:srgbClr val="01ACBE">
                    <a:alpha val="50000"/>
                  </a:srgbClr>
                </a:gs>
                <a:gs pos="100000">
                  <a:srgbClr val="06E6FE">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组合 20"/>
            <p:cNvGrpSpPr/>
            <p:nvPr/>
          </p:nvGrpSpPr>
          <p:grpSpPr>
            <a:xfrm>
              <a:off x="6947080" y="4199732"/>
              <a:ext cx="901541" cy="671252"/>
              <a:chOff x="6127310" y="5233623"/>
              <a:chExt cx="901541" cy="671252"/>
            </a:xfrm>
          </p:grpSpPr>
          <p:sp>
            <p:nvSpPr>
              <p:cNvPr id="71" name="文本框 349"/>
              <p:cNvSpPr txBox="1"/>
              <p:nvPr/>
            </p:nvSpPr>
            <p:spPr>
              <a:xfrm>
                <a:off x="6127310" y="5233623"/>
                <a:ext cx="901541"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02</a:t>
                </a:r>
                <a:endParaRPr lang="zh-CN" altLang="en-US" sz="2100" dirty="0">
                  <a:solidFill>
                    <a:prstClr val="white"/>
                  </a:solidFill>
                  <a:latin typeface="Impact" panose="020B0806030902050204" pitchFamily="34" charset="0"/>
                </a:endParaRPr>
              </a:p>
            </p:txBody>
          </p:sp>
          <p:sp>
            <p:nvSpPr>
              <p:cNvPr id="72" name="文本框 350"/>
              <p:cNvSpPr txBox="1"/>
              <p:nvPr/>
            </p:nvSpPr>
            <p:spPr>
              <a:xfrm>
                <a:off x="6299898" y="5566242"/>
                <a:ext cx="578002" cy="338633"/>
              </a:xfrm>
              <a:prstGeom prst="rect">
                <a:avLst/>
              </a:prstGeom>
              <a:noFill/>
            </p:spPr>
            <p:txBody>
              <a:bodyPr wrap="square" rtlCol="0">
                <a:spAutoFit/>
              </a:bodyPr>
              <a:lstStyle/>
              <a:p>
                <a:pPr algn="ctr"/>
                <a:r>
                  <a:rPr lang="en-US" altLang="zh-CN" sz="1050" dirty="0">
                    <a:solidFill>
                      <a:prstClr val="white"/>
                    </a:solidFill>
                    <a:latin typeface="LiHei Pro" panose="020B0500000000000000" pitchFamily="34" charset="-122"/>
                    <a:ea typeface="LiHei Pro" panose="020B0500000000000000" pitchFamily="34" charset="-122"/>
                  </a:rPr>
                  <a:t>STEP</a:t>
                </a:r>
                <a:endParaRPr lang="zh-CN" altLang="en-US" sz="1050" dirty="0">
                  <a:solidFill>
                    <a:prstClr val="white"/>
                  </a:solidFill>
                  <a:latin typeface="LiHei Pro" panose="020B0500000000000000" pitchFamily="34" charset="-122"/>
                  <a:ea typeface="LiHei Pro" panose="020B0500000000000000" pitchFamily="34" charset="-122"/>
                </a:endParaRPr>
              </a:p>
            </p:txBody>
          </p:sp>
        </p:grpSp>
        <p:grpSp>
          <p:nvGrpSpPr>
            <p:cNvPr id="22" name="Group 243"/>
            <p:cNvGrpSpPr>
              <a:grpSpLocks noChangeAspect="1"/>
            </p:cNvGrpSpPr>
            <p:nvPr/>
          </p:nvGrpSpPr>
          <p:grpSpPr bwMode="auto">
            <a:xfrm>
              <a:off x="7698898" y="4330519"/>
              <a:ext cx="508185" cy="413742"/>
              <a:chOff x="5152" y="2874"/>
              <a:chExt cx="113" cy="92"/>
            </a:xfrm>
            <a:solidFill>
              <a:schemeClr val="bg1"/>
            </a:solidFill>
          </p:grpSpPr>
          <p:sp>
            <p:nvSpPr>
              <p:cNvPr id="23" name="Freeform 244"/>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245"/>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246"/>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247"/>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248"/>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249"/>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250"/>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251"/>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52"/>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253"/>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254"/>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255"/>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256"/>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257"/>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58"/>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259"/>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260"/>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61"/>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262"/>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263"/>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264"/>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265"/>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266"/>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67"/>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68"/>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69"/>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270"/>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71"/>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272"/>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73"/>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274"/>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275"/>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276"/>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277"/>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278"/>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279"/>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280"/>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281"/>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282"/>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283"/>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284"/>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285"/>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286"/>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287"/>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288"/>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289"/>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290"/>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291"/>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3" name="组合 72"/>
          <p:cNvGrpSpPr/>
          <p:nvPr/>
        </p:nvGrpSpPr>
        <p:grpSpPr>
          <a:xfrm>
            <a:off x="5121528" y="2193291"/>
            <a:ext cx="1831428" cy="2860256"/>
            <a:chOff x="6699943" y="2196971"/>
            <a:chExt cx="2441586" cy="3814557"/>
          </a:xfrm>
        </p:grpSpPr>
        <p:sp>
          <p:nvSpPr>
            <p:cNvPr id="74" name="平行四边形 73"/>
            <p:cNvSpPr/>
            <p:nvPr/>
          </p:nvSpPr>
          <p:spPr>
            <a:xfrm flipH="1">
              <a:off x="6699945" y="3003083"/>
              <a:ext cx="420155" cy="240635"/>
            </a:xfrm>
            <a:prstGeom prst="parallelogram">
              <a:avLst>
                <a:gd name="adj" fmla="val 55395"/>
              </a:avLst>
            </a:prstGeom>
            <a:gradFill flip="none" rotWithShape="1">
              <a:gsLst>
                <a:gs pos="0">
                  <a:schemeClr val="bg1"/>
                </a:gs>
                <a:gs pos="100000">
                  <a:schemeClr val="bg1">
                    <a:lumMod val="85000"/>
                  </a:schemeClr>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平行四边形 74"/>
            <p:cNvSpPr/>
            <p:nvPr/>
          </p:nvSpPr>
          <p:spPr>
            <a:xfrm rot="5400000">
              <a:off x="6875646" y="2999266"/>
              <a:ext cx="354585" cy="134321"/>
            </a:xfrm>
            <a:prstGeom prst="parallelogram">
              <a:avLst>
                <a:gd name="adj" fmla="val 181535"/>
              </a:avLst>
            </a:prstGeom>
            <a:gradFill flip="none" rotWithShape="1">
              <a:gsLst>
                <a:gs pos="0">
                  <a:schemeClr val="bg1">
                    <a:lumMod val="50000"/>
                    <a:alpha val="82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平行四边形 75"/>
            <p:cNvSpPr/>
            <p:nvPr/>
          </p:nvSpPr>
          <p:spPr>
            <a:xfrm flipH="1">
              <a:off x="6984080" y="2887218"/>
              <a:ext cx="425672"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平行四边形 76"/>
            <p:cNvSpPr/>
            <p:nvPr/>
          </p:nvSpPr>
          <p:spPr>
            <a:xfrm rot="5400000">
              <a:off x="7163391" y="2883401"/>
              <a:ext cx="354585" cy="13432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平行四边形 77"/>
            <p:cNvSpPr/>
            <p:nvPr/>
          </p:nvSpPr>
          <p:spPr>
            <a:xfrm flipH="1">
              <a:off x="7273523" y="2773271"/>
              <a:ext cx="425671"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平行四边形 78"/>
            <p:cNvSpPr/>
            <p:nvPr/>
          </p:nvSpPr>
          <p:spPr>
            <a:xfrm rot="5400000">
              <a:off x="7452616" y="2770938"/>
              <a:ext cx="355228" cy="13071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平行四边形 81"/>
            <p:cNvSpPr/>
            <p:nvPr/>
          </p:nvSpPr>
          <p:spPr>
            <a:xfrm flipH="1">
              <a:off x="7564876" y="2658679"/>
              <a:ext cx="420155"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平行四边形 82"/>
            <p:cNvSpPr/>
            <p:nvPr/>
          </p:nvSpPr>
          <p:spPr>
            <a:xfrm rot="5400000">
              <a:off x="7741208" y="2653584"/>
              <a:ext cx="357142" cy="13432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平行四边形 83"/>
            <p:cNvSpPr/>
            <p:nvPr/>
          </p:nvSpPr>
          <p:spPr>
            <a:xfrm flipH="1">
              <a:off x="7852622" y="2542173"/>
              <a:ext cx="420155"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平行四边形 84"/>
            <p:cNvSpPr/>
            <p:nvPr/>
          </p:nvSpPr>
          <p:spPr>
            <a:xfrm rot="5400000">
              <a:off x="8027051" y="2537084"/>
              <a:ext cx="357129" cy="13432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平行四边形 85"/>
            <p:cNvSpPr/>
            <p:nvPr/>
          </p:nvSpPr>
          <p:spPr>
            <a:xfrm flipH="1">
              <a:off x="8141216" y="2425679"/>
              <a:ext cx="420155"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平行四边形 86"/>
            <p:cNvSpPr/>
            <p:nvPr/>
          </p:nvSpPr>
          <p:spPr>
            <a:xfrm rot="5400000">
              <a:off x="8318827" y="2423772"/>
              <a:ext cx="354585" cy="13432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平行四边形 87"/>
            <p:cNvSpPr/>
            <p:nvPr/>
          </p:nvSpPr>
          <p:spPr>
            <a:xfrm flipH="1">
              <a:off x="8427679" y="2313324"/>
              <a:ext cx="424619"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平行四边形 88"/>
            <p:cNvSpPr/>
            <p:nvPr/>
          </p:nvSpPr>
          <p:spPr>
            <a:xfrm rot="5400000">
              <a:off x="8606643" y="2308304"/>
              <a:ext cx="356988" cy="13432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平行四边形 89"/>
            <p:cNvSpPr/>
            <p:nvPr/>
          </p:nvSpPr>
          <p:spPr>
            <a:xfrm flipH="1">
              <a:off x="8719049" y="2196971"/>
              <a:ext cx="420155" cy="240635"/>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任意多边形 90"/>
            <p:cNvSpPr/>
            <p:nvPr/>
          </p:nvSpPr>
          <p:spPr>
            <a:xfrm flipH="1">
              <a:off x="6831722" y="2435873"/>
              <a:ext cx="2309807" cy="1862856"/>
            </a:xfrm>
            <a:custGeom>
              <a:avLst/>
              <a:gdLst>
                <a:gd name="connsiteX0" fmla="*/ 440516 w 2309807"/>
                <a:gd name="connsiteY0" fmla="*/ 1861894 h 1862856"/>
                <a:gd name="connsiteX1" fmla="*/ 216019 w 2309807"/>
                <a:gd name="connsiteY1" fmla="*/ 1861894 h 1862856"/>
                <a:gd name="connsiteX2" fmla="*/ 215486 w 2309807"/>
                <a:gd name="connsiteY2" fmla="*/ 1862856 h 1862856"/>
                <a:gd name="connsiteX3" fmla="*/ 440516 w 2309807"/>
                <a:gd name="connsiteY3" fmla="*/ 1862856 h 1862856"/>
                <a:gd name="connsiteX4" fmla="*/ 1017967 w 2309807"/>
                <a:gd name="connsiteY4" fmla="*/ 1631189 h 1862856"/>
                <a:gd name="connsiteX5" fmla="*/ 1017586 w 2309807"/>
                <a:gd name="connsiteY5" fmla="*/ 1631876 h 1862856"/>
                <a:gd name="connsiteX6" fmla="*/ 1017967 w 2309807"/>
                <a:gd name="connsiteY6" fmla="*/ 1631876 h 1862856"/>
                <a:gd name="connsiteX7" fmla="*/ 1306693 w 2309807"/>
                <a:gd name="connsiteY7" fmla="*/ 1512912 h 1862856"/>
                <a:gd name="connsiteX8" fmla="*/ 1304769 w 2309807"/>
                <a:gd name="connsiteY8" fmla="*/ 1516385 h 1862856"/>
                <a:gd name="connsiteX9" fmla="*/ 1306693 w 2309807"/>
                <a:gd name="connsiteY9" fmla="*/ 1516385 h 1862856"/>
                <a:gd name="connsiteX10" fmla="*/ 1595419 w 2309807"/>
                <a:gd name="connsiteY10" fmla="*/ 1396182 h 1862856"/>
                <a:gd name="connsiteX11" fmla="*/ 1593107 w 2309807"/>
                <a:gd name="connsiteY11" fmla="*/ 1400356 h 1862856"/>
                <a:gd name="connsiteX12" fmla="*/ 1369044 w 2309807"/>
                <a:gd name="connsiteY12" fmla="*/ 1400356 h 1862856"/>
                <a:gd name="connsiteX13" fmla="*/ 1368745 w 2309807"/>
                <a:gd name="connsiteY13" fmla="*/ 1400895 h 1862856"/>
                <a:gd name="connsiteX14" fmla="*/ 1595419 w 2309807"/>
                <a:gd name="connsiteY14" fmla="*/ 1400895 h 1862856"/>
                <a:gd name="connsiteX15" fmla="*/ 288726 w 2309807"/>
                <a:gd name="connsiteY15" fmla="*/ 0 h 1862856"/>
                <a:gd name="connsiteX16" fmla="*/ 0 w 2309807"/>
                <a:gd name="connsiteY16" fmla="*/ 0 h 1862856"/>
                <a:gd name="connsiteX17" fmla="*/ 0 w 2309807"/>
                <a:gd name="connsiteY17" fmla="*/ 1149129 h 1862856"/>
                <a:gd name="connsiteX18" fmla="*/ 2325 w 2309807"/>
                <a:gd name="connsiteY18" fmla="*/ 1149129 h 1862856"/>
                <a:gd name="connsiteX19" fmla="*/ 2325 w 2309807"/>
                <a:gd name="connsiteY19" fmla="*/ 1737124 h 1862856"/>
                <a:gd name="connsiteX20" fmla="*/ 218232 w 2309807"/>
                <a:gd name="connsiteY20" fmla="*/ 1737124 h 1862856"/>
                <a:gd name="connsiteX21" fmla="*/ 282415 w 2309807"/>
                <a:gd name="connsiteY21" fmla="*/ 1621259 h 1862856"/>
                <a:gd name="connsiteX22" fmla="*/ 508738 w 2309807"/>
                <a:gd name="connsiteY22" fmla="*/ 1621259 h 1862856"/>
                <a:gd name="connsiteX23" fmla="*/ 571859 w 2309807"/>
                <a:gd name="connsiteY23" fmla="*/ 1507312 h 1862856"/>
                <a:gd name="connsiteX24" fmla="*/ 799734 w 2309807"/>
                <a:gd name="connsiteY24" fmla="*/ 1507312 h 1862856"/>
                <a:gd name="connsiteX25" fmla="*/ 863212 w 2309807"/>
                <a:gd name="connsiteY25" fmla="*/ 1392720 h 1862856"/>
                <a:gd name="connsiteX26" fmla="*/ 1086418 w 2309807"/>
                <a:gd name="connsiteY26" fmla="*/ 1392720 h 1862856"/>
                <a:gd name="connsiteX27" fmla="*/ 1150957 w 2309807"/>
                <a:gd name="connsiteY27" fmla="*/ 1276214 h 1862856"/>
                <a:gd name="connsiteX28" fmla="*/ 1375021 w 2309807"/>
                <a:gd name="connsiteY28" fmla="*/ 1276214 h 1862856"/>
                <a:gd name="connsiteX29" fmla="*/ 1439552 w 2309807"/>
                <a:gd name="connsiteY29" fmla="*/ 1159721 h 1862856"/>
                <a:gd name="connsiteX30" fmla="*/ 1663775 w 2309807"/>
                <a:gd name="connsiteY30" fmla="*/ 1159721 h 1862856"/>
                <a:gd name="connsiteX31" fmla="*/ 1726015 w 2309807"/>
                <a:gd name="connsiteY31" fmla="*/ 1047365 h 1862856"/>
                <a:gd name="connsiteX32" fmla="*/ 1952931 w 2309807"/>
                <a:gd name="connsiteY32" fmla="*/ 1047365 h 1862856"/>
                <a:gd name="connsiteX33" fmla="*/ 2017385 w 2309807"/>
                <a:gd name="connsiteY33" fmla="*/ 931012 h 1862856"/>
                <a:gd name="connsiteX34" fmla="*/ 2304240 w 2309807"/>
                <a:gd name="connsiteY34" fmla="*/ 931012 h 1862856"/>
                <a:gd name="connsiteX35" fmla="*/ 2299103 w 2309807"/>
                <a:gd name="connsiteY35" fmla="*/ 940286 h 1862856"/>
                <a:gd name="connsiteX36" fmla="*/ 2309807 w 2309807"/>
                <a:gd name="connsiteY36" fmla="*/ 940286 h 1862856"/>
                <a:gd name="connsiteX37" fmla="*/ 2309807 w 2309807"/>
                <a:gd name="connsiteY37" fmla="*/ 809075 h 1862856"/>
                <a:gd name="connsiteX38" fmla="*/ 2021081 w 2309807"/>
                <a:gd name="connsiteY38" fmla="*/ 809075 h 1862856"/>
                <a:gd name="connsiteX39" fmla="*/ 2021081 w 2309807"/>
                <a:gd name="connsiteY39" fmla="*/ 692942 h 1862856"/>
                <a:gd name="connsiteX40" fmla="*/ 1732355 w 2309807"/>
                <a:gd name="connsiteY40" fmla="*/ 692942 h 1862856"/>
                <a:gd name="connsiteX41" fmla="*/ 1732355 w 2309807"/>
                <a:gd name="connsiteY41" fmla="*/ 577452 h 1862856"/>
                <a:gd name="connsiteX42" fmla="*/ 1443630 w 2309807"/>
                <a:gd name="connsiteY42" fmla="*/ 577452 h 1862856"/>
                <a:gd name="connsiteX43" fmla="*/ 1443630 w 2309807"/>
                <a:gd name="connsiteY43" fmla="*/ 461961 h 1862856"/>
                <a:gd name="connsiteX44" fmla="*/ 1154904 w 2309807"/>
                <a:gd name="connsiteY44" fmla="*/ 461961 h 1862856"/>
                <a:gd name="connsiteX45" fmla="*/ 1154904 w 2309807"/>
                <a:gd name="connsiteY45" fmla="*/ 346471 h 1862856"/>
                <a:gd name="connsiteX46" fmla="*/ 866178 w 2309807"/>
                <a:gd name="connsiteY46" fmla="*/ 346471 h 1862856"/>
                <a:gd name="connsiteX47" fmla="*/ 866178 w 2309807"/>
                <a:gd name="connsiteY47" fmla="*/ 230981 h 1862856"/>
                <a:gd name="connsiteX48" fmla="*/ 577452 w 2309807"/>
                <a:gd name="connsiteY48" fmla="*/ 230981 h 1862856"/>
                <a:gd name="connsiteX49" fmla="*/ 577452 w 2309807"/>
                <a:gd name="connsiteY49" fmla="*/ 115490 h 1862856"/>
                <a:gd name="connsiteX50" fmla="*/ 288726 w 2309807"/>
                <a:gd name="connsiteY50" fmla="*/ 115490 h 186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807" h="1862856">
                  <a:moveTo>
                    <a:pt x="440516" y="1861894"/>
                  </a:moveTo>
                  <a:lnTo>
                    <a:pt x="216019" y="1861894"/>
                  </a:lnTo>
                  <a:lnTo>
                    <a:pt x="215486" y="1862856"/>
                  </a:lnTo>
                  <a:lnTo>
                    <a:pt x="440516" y="1862856"/>
                  </a:lnTo>
                  <a:close/>
                  <a:moveTo>
                    <a:pt x="1017967" y="1631189"/>
                  </a:moveTo>
                  <a:lnTo>
                    <a:pt x="1017586" y="1631876"/>
                  </a:lnTo>
                  <a:lnTo>
                    <a:pt x="1017967" y="1631876"/>
                  </a:lnTo>
                  <a:close/>
                  <a:moveTo>
                    <a:pt x="1306693" y="1512912"/>
                  </a:moveTo>
                  <a:lnTo>
                    <a:pt x="1304769" y="1516385"/>
                  </a:lnTo>
                  <a:lnTo>
                    <a:pt x="1306693" y="1516385"/>
                  </a:lnTo>
                  <a:close/>
                  <a:moveTo>
                    <a:pt x="1595419" y="1396182"/>
                  </a:moveTo>
                  <a:lnTo>
                    <a:pt x="1593107" y="1400356"/>
                  </a:lnTo>
                  <a:lnTo>
                    <a:pt x="1369044" y="1400356"/>
                  </a:lnTo>
                  <a:lnTo>
                    <a:pt x="1368745" y="1400895"/>
                  </a:lnTo>
                  <a:lnTo>
                    <a:pt x="1595419" y="1400895"/>
                  </a:lnTo>
                  <a:close/>
                  <a:moveTo>
                    <a:pt x="288726" y="0"/>
                  </a:moveTo>
                  <a:lnTo>
                    <a:pt x="0" y="0"/>
                  </a:lnTo>
                  <a:lnTo>
                    <a:pt x="0" y="1149129"/>
                  </a:lnTo>
                  <a:lnTo>
                    <a:pt x="2325" y="1149129"/>
                  </a:lnTo>
                  <a:lnTo>
                    <a:pt x="2325" y="1737124"/>
                  </a:lnTo>
                  <a:lnTo>
                    <a:pt x="218232" y="1737124"/>
                  </a:lnTo>
                  <a:lnTo>
                    <a:pt x="282415" y="1621259"/>
                  </a:lnTo>
                  <a:lnTo>
                    <a:pt x="508738" y="1621259"/>
                  </a:lnTo>
                  <a:lnTo>
                    <a:pt x="571859" y="1507312"/>
                  </a:lnTo>
                  <a:lnTo>
                    <a:pt x="799734" y="1507312"/>
                  </a:lnTo>
                  <a:lnTo>
                    <a:pt x="863212" y="1392720"/>
                  </a:lnTo>
                  <a:lnTo>
                    <a:pt x="1086418" y="1392720"/>
                  </a:lnTo>
                  <a:lnTo>
                    <a:pt x="1150957" y="1276214"/>
                  </a:lnTo>
                  <a:lnTo>
                    <a:pt x="1375021" y="1276214"/>
                  </a:lnTo>
                  <a:lnTo>
                    <a:pt x="1439552" y="1159721"/>
                  </a:lnTo>
                  <a:lnTo>
                    <a:pt x="1663775" y="1159721"/>
                  </a:lnTo>
                  <a:lnTo>
                    <a:pt x="1726015" y="1047365"/>
                  </a:lnTo>
                  <a:lnTo>
                    <a:pt x="1952931" y="1047365"/>
                  </a:lnTo>
                  <a:lnTo>
                    <a:pt x="2017385" y="931012"/>
                  </a:lnTo>
                  <a:lnTo>
                    <a:pt x="2304240" y="931012"/>
                  </a:lnTo>
                  <a:lnTo>
                    <a:pt x="2299103" y="940286"/>
                  </a:lnTo>
                  <a:lnTo>
                    <a:pt x="2309807" y="940286"/>
                  </a:lnTo>
                  <a:lnTo>
                    <a:pt x="2309807" y="809075"/>
                  </a:lnTo>
                  <a:lnTo>
                    <a:pt x="2021081" y="809075"/>
                  </a:lnTo>
                  <a:lnTo>
                    <a:pt x="2021081" y="692942"/>
                  </a:lnTo>
                  <a:lnTo>
                    <a:pt x="1732355" y="692942"/>
                  </a:lnTo>
                  <a:lnTo>
                    <a:pt x="1732355" y="577452"/>
                  </a:lnTo>
                  <a:lnTo>
                    <a:pt x="1443630" y="577452"/>
                  </a:lnTo>
                  <a:lnTo>
                    <a:pt x="1443630" y="461961"/>
                  </a:lnTo>
                  <a:lnTo>
                    <a:pt x="1154904" y="461961"/>
                  </a:lnTo>
                  <a:lnTo>
                    <a:pt x="1154904" y="346471"/>
                  </a:lnTo>
                  <a:lnTo>
                    <a:pt x="866178" y="346471"/>
                  </a:lnTo>
                  <a:lnTo>
                    <a:pt x="866178" y="230981"/>
                  </a:lnTo>
                  <a:lnTo>
                    <a:pt x="577452" y="230981"/>
                  </a:lnTo>
                  <a:lnTo>
                    <a:pt x="577452" y="115490"/>
                  </a:lnTo>
                  <a:lnTo>
                    <a:pt x="288726" y="115490"/>
                  </a:lnTo>
                  <a:close/>
                </a:path>
              </a:pathLst>
            </a:custGeom>
            <a:gradFill flip="none" rotWithShape="1">
              <a:gsLst>
                <a:gs pos="0">
                  <a:srgbClr val="E35353"/>
                </a:gs>
                <a:gs pos="100000">
                  <a:srgbClr val="ED9393"/>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平行四边形 91"/>
            <p:cNvSpPr/>
            <p:nvPr/>
          </p:nvSpPr>
          <p:spPr>
            <a:xfrm rot="16200000" flipH="1" flipV="1">
              <a:off x="5552221" y="4150806"/>
              <a:ext cx="2429156" cy="133711"/>
            </a:xfrm>
            <a:prstGeom prst="parallelogram">
              <a:avLst>
                <a:gd name="adj" fmla="val 183941"/>
              </a:avLst>
            </a:prstGeom>
            <a:gradFill>
              <a:gsLst>
                <a:gs pos="0">
                  <a:srgbClr val="E35353"/>
                </a:gs>
                <a:gs pos="100000">
                  <a:srgbClr val="F0A6A6"/>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任意多边形 92"/>
            <p:cNvSpPr/>
            <p:nvPr/>
          </p:nvSpPr>
          <p:spPr>
            <a:xfrm rot="5400000">
              <a:off x="6929649" y="3054966"/>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任意多边形 93"/>
            <p:cNvSpPr/>
            <p:nvPr/>
          </p:nvSpPr>
          <p:spPr>
            <a:xfrm rot="5400000">
              <a:off x="7220579" y="2939101"/>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任意多边形 94"/>
            <p:cNvSpPr/>
            <p:nvPr/>
          </p:nvSpPr>
          <p:spPr>
            <a:xfrm rot="5400000">
              <a:off x="7510023" y="2825154"/>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任意多边形 95"/>
            <p:cNvSpPr/>
            <p:nvPr/>
          </p:nvSpPr>
          <p:spPr>
            <a:xfrm rot="5400000">
              <a:off x="7795958" y="2708650"/>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 name="任意多边形 96"/>
            <p:cNvSpPr/>
            <p:nvPr/>
          </p:nvSpPr>
          <p:spPr>
            <a:xfrm rot="5400000">
              <a:off x="8084023" y="2594057"/>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任意多边形 97"/>
            <p:cNvSpPr/>
            <p:nvPr/>
          </p:nvSpPr>
          <p:spPr>
            <a:xfrm rot="5400000">
              <a:off x="8372619" y="2477563"/>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任意多边形 98"/>
            <p:cNvSpPr/>
            <p:nvPr/>
          </p:nvSpPr>
          <p:spPr>
            <a:xfrm rot="5400000">
              <a:off x="8663546" y="2365208"/>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平行四边形 99"/>
            <p:cNvSpPr/>
            <p:nvPr/>
          </p:nvSpPr>
          <p:spPr>
            <a:xfrm rot="16200000" flipH="1" flipV="1">
              <a:off x="6353252" y="5529576"/>
              <a:ext cx="830192" cy="133711"/>
            </a:xfrm>
            <a:prstGeom prst="parallelogram">
              <a:avLst>
                <a:gd name="adj" fmla="val 183941"/>
              </a:avLst>
            </a:prstGeom>
            <a:gradFill>
              <a:gsLst>
                <a:gs pos="0">
                  <a:srgbClr val="E35353">
                    <a:lumMod val="67000"/>
                    <a:lumOff val="33000"/>
                  </a:srgbClr>
                </a:gs>
                <a:gs pos="100000">
                  <a:srgbClr val="F0A6A6">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AutoShape 34"/>
            <p:cNvSpPr>
              <a:spLocks noChangeAspect="1" noChangeArrowheads="1" noTextEdit="1"/>
            </p:cNvSpPr>
            <p:nvPr/>
          </p:nvSpPr>
          <p:spPr bwMode="auto">
            <a:xfrm>
              <a:off x="7877773" y="3322638"/>
              <a:ext cx="225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02" name="组合 101"/>
            <p:cNvGrpSpPr/>
            <p:nvPr/>
          </p:nvGrpSpPr>
          <p:grpSpPr>
            <a:xfrm>
              <a:off x="7608588" y="2967825"/>
              <a:ext cx="901541" cy="671252"/>
              <a:chOff x="6127310" y="5233623"/>
              <a:chExt cx="901541" cy="671252"/>
            </a:xfrm>
          </p:grpSpPr>
          <p:sp>
            <p:nvSpPr>
              <p:cNvPr id="226" name="文本框 355"/>
              <p:cNvSpPr txBox="1"/>
              <p:nvPr/>
            </p:nvSpPr>
            <p:spPr>
              <a:xfrm>
                <a:off x="6127310" y="5233623"/>
                <a:ext cx="901541"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03</a:t>
                </a:r>
                <a:endParaRPr lang="zh-CN" altLang="en-US" sz="2100" dirty="0">
                  <a:solidFill>
                    <a:prstClr val="white"/>
                  </a:solidFill>
                  <a:latin typeface="Impact" panose="020B0806030902050204" pitchFamily="34" charset="0"/>
                </a:endParaRPr>
              </a:p>
            </p:txBody>
          </p:sp>
          <p:sp>
            <p:nvSpPr>
              <p:cNvPr id="227" name="文本框 356"/>
              <p:cNvSpPr txBox="1"/>
              <p:nvPr/>
            </p:nvSpPr>
            <p:spPr>
              <a:xfrm>
                <a:off x="6299898" y="5566242"/>
                <a:ext cx="578002" cy="338633"/>
              </a:xfrm>
              <a:prstGeom prst="rect">
                <a:avLst/>
              </a:prstGeom>
              <a:noFill/>
            </p:spPr>
            <p:txBody>
              <a:bodyPr wrap="square" rtlCol="0">
                <a:spAutoFit/>
              </a:bodyPr>
              <a:lstStyle/>
              <a:p>
                <a:pPr algn="ctr"/>
                <a:r>
                  <a:rPr lang="en-US" altLang="zh-CN" sz="1050" dirty="0">
                    <a:solidFill>
                      <a:prstClr val="white"/>
                    </a:solidFill>
                    <a:latin typeface="LiHei Pro" panose="020B0500000000000000" pitchFamily="34" charset="-122"/>
                    <a:ea typeface="LiHei Pro" panose="020B0500000000000000" pitchFamily="34" charset="-122"/>
                  </a:rPr>
                  <a:t>STEP</a:t>
                </a:r>
                <a:endParaRPr lang="zh-CN" altLang="en-US" sz="1050" dirty="0">
                  <a:solidFill>
                    <a:prstClr val="white"/>
                  </a:solidFill>
                  <a:latin typeface="LiHei Pro" panose="020B0500000000000000" pitchFamily="34" charset="-122"/>
                  <a:ea typeface="LiHei Pro" panose="020B0500000000000000" pitchFamily="34" charset="-122"/>
                </a:endParaRPr>
              </a:p>
            </p:txBody>
          </p:sp>
        </p:grpSp>
        <p:grpSp>
          <p:nvGrpSpPr>
            <p:cNvPr id="103" name="Group 450"/>
            <p:cNvGrpSpPr>
              <a:grpSpLocks noChangeAspect="1"/>
            </p:cNvGrpSpPr>
            <p:nvPr/>
          </p:nvGrpSpPr>
          <p:grpSpPr bwMode="auto">
            <a:xfrm>
              <a:off x="8326730" y="3087777"/>
              <a:ext cx="403075" cy="384917"/>
              <a:chOff x="3782" y="2107"/>
              <a:chExt cx="111" cy="106"/>
            </a:xfrm>
            <a:solidFill>
              <a:schemeClr val="bg1"/>
            </a:solidFill>
          </p:grpSpPr>
          <p:sp>
            <p:nvSpPr>
              <p:cNvPr id="104" name="Freeform 451"/>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452"/>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453"/>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454"/>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455"/>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456"/>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Freeform 457"/>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Freeform 458"/>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Freeform 459"/>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Freeform 460"/>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4" name="Freeform 461"/>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Freeform 462"/>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463"/>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7" name="Freeform 464"/>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465"/>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466"/>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467"/>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468"/>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469"/>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470"/>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471"/>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472"/>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473"/>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474"/>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475"/>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9" name="Freeform 476"/>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0" name="Freeform 477"/>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Freeform 478"/>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2" name="Freeform 479"/>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Freeform 480"/>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481"/>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482"/>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483"/>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Freeform 484"/>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485"/>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486"/>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487"/>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488"/>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489"/>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3" name="Freeform 490"/>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4" name="Freeform 491"/>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5" name="Freeform 492"/>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493"/>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494"/>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495"/>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496"/>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497"/>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98"/>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499"/>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3" name="Freeform 500"/>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501"/>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502"/>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503"/>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7" name="Freeform 504"/>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505"/>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9" name="Freeform 506"/>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0" name="Freeform 507"/>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508"/>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509"/>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510"/>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511"/>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512"/>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6" name="Freeform 513"/>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7" name="Freeform 514"/>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8" name="Freeform 515"/>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9" name="Freeform 516"/>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Freeform 517"/>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1" name="Freeform 518"/>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2" name="Freeform 519"/>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3" name="Freeform 520"/>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4" name="Freeform 521"/>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5" name="Freeform 522"/>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6" name="Freeform 523"/>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524"/>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8" name="Freeform 525"/>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9" name="Freeform 526"/>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0" name="Freeform 527"/>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528"/>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529"/>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3" name="Freeform 530"/>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531"/>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532"/>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533"/>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534"/>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8" name="Freeform 535"/>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9" name="Freeform 536"/>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0" name="Freeform 537"/>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1" name="Freeform 538"/>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2" name="Freeform 539"/>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3" name="Freeform 540"/>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4" name="Freeform 541"/>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5" name="Freeform 542"/>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543"/>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7" name="Freeform 544"/>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8" name="Freeform 545"/>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9" name="Freeform 546"/>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0" name="Freeform 547"/>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1" name="Freeform 548"/>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2" name="Freeform 549"/>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3" name="Freeform 550"/>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4" name="Freeform 551"/>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5" name="Freeform 552"/>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6" name="Freeform 553"/>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7" name="Freeform 554"/>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8" name="Freeform 555"/>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9" name="Freeform 556"/>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0" name="Freeform 557"/>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1" name="Freeform 558"/>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2" name="Freeform 559"/>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3" name="Freeform 560"/>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4" name="Freeform 561"/>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5" name="Freeform 562"/>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6" name="Freeform 563"/>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7" name="Freeform 564"/>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8" name="Freeform 565"/>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9" name="Freeform 566"/>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0" name="Freeform 567"/>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1" name="Freeform 568"/>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2" name="Freeform 569"/>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3" name="Freeform 570"/>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4" name="Freeform 571"/>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5" name="Freeform 572"/>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28" name="组合 227"/>
          <p:cNvGrpSpPr/>
          <p:nvPr/>
        </p:nvGrpSpPr>
        <p:grpSpPr>
          <a:xfrm>
            <a:off x="5022975" y="1317192"/>
            <a:ext cx="1831619" cy="3547658"/>
            <a:chOff x="6568556" y="1028568"/>
            <a:chExt cx="2441840" cy="4731306"/>
          </a:xfrm>
        </p:grpSpPr>
        <p:sp>
          <p:nvSpPr>
            <p:cNvPr id="229" name="平行四边形 228"/>
            <p:cNvSpPr/>
            <p:nvPr/>
          </p:nvSpPr>
          <p:spPr>
            <a:xfrm flipH="1">
              <a:off x="8588325" y="1834680"/>
              <a:ext cx="420155" cy="240635"/>
            </a:xfrm>
            <a:prstGeom prst="parallelogram">
              <a:avLst>
                <a:gd name="adj" fmla="val 55395"/>
              </a:avLst>
            </a:prstGeom>
            <a:gradFill flip="none" rotWithShape="1">
              <a:gsLst>
                <a:gs pos="0">
                  <a:schemeClr val="bg1"/>
                </a:gs>
                <a:gs pos="100000">
                  <a:schemeClr val="bg1">
                    <a:lumMod val="8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平行四边形 229"/>
            <p:cNvSpPr/>
            <p:nvPr/>
          </p:nvSpPr>
          <p:spPr>
            <a:xfrm flipH="1">
              <a:off x="8298673" y="1718815"/>
              <a:ext cx="425672"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1" name="平行四边形 230"/>
            <p:cNvSpPr/>
            <p:nvPr/>
          </p:nvSpPr>
          <p:spPr>
            <a:xfrm flipH="1">
              <a:off x="8009230" y="1604868"/>
              <a:ext cx="425671"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平行四边形 231"/>
            <p:cNvSpPr/>
            <p:nvPr/>
          </p:nvSpPr>
          <p:spPr>
            <a:xfrm flipH="1">
              <a:off x="7723393" y="1490276"/>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平行四边形 232"/>
            <p:cNvSpPr/>
            <p:nvPr/>
          </p:nvSpPr>
          <p:spPr>
            <a:xfrm flipH="1">
              <a:off x="7435648" y="1373770"/>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平行四边形 233"/>
            <p:cNvSpPr/>
            <p:nvPr/>
          </p:nvSpPr>
          <p:spPr>
            <a:xfrm flipH="1">
              <a:off x="7147053" y="1257277"/>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5" name="平行四边形 234"/>
            <p:cNvSpPr/>
            <p:nvPr/>
          </p:nvSpPr>
          <p:spPr>
            <a:xfrm flipH="1">
              <a:off x="6856126" y="1144921"/>
              <a:ext cx="424619"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6" name="平行四边形 235"/>
            <p:cNvSpPr/>
            <p:nvPr/>
          </p:nvSpPr>
          <p:spPr>
            <a:xfrm flipH="1">
              <a:off x="6569220" y="1028568"/>
              <a:ext cx="420155" cy="240635"/>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7" name="任意多边形 236"/>
            <p:cNvSpPr/>
            <p:nvPr/>
          </p:nvSpPr>
          <p:spPr>
            <a:xfrm>
              <a:off x="6700589" y="1267470"/>
              <a:ext cx="2309807" cy="2064573"/>
            </a:xfrm>
            <a:custGeom>
              <a:avLst/>
              <a:gdLst>
                <a:gd name="connsiteX0" fmla="*/ 5745 w 2309807"/>
                <a:gd name="connsiteY0" fmla="*/ 1734172 h 2064573"/>
                <a:gd name="connsiteX1" fmla="*/ 139045 w 2309807"/>
                <a:gd name="connsiteY1" fmla="*/ 1974807 h 2064573"/>
                <a:gd name="connsiteX2" fmla="*/ 425892 w 2309807"/>
                <a:gd name="connsiteY2" fmla="*/ 1974807 h 2064573"/>
                <a:gd name="connsiteX3" fmla="*/ 292592 w 2309807"/>
                <a:gd name="connsiteY3" fmla="*/ 1734172 h 2064573"/>
                <a:gd name="connsiteX4" fmla="*/ 579879 w 2309807"/>
                <a:gd name="connsiteY4" fmla="*/ 1505363 h 2064573"/>
                <a:gd name="connsiteX5" fmla="*/ 712622 w 2309807"/>
                <a:gd name="connsiteY5" fmla="*/ 1744994 h 2064573"/>
                <a:gd name="connsiteX6" fmla="*/ 714974 w 2309807"/>
                <a:gd name="connsiteY6" fmla="*/ 1744994 h 2064573"/>
                <a:gd name="connsiteX7" fmla="*/ 714974 w 2309807"/>
                <a:gd name="connsiteY7" fmla="*/ 1857899 h 2064573"/>
                <a:gd name="connsiteX8" fmla="*/ 713646 w 2309807"/>
                <a:gd name="connsiteY8" fmla="*/ 1855502 h 2064573"/>
                <a:gd name="connsiteX9" fmla="*/ 713646 w 2309807"/>
                <a:gd name="connsiteY9" fmla="*/ 1748198 h 2064573"/>
                <a:gd name="connsiteX10" fmla="*/ 1508256 w 2309807"/>
                <a:gd name="connsiteY10" fmla="*/ 1386948 h 2064573"/>
                <a:gd name="connsiteX11" fmla="*/ 1580691 w 2309807"/>
                <a:gd name="connsiteY11" fmla="*/ 1513434 h 2064573"/>
                <a:gd name="connsiteX12" fmla="*/ 1578323 w 2309807"/>
                <a:gd name="connsiteY12" fmla="*/ 1513434 h 2064573"/>
                <a:gd name="connsiteX13" fmla="*/ 1867143 w 2309807"/>
                <a:gd name="connsiteY13" fmla="*/ 1285048 h 2064573"/>
                <a:gd name="connsiteX14" fmla="*/ 1869877 w 2309807"/>
                <a:gd name="connsiteY14" fmla="*/ 1285048 h 2064573"/>
                <a:gd name="connsiteX15" fmla="*/ 1869877 w 2309807"/>
                <a:gd name="connsiteY15" fmla="*/ 1397943 h 2064573"/>
                <a:gd name="connsiteX16" fmla="*/ 1869080 w 2309807"/>
                <a:gd name="connsiteY16" fmla="*/ 1397943 h 2064573"/>
                <a:gd name="connsiteX17" fmla="*/ 1869080 w 2309807"/>
                <a:gd name="connsiteY17" fmla="*/ 1288565 h 2064573"/>
                <a:gd name="connsiteX18" fmla="*/ 0 w 2309807"/>
                <a:gd name="connsiteY18" fmla="*/ 0 h 2064573"/>
                <a:gd name="connsiteX19" fmla="*/ 288726 w 2309807"/>
                <a:gd name="connsiteY19" fmla="*/ 0 h 2064573"/>
                <a:gd name="connsiteX20" fmla="*/ 288726 w 2309807"/>
                <a:gd name="connsiteY20" fmla="*/ 115490 h 2064573"/>
                <a:gd name="connsiteX21" fmla="*/ 577452 w 2309807"/>
                <a:gd name="connsiteY21" fmla="*/ 115490 h 2064573"/>
                <a:gd name="connsiteX22" fmla="*/ 577452 w 2309807"/>
                <a:gd name="connsiteY22" fmla="*/ 230981 h 2064573"/>
                <a:gd name="connsiteX23" fmla="*/ 866178 w 2309807"/>
                <a:gd name="connsiteY23" fmla="*/ 230981 h 2064573"/>
                <a:gd name="connsiteX24" fmla="*/ 866178 w 2309807"/>
                <a:gd name="connsiteY24" fmla="*/ 346471 h 2064573"/>
                <a:gd name="connsiteX25" fmla="*/ 1154904 w 2309807"/>
                <a:gd name="connsiteY25" fmla="*/ 346471 h 2064573"/>
                <a:gd name="connsiteX26" fmla="*/ 1154904 w 2309807"/>
                <a:gd name="connsiteY26" fmla="*/ 461962 h 2064573"/>
                <a:gd name="connsiteX27" fmla="*/ 1443630 w 2309807"/>
                <a:gd name="connsiteY27" fmla="*/ 461962 h 2064573"/>
                <a:gd name="connsiteX28" fmla="*/ 1443630 w 2309807"/>
                <a:gd name="connsiteY28" fmla="*/ 577452 h 2064573"/>
                <a:gd name="connsiteX29" fmla="*/ 1732355 w 2309807"/>
                <a:gd name="connsiteY29" fmla="*/ 577452 h 2064573"/>
                <a:gd name="connsiteX30" fmla="*/ 1732355 w 2309807"/>
                <a:gd name="connsiteY30" fmla="*/ 692942 h 2064573"/>
                <a:gd name="connsiteX31" fmla="*/ 2021081 w 2309807"/>
                <a:gd name="connsiteY31" fmla="*/ 692942 h 2064573"/>
                <a:gd name="connsiteX32" fmla="*/ 2021081 w 2309807"/>
                <a:gd name="connsiteY32" fmla="*/ 809075 h 2064573"/>
                <a:gd name="connsiteX33" fmla="*/ 2309807 w 2309807"/>
                <a:gd name="connsiteY33" fmla="*/ 809075 h 2064573"/>
                <a:gd name="connsiteX34" fmla="*/ 2309807 w 2309807"/>
                <a:gd name="connsiteY34" fmla="*/ 928060 h 2064573"/>
                <a:gd name="connsiteX35" fmla="*/ 2024849 w 2309807"/>
                <a:gd name="connsiteY35" fmla="*/ 928060 h 2064573"/>
                <a:gd name="connsiteX36" fmla="*/ 2158149 w 2309807"/>
                <a:gd name="connsiteY36" fmla="*/ 1168695 h 2064573"/>
                <a:gd name="connsiteX37" fmla="*/ 2158603 w 2309807"/>
                <a:gd name="connsiteY37" fmla="*/ 1168695 h 2064573"/>
                <a:gd name="connsiteX38" fmla="*/ 2158603 w 2309807"/>
                <a:gd name="connsiteY38" fmla="*/ 1282453 h 2064573"/>
                <a:gd name="connsiteX39" fmla="*/ 2158098 w 2309807"/>
                <a:gd name="connsiteY39" fmla="*/ 1282453 h 2064573"/>
                <a:gd name="connsiteX40" fmla="*/ 2158098 w 2309807"/>
                <a:gd name="connsiteY40" fmla="*/ 1171896 h 2064573"/>
                <a:gd name="connsiteX41" fmla="*/ 2023780 w 2309807"/>
                <a:gd name="connsiteY41" fmla="*/ 928060 h 2064573"/>
                <a:gd name="connsiteX42" fmla="*/ 2023780 w 2309807"/>
                <a:gd name="connsiteY42" fmla="*/ 1041212 h 2064573"/>
                <a:gd name="connsiteX43" fmla="*/ 2156669 w 2309807"/>
                <a:gd name="connsiteY43" fmla="*/ 1282453 h 2064573"/>
                <a:gd name="connsiteX44" fmla="*/ 2156654 w 2309807"/>
                <a:gd name="connsiteY44" fmla="*/ 1282453 h 2064573"/>
                <a:gd name="connsiteX45" fmla="*/ 2024791 w 2309807"/>
                <a:gd name="connsiteY45" fmla="*/ 1044413 h 2064573"/>
                <a:gd name="connsiteX46" fmla="*/ 1733479 w 2309807"/>
                <a:gd name="connsiteY46" fmla="*/ 1044413 h 2064573"/>
                <a:gd name="connsiteX47" fmla="*/ 1734761 w 2309807"/>
                <a:gd name="connsiteY47" fmla="*/ 1046727 h 2064573"/>
                <a:gd name="connsiteX48" fmla="*/ 1734761 w 2309807"/>
                <a:gd name="connsiteY48" fmla="*/ 1155478 h 2064573"/>
                <a:gd name="connsiteX49" fmla="*/ 1868325 w 2309807"/>
                <a:gd name="connsiteY49" fmla="*/ 1397943 h 2064573"/>
                <a:gd name="connsiteX50" fmla="*/ 1581151 w 2309807"/>
                <a:gd name="connsiteY50" fmla="*/ 1397943 h 2064573"/>
                <a:gd name="connsiteX51" fmla="*/ 1581151 w 2309807"/>
                <a:gd name="connsiteY51" fmla="*/ 1513434 h 2064573"/>
                <a:gd name="connsiteX52" fmla="*/ 1580958 w 2309807"/>
                <a:gd name="connsiteY52" fmla="*/ 1513434 h 2064573"/>
                <a:gd name="connsiteX53" fmla="*/ 1580958 w 2309807"/>
                <a:gd name="connsiteY53" fmla="*/ 1397403 h 2064573"/>
                <a:gd name="connsiteX54" fmla="*/ 1867165 w 2309807"/>
                <a:gd name="connsiteY54" fmla="*/ 1397403 h 2064573"/>
                <a:gd name="connsiteX55" fmla="*/ 1733865 w 2309807"/>
                <a:gd name="connsiteY55" fmla="*/ 1156768 h 2064573"/>
                <a:gd name="connsiteX56" fmla="*/ 1447016 w 2309807"/>
                <a:gd name="connsiteY56" fmla="*/ 1156768 h 2064573"/>
                <a:gd name="connsiteX57" fmla="*/ 1514070 w 2309807"/>
                <a:gd name="connsiteY57" fmla="*/ 1277814 h 2064573"/>
                <a:gd name="connsiteX58" fmla="*/ 1443292 w 2309807"/>
                <a:gd name="connsiteY58" fmla="*/ 1154223 h 2064573"/>
                <a:gd name="connsiteX59" fmla="*/ 1443292 w 2309807"/>
                <a:gd name="connsiteY59" fmla="*/ 1273263 h 2064573"/>
                <a:gd name="connsiteX60" fmla="*/ 1158422 w 2309807"/>
                <a:gd name="connsiteY60" fmla="*/ 1273263 h 2064573"/>
                <a:gd name="connsiteX61" fmla="*/ 1291721 w 2309807"/>
                <a:gd name="connsiteY61" fmla="*/ 1513897 h 2064573"/>
                <a:gd name="connsiteX62" fmla="*/ 1292426 w 2309807"/>
                <a:gd name="connsiteY62" fmla="*/ 1513897 h 2064573"/>
                <a:gd name="connsiteX63" fmla="*/ 1292426 w 2309807"/>
                <a:gd name="connsiteY63" fmla="*/ 1516528 h 2064573"/>
                <a:gd name="connsiteX64" fmla="*/ 1158421 w 2309807"/>
                <a:gd name="connsiteY64" fmla="*/ 1273262 h 2064573"/>
                <a:gd name="connsiteX65" fmla="*/ 1158421 w 2309807"/>
                <a:gd name="connsiteY65" fmla="*/ 1386570 h 2064573"/>
                <a:gd name="connsiteX66" fmla="*/ 1291924 w 2309807"/>
                <a:gd name="connsiteY66" fmla="*/ 1628924 h 2064573"/>
                <a:gd name="connsiteX67" fmla="*/ 1290004 w 2309807"/>
                <a:gd name="connsiteY67" fmla="*/ 1628924 h 2064573"/>
                <a:gd name="connsiteX68" fmla="*/ 1157523 w 2309807"/>
                <a:gd name="connsiteY68" fmla="*/ 1389768 h 2064573"/>
                <a:gd name="connsiteX69" fmla="*/ 870676 w 2309807"/>
                <a:gd name="connsiteY69" fmla="*/ 1389768 h 2064573"/>
                <a:gd name="connsiteX70" fmla="*/ 1003700 w 2309807"/>
                <a:gd name="connsiteY70" fmla="*/ 1629905 h 2064573"/>
                <a:gd name="connsiteX71" fmla="*/ 1003700 w 2309807"/>
                <a:gd name="connsiteY71" fmla="*/ 1742658 h 2064573"/>
                <a:gd name="connsiteX72" fmla="*/ 1001384 w 2309807"/>
                <a:gd name="connsiteY72" fmla="*/ 1738477 h 2064573"/>
                <a:gd name="connsiteX73" fmla="*/ 1001384 w 2309807"/>
                <a:gd name="connsiteY73" fmla="*/ 1627054 h 2064573"/>
                <a:gd name="connsiteX74" fmla="*/ 870674 w 2309807"/>
                <a:gd name="connsiteY74" fmla="*/ 1389768 h 2064573"/>
                <a:gd name="connsiteX75" fmla="*/ 870674 w 2309807"/>
                <a:gd name="connsiteY75" fmla="*/ 1504360 h 2064573"/>
                <a:gd name="connsiteX76" fmla="*/ 579326 w 2309807"/>
                <a:gd name="connsiteY76" fmla="*/ 1504360 h 2064573"/>
                <a:gd name="connsiteX77" fmla="*/ 579325 w 2309807"/>
                <a:gd name="connsiteY77" fmla="*/ 1504358 h 2064573"/>
                <a:gd name="connsiteX78" fmla="*/ 579325 w 2309807"/>
                <a:gd name="connsiteY78" fmla="*/ 1504360 h 2064573"/>
                <a:gd name="connsiteX79" fmla="*/ 579323 w 2309807"/>
                <a:gd name="connsiteY79" fmla="*/ 1504360 h 2064573"/>
                <a:gd name="connsiteX80" fmla="*/ 579325 w 2309807"/>
                <a:gd name="connsiteY80" fmla="*/ 1504363 h 2064573"/>
                <a:gd name="connsiteX81" fmla="*/ 579325 w 2309807"/>
                <a:gd name="connsiteY81" fmla="*/ 1615103 h 2064573"/>
                <a:gd name="connsiteX82" fmla="*/ 581090 w 2309807"/>
                <a:gd name="connsiteY82" fmla="*/ 1618307 h 2064573"/>
                <a:gd name="connsiteX83" fmla="*/ 289880 w 2309807"/>
                <a:gd name="connsiteY83" fmla="*/ 1618307 h 2064573"/>
                <a:gd name="connsiteX84" fmla="*/ 291582 w 2309807"/>
                <a:gd name="connsiteY84" fmla="*/ 1621378 h 2064573"/>
                <a:gd name="connsiteX85" fmla="*/ 291582 w 2309807"/>
                <a:gd name="connsiteY85" fmla="*/ 1730973 h 2064573"/>
                <a:gd name="connsiteX86" fmla="*/ 425900 w 2309807"/>
                <a:gd name="connsiteY86" fmla="*/ 1974808 h 2064573"/>
                <a:gd name="connsiteX87" fmla="*/ 425900 w 2309807"/>
                <a:gd name="connsiteY87" fmla="*/ 1864057 h 2064573"/>
                <a:gd name="connsiteX88" fmla="*/ 405651 w 2309807"/>
                <a:gd name="connsiteY88" fmla="*/ 1827298 h 2064573"/>
                <a:gd name="connsiteX89" fmla="*/ 423180 w 2309807"/>
                <a:gd name="connsiteY89" fmla="*/ 1858942 h 2064573"/>
                <a:gd name="connsiteX90" fmla="*/ 713645 w 2309807"/>
                <a:gd name="connsiteY90" fmla="*/ 1858942 h 2064573"/>
                <a:gd name="connsiteX91" fmla="*/ 713646 w 2309807"/>
                <a:gd name="connsiteY91" fmla="*/ 1858943 h 2064573"/>
                <a:gd name="connsiteX92" fmla="*/ 713646 w 2309807"/>
                <a:gd name="connsiteY92" fmla="*/ 1858942 h 2064573"/>
                <a:gd name="connsiteX93" fmla="*/ 714974 w 2309807"/>
                <a:gd name="connsiteY93" fmla="*/ 1858942 h 2064573"/>
                <a:gd name="connsiteX94" fmla="*/ 714974 w 2309807"/>
                <a:gd name="connsiteY94" fmla="*/ 1859905 h 2064573"/>
                <a:gd name="connsiteX95" fmla="*/ 426248 w 2309807"/>
                <a:gd name="connsiteY95" fmla="*/ 1859905 h 2064573"/>
                <a:gd name="connsiteX96" fmla="*/ 426248 w 2309807"/>
                <a:gd name="connsiteY96" fmla="*/ 1976038 h 2064573"/>
                <a:gd name="connsiteX97" fmla="*/ 137522 w 2309807"/>
                <a:gd name="connsiteY97" fmla="*/ 1976038 h 2064573"/>
                <a:gd name="connsiteX98" fmla="*/ 137522 w 2309807"/>
                <a:gd name="connsiteY98" fmla="*/ 1976590 h 2064573"/>
                <a:gd name="connsiteX99" fmla="*/ 5732 w 2309807"/>
                <a:gd name="connsiteY99" fmla="*/ 1734174 h 2064573"/>
                <a:gd name="connsiteX100" fmla="*/ 5732 w 2309807"/>
                <a:gd name="connsiteY100" fmla="*/ 2064573 h 2064573"/>
                <a:gd name="connsiteX101" fmla="*/ 0 w 2309807"/>
                <a:gd name="connsiteY101" fmla="*/ 2064573 h 2064573"/>
                <a:gd name="connsiteX102" fmla="*/ 0 w 2309807"/>
                <a:gd name="connsiteY102" fmla="*/ 1149129 h 2064573"/>
                <a:gd name="connsiteX103" fmla="*/ 0 w 2309807"/>
                <a:gd name="connsiteY103" fmla="*/ 1149128 h 206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309807" h="2064573">
                  <a:moveTo>
                    <a:pt x="5745" y="1734172"/>
                  </a:moveTo>
                  <a:lnTo>
                    <a:pt x="139045" y="1974807"/>
                  </a:lnTo>
                  <a:lnTo>
                    <a:pt x="425892" y="1974807"/>
                  </a:lnTo>
                  <a:lnTo>
                    <a:pt x="292592" y="1734172"/>
                  </a:lnTo>
                  <a:close/>
                  <a:moveTo>
                    <a:pt x="579879" y="1505363"/>
                  </a:moveTo>
                  <a:lnTo>
                    <a:pt x="712622" y="1744994"/>
                  </a:lnTo>
                  <a:lnTo>
                    <a:pt x="714974" y="1744994"/>
                  </a:lnTo>
                  <a:lnTo>
                    <a:pt x="714974" y="1857899"/>
                  </a:lnTo>
                  <a:lnTo>
                    <a:pt x="713646" y="1855502"/>
                  </a:lnTo>
                  <a:lnTo>
                    <a:pt x="713646" y="1748198"/>
                  </a:lnTo>
                  <a:close/>
                  <a:moveTo>
                    <a:pt x="1508256" y="1386948"/>
                  </a:moveTo>
                  <a:lnTo>
                    <a:pt x="1580691" y="1513434"/>
                  </a:lnTo>
                  <a:lnTo>
                    <a:pt x="1578323" y="1513434"/>
                  </a:lnTo>
                  <a:close/>
                  <a:moveTo>
                    <a:pt x="1867143" y="1285048"/>
                  </a:moveTo>
                  <a:lnTo>
                    <a:pt x="1869877" y="1285048"/>
                  </a:lnTo>
                  <a:lnTo>
                    <a:pt x="1869877" y="1397943"/>
                  </a:lnTo>
                  <a:lnTo>
                    <a:pt x="1869080" y="1397943"/>
                  </a:lnTo>
                  <a:lnTo>
                    <a:pt x="1869080" y="1288565"/>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8060"/>
                  </a:lnTo>
                  <a:lnTo>
                    <a:pt x="2024849" y="928060"/>
                  </a:lnTo>
                  <a:lnTo>
                    <a:pt x="2158149" y="1168695"/>
                  </a:lnTo>
                  <a:lnTo>
                    <a:pt x="2158603" y="1168695"/>
                  </a:lnTo>
                  <a:lnTo>
                    <a:pt x="2158603" y="1282453"/>
                  </a:lnTo>
                  <a:lnTo>
                    <a:pt x="2158098" y="1282453"/>
                  </a:lnTo>
                  <a:lnTo>
                    <a:pt x="2158098" y="1171896"/>
                  </a:lnTo>
                  <a:lnTo>
                    <a:pt x="2023780" y="928060"/>
                  </a:lnTo>
                  <a:lnTo>
                    <a:pt x="2023780" y="1041212"/>
                  </a:lnTo>
                  <a:lnTo>
                    <a:pt x="2156669" y="1282453"/>
                  </a:lnTo>
                  <a:lnTo>
                    <a:pt x="2156654" y="1282453"/>
                  </a:lnTo>
                  <a:lnTo>
                    <a:pt x="2024791" y="1044413"/>
                  </a:lnTo>
                  <a:lnTo>
                    <a:pt x="1733479" y="1044413"/>
                  </a:lnTo>
                  <a:lnTo>
                    <a:pt x="1734761" y="1046727"/>
                  </a:lnTo>
                  <a:lnTo>
                    <a:pt x="1734761" y="1155478"/>
                  </a:lnTo>
                  <a:lnTo>
                    <a:pt x="1868325" y="1397943"/>
                  </a:lnTo>
                  <a:lnTo>
                    <a:pt x="1581151" y="1397943"/>
                  </a:lnTo>
                  <a:lnTo>
                    <a:pt x="1581151" y="1513434"/>
                  </a:lnTo>
                  <a:lnTo>
                    <a:pt x="1580958" y="1513434"/>
                  </a:lnTo>
                  <a:lnTo>
                    <a:pt x="1580958" y="1397403"/>
                  </a:lnTo>
                  <a:lnTo>
                    <a:pt x="1867165" y="1397403"/>
                  </a:lnTo>
                  <a:lnTo>
                    <a:pt x="1733865" y="1156768"/>
                  </a:lnTo>
                  <a:lnTo>
                    <a:pt x="1447016" y="1156768"/>
                  </a:lnTo>
                  <a:lnTo>
                    <a:pt x="1514070" y="1277814"/>
                  </a:lnTo>
                  <a:lnTo>
                    <a:pt x="1443292" y="1154223"/>
                  </a:lnTo>
                  <a:lnTo>
                    <a:pt x="1443292" y="1273263"/>
                  </a:lnTo>
                  <a:lnTo>
                    <a:pt x="1158422" y="1273263"/>
                  </a:lnTo>
                  <a:lnTo>
                    <a:pt x="1291721" y="1513897"/>
                  </a:lnTo>
                  <a:lnTo>
                    <a:pt x="1292426" y="1513897"/>
                  </a:lnTo>
                  <a:lnTo>
                    <a:pt x="1292426" y="1516528"/>
                  </a:lnTo>
                  <a:lnTo>
                    <a:pt x="1158421" y="1273262"/>
                  </a:lnTo>
                  <a:lnTo>
                    <a:pt x="1158421" y="1386570"/>
                  </a:lnTo>
                  <a:lnTo>
                    <a:pt x="1291924" y="1628924"/>
                  </a:lnTo>
                  <a:lnTo>
                    <a:pt x="1290004" y="1628924"/>
                  </a:lnTo>
                  <a:lnTo>
                    <a:pt x="1157523" y="1389768"/>
                  </a:lnTo>
                  <a:lnTo>
                    <a:pt x="870676" y="1389768"/>
                  </a:lnTo>
                  <a:lnTo>
                    <a:pt x="1003700" y="1629905"/>
                  </a:lnTo>
                  <a:lnTo>
                    <a:pt x="1003700" y="1742658"/>
                  </a:lnTo>
                  <a:lnTo>
                    <a:pt x="1001384" y="1738477"/>
                  </a:lnTo>
                  <a:lnTo>
                    <a:pt x="1001384" y="1627054"/>
                  </a:lnTo>
                  <a:lnTo>
                    <a:pt x="870674" y="1389768"/>
                  </a:lnTo>
                  <a:lnTo>
                    <a:pt x="870674" y="1504360"/>
                  </a:lnTo>
                  <a:lnTo>
                    <a:pt x="579326" y="1504360"/>
                  </a:lnTo>
                  <a:lnTo>
                    <a:pt x="579325" y="1504358"/>
                  </a:lnTo>
                  <a:lnTo>
                    <a:pt x="579325" y="1504360"/>
                  </a:lnTo>
                  <a:lnTo>
                    <a:pt x="579323" y="1504360"/>
                  </a:lnTo>
                  <a:lnTo>
                    <a:pt x="579325" y="1504363"/>
                  </a:lnTo>
                  <a:lnTo>
                    <a:pt x="579325" y="1615103"/>
                  </a:lnTo>
                  <a:lnTo>
                    <a:pt x="581090" y="1618307"/>
                  </a:lnTo>
                  <a:lnTo>
                    <a:pt x="289880" y="1618307"/>
                  </a:lnTo>
                  <a:lnTo>
                    <a:pt x="291582" y="1621378"/>
                  </a:lnTo>
                  <a:lnTo>
                    <a:pt x="291582" y="1730973"/>
                  </a:lnTo>
                  <a:lnTo>
                    <a:pt x="425900" y="1974808"/>
                  </a:lnTo>
                  <a:lnTo>
                    <a:pt x="425900" y="1864057"/>
                  </a:lnTo>
                  <a:lnTo>
                    <a:pt x="405651" y="1827298"/>
                  </a:lnTo>
                  <a:lnTo>
                    <a:pt x="423180" y="1858942"/>
                  </a:lnTo>
                  <a:lnTo>
                    <a:pt x="713645" y="1858942"/>
                  </a:lnTo>
                  <a:lnTo>
                    <a:pt x="713646" y="1858943"/>
                  </a:lnTo>
                  <a:lnTo>
                    <a:pt x="713646" y="1858942"/>
                  </a:lnTo>
                  <a:lnTo>
                    <a:pt x="714974" y="1858942"/>
                  </a:lnTo>
                  <a:lnTo>
                    <a:pt x="714974" y="1859905"/>
                  </a:lnTo>
                  <a:lnTo>
                    <a:pt x="426248" y="1859905"/>
                  </a:lnTo>
                  <a:lnTo>
                    <a:pt x="426248" y="1976038"/>
                  </a:lnTo>
                  <a:lnTo>
                    <a:pt x="137522" y="1976038"/>
                  </a:lnTo>
                  <a:lnTo>
                    <a:pt x="137522" y="1976590"/>
                  </a:lnTo>
                  <a:lnTo>
                    <a:pt x="5732" y="1734174"/>
                  </a:lnTo>
                  <a:lnTo>
                    <a:pt x="5732" y="2064573"/>
                  </a:lnTo>
                  <a:lnTo>
                    <a:pt x="0" y="2064573"/>
                  </a:lnTo>
                  <a:lnTo>
                    <a:pt x="0" y="1149129"/>
                  </a:lnTo>
                  <a:lnTo>
                    <a:pt x="0" y="1149128"/>
                  </a:lnTo>
                  <a:close/>
                </a:path>
              </a:pathLst>
            </a:custGeom>
            <a:gradFill flip="none" rotWithShape="1">
              <a:gsLst>
                <a:gs pos="0">
                  <a:srgbClr val="663A77"/>
                </a:gs>
                <a:gs pos="100000">
                  <a:srgbClr val="8F52A8"/>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平行四边形 237"/>
            <p:cNvSpPr/>
            <p:nvPr/>
          </p:nvSpPr>
          <p:spPr>
            <a:xfrm rot="16200000" flipH="1" flipV="1">
              <a:off x="4561886" y="3040234"/>
              <a:ext cx="4148490" cy="133711"/>
            </a:xfrm>
            <a:prstGeom prst="parallelogram">
              <a:avLst>
                <a:gd name="adj" fmla="val 183941"/>
              </a:avLst>
            </a:prstGeom>
            <a:gradFill>
              <a:gsLst>
                <a:gs pos="0">
                  <a:srgbClr val="663A77"/>
                </a:gs>
                <a:gs pos="100000">
                  <a:srgbClr val="A876BC"/>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9" name="平行四边形 238"/>
            <p:cNvSpPr/>
            <p:nvPr/>
          </p:nvSpPr>
          <p:spPr>
            <a:xfrm rot="16200000" flipH="1" flipV="1">
              <a:off x="6220316" y="5277922"/>
              <a:ext cx="830192" cy="133711"/>
            </a:xfrm>
            <a:prstGeom prst="parallelogram">
              <a:avLst>
                <a:gd name="adj" fmla="val 183941"/>
              </a:avLst>
            </a:prstGeom>
            <a:gradFill>
              <a:gsLst>
                <a:gs pos="0">
                  <a:srgbClr val="663A77">
                    <a:alpha val="55000"/>
                  </a:srgbClr>
                </a:gs>
                <a:gs pos="100000">
                  <a:srgbClr val="A876BC">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40" name="组合 239"/>
            <p:cNvGrpSpPr/>
            <p:nvPr/>
          </p:nvGrpSpPr>
          <p:grpSpPr>
            <a:xfrm>
              <a:off x="6640995" y="1825917"/>
              <a:ext cx="901541" cy="671252"/>
              <a:chOff x="6127310" y="5233623"/>
              <a:chExt cx="901541" cy="671252"/>
            </a:xfrm>
          </p:grpSpPr>
          <p:sp>
            <p:nvSpPr>
              <p:cNvPr id="404" name="文本框 352"/>
              <p:cNvSpPr txBox="1"/>
              <p:nvPr/>
            </p:nvSpPr>
            <p:spPr>
              <a:xfrm>
                <a:off x="6127310" y="5233623"/>
                <a:ext cx="901541"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04</a:t>
                </a:r>
                <a:endParaRPr lang="zh-CN" altLang="en-US" sz="2100" dirty="0">
                  <a:solidFill>
                    <a:prstClr val="white"/>
                  </a:solidFill>
                  <a:latin typeface="Impact" panose="020B0806030902050204" pitchFamily="34" charset="0"/>
                </a:endParaRPr>
              </a:p>
            </p:txBody>
          </p:sp>
          <p:sp>
            <p:nvSpPr>
              <p:cNvPr id="405" name="文本框 353"/>
              <p:cNvSpPr txBox="1"/>
              <p:nvPr/>
            </p:nvSpPr>
            <p:spPr>
              <a:xfrm>
                <a:off x="6299898" y="5566242"/>
                <a:ext cx="578002" cy="338633"/>
              </a:xfrm>
              <a:prstGeom prst="rect">
                <a:avLst/>
              </a:prstGeom>
              <a:noFill/>
            </p:spPr>
            <p:txBody>
              <a:bodyPr wrap="square" rtlCol="0">
                <a:spAutoFit/>
              </a:bodyPr>
              <a:lstStyle/>
              <a:p>
                <a:pPr algn="ctr"/>
                <a:r>
                  <a:rPr lang="en-US" altLang="zh-CN" sz="1050" dirty="0">
                    <a:solidFill>
                      <a:prstClr val="white"/>
                    </a:solidFill>
                    <a:latin typeface="LiHei Pro" panose="020B0500000000000000" pitchFamily="34" charset="-122"/>
                    <a:ea typeface="LiHei Pro" panose="020B0500000000000000" pitchFamily="34" charset="-122"/>
                  </a:rPr>
                  <a:t>STEP</a:t>
                </a:r>
                <a:endParaRPr lang="zh-CN" altLang="en-US" sz="1050" dirty="0">
                  <a:solidFill>
                    <a:prstClr val="white"/>
                  </a:solidFill>
                  <a:latin typeface="LiHei Pro" panose="020B0500000000000000" pitchFamily="34" charset="-122"/>
                  <a:ea typeface="LiHei Pro" panose="020B0500000000000000" pitchFamily="34" charset="-122"/>
                </a:endParaRPr>
              </a:p>
            </p:txBody>
          </p:sp>
        </p:grpSp>
        <p:grpSp>
          <p:nvGrpSpPr>
            <p:cNvPr id="241" name="Group 575"/>
            <p:cNvGrpSpPr>
              <a:grpSpLocks noChangeAspect="1"/>
            </p:cNvGrpSpPr>
            <p:nvPr/>
          </p:nvGrpSpPr>
          <p:grpSpPr bwMode="auto">
            <a:xfrm>
              <a:off x="7389286" y="2000101"/>
              <a:ext cx="415903" cy="321828"/>
              <a:chOff x="3538" y="1339"/>
              <a:chExt cx="168" cy="130"/>
            </a:xfrm>
            <a:solidFill>
              <a:schemeClr val="bg1"/>
            </a:solidFill>
          </p:grpSpPr>
          <p:sp>
            <p:nvSpPr>
              <p:cNvPr id="242" name="Freeform 576"/>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3" name="Freeform 577"/>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4" name="Freeform 578"/>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5" name="Freeform 579"/>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6" name="Freeform 580"/>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7" name="Freeform 581"/>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8" name="Freeform 582"/>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9" name="Freeform 583"/>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0" name="Freeform 584"/>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1" name="Freeform 585"/>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2" name="Freeform 586"/>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3" name="Freeform 587"/>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4" name="Freeform 588"/>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5" name="Freeform 589"/>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6" name="Freeform 590"/>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7" name="Freeform 591"/>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8" name="Freeform 592"/>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9" name="Freeform 593"/>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0" name="Freeform 594"/>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1" name="Freeform 595"/>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2" name="Freeform 596"/>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3" name="Freeform 597"/>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4" name="Freeform 598"/>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5" name="Freeform 599"/>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6" name="Freeform 600"/>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7" name="Freeform 601"/>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8" name="Freeform 602"/>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9" name="Freeform 603"/>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0" name="Freeform 604"/>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1" name="Freeform 605"/>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2" name="Freeform 606"/>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3" name="Freeform 607"/>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4" name="Freeform 608"/>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5" name="Freeform 609"/>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6" name="Freeform 610"/>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7" name="Freeform 611"/>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8" name="Freeform 612"/>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9" name="Freeform 613"/>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0" name="Freeform 614"/>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1" name="Freeform 615"/>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2" name="Freeform 616"/>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3" name="Freeform 617"/>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4" name="Freeform 618"/>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5" name="Freeform 619"/>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6" name="Freeform 620"/>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7" name="Freeform 621"/>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8" name="Freeform 622"/>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9" name="Freeform 623"/>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0" name="Freeform 624"/>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1" name="Freeform 625"/>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2" name="Freeform 626"/>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3" name="Freeform 627"/>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4" name="Freeform 628"/>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5" name="Freeform 629"/>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6" name="Freeform 630"/>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7" name="Freeform 631"/>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8" name="Freeform 632"/>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9" name="Freeform 633"/>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0" name="Freeform 634"/>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1" name="Freeform 635"/>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2" name="Freeform 636"/>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3" name="Freeform 637"/>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4" name="Freeform 638"/>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5" name="Freeform 639"/>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6" name="Freeform 640"/>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7" name="Freeform 641"/>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8" name="Freeform 642"/>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9" name="Freeform 643"/>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0" name="Freeform 644"/>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1" name="Freeform 645"/>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2" name="Freeform 646"/>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3" name="Freeform 647"/>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4" name="Freeform 648"/>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5" name="Freeform 649"/>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6" name="Freeform 650"/>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7" name="Freeform 651"/>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8" name="Freeform 652"/>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9" name="Freeform 653"/>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0" name="Freeform 654"/>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1" name="Freeform 655"/>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2" name="Freeform 656"/>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3" name="Freeform 657"/>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4" name="Freeform 658"/>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5" name="Freeform 659"/>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6" name="Freeform 660"/>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7" name="Freeform 661"/>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8" name="Freeform 662"/>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9" name="Freeform 663"/>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0" name="Freeform 664"/>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1" name="Freeform 665"/>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2" name="Freeform 666"/>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3" name="Freeform 667"/>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4" name="Freeform 668"/>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5" name="Freeform 669"/>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6" name="Freeform 670"/>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7" name="Freeform 671"/>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8" name="Freeform 672"/>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9" name="Freeform 673"/>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0" name="Freeform 674"/>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1" name="Freeform 675"/>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2" name="Freeform 676"/>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3" name="Freeform 677"/>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4" name="Freeform 678"/>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5" name="Freeform 679"/>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6" name="Freeform 680"/>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7" name="Freeform 681"/>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8" name="Freeform 682"/>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9" name="Freeform 683"/>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0" name="Freeform 684"/>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1" name="Freeform 685"/>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2" name="Freeform 686"/>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3" name="Freeform 687"/>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4" name="Freeform 688"/>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5" name="Freeform 689"/>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6" name="Freeform 690"/>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7" name="Freeform 691"/>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8" name="Freeform 692"/>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9" name="Freeform 693"/>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0" name="Freeform 694"/>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1" name="Freeform 695"/>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2" name="Freeform 696"/>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3" name="Freeform 697"/>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4" name="Freeform 698"/>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5" name="Freeform 699"/>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6" name="Freeform 700"/>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7" name="Freeform 701"/>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8" name="Freeform 702"/>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9" name="Freeform 703"/>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0" name="Freeform 704"/>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1" name="Freeform 705"/>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2" name="Freeform 706"/>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3" name="Freeform 707"/>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4" name="Freeform 708"/>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5" name="Freeform 709"/>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6" name="Freeform 710"/>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7" name="Freeform 711"/>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8" name="Freeform 712"/>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9" name="Freeform 713"/>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0" name="Freeform 714"/>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1" name="Freeform 715"/>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2" name="Freeform 716"/>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3" name="Freeform 717"/>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4" name="Freeform 718"/>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5" name="Freeform 719"/>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6" name="Freeform 720"/>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7" name="Freeform 721"/>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8" name="Freeform 722"/>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9" name="Freeform 723"/>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0" name="Freeform 724"/>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1" name="Freeform 725"/>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2" name="Freeform 726"/>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3" name="Freeform 727"/>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4" name="Freeform 728"/>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5" name="Freeform 729"/>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6" name="Freeform 730"/>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7" name="Freeform 731"/>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8" name="Freeform 732"/>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9" name="Freeform 733"/>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0" name="Freeform 734"/>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1" name="Freeform 735"/>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2" name="Freeform 736"/>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3" name="Freeform 737"/>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06" name="组合 405"/>
          <p:cNvGrpSpPr/>
          <p:nvPr/>
        </p:nvGrpSpPr>
        <p:grpSpPr>
          <a:xfrm>
            <a:off x="4892914" y="1007323"/>
            <a:ext cx="549967" cy="553998"/>
            <a:chOff x="6395163" y="615314"/>
            <a:chExt cx="733194" cy="738834"/>
          </a:xfrm>
        </p:grpSpPr>
        <p:sp>
          <p:nvSpPr>
            <p:cNvPr id="407" name="任意多边形 406"/>
            <p:cNvSpPr/>
            <p:nvPr/>
          </p:nvSpPr>
          <p:spPr>
            <a:xfrm flipV="1">
              <a:off x="6668891" y="952473"/>
              <a:ext cx="187235" cy="211154"/>
            </a:xfrm>
            <a:custGeom>
              <a:avLst/>
              <a:gdLst>
                <a:gd name="connsiteX0" fmla="*/ 0 w 187235"/>
                <a:gd name="connsiteY0" fmla="*/ 211154 h 211154"/>
                <a:gd name="connsiteX1" fmla="*/ 4007 w 187235"/>
                <a:gd name="connsiteY1" fmla="*/ 211154 h 211154"/>
                <a:gd name="connsiteX2" fmla="*/ 93617 w 187235"/>
                <a:gd name="connsiteY2" fmla="*/ 167392 h 211154"/>
                <a:gd name="connsiteX3" fmla="*/ 183227 w 187235"/>
                <a:gd name="connsiteY3" fmla="*/ 211154 h 211154"/>
                <a:gd name="connsiteX4" fmla="*/ 187235 w 187235"/>
                <a:gd name="connsiteY4" fmla="*/ 211154 h 211154"/>
                <a:gd name="connsiteX5" fmla="*/ 93618 w 187235"/>
                <a:gd name="connsiteY5" fmla="*/ 0 h 21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35" h="211154">
                  <a:moveTo>
                    <a:pt x="0" y="211154"/>
                  </a:moveTo>
                  <a:lnTo>
                    <a:pt x="4007" y="211154"/>
                  </a:lnTo>
                  <a:lnTo>
                    <a:pt x="93617" y="167392"/>
                  </a:lnTo>
                  <a:lnTo>
                    <a:pt x="183227" y="211154"/>
                  </a:lnTo>
                  <a:lnTo>
                    <a:pt x="187235" y="211154"/>
                  </a:lnTo>
                  <a:lnTo>
                    <a:pt x="93618" y="0"/>
                  </a:lnTo>
                  <a:close/>
                </a:path>
              </a:pathLst>
            </a:custGeom>
            <a:solidFill>
              <a:srgbClr val="E87071"/>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8" name="文本框 1872"/>
            <p:cNvSpPr txBox="1"/>
            <p:nvPr/>
          </p:nvSpPr>
          <p:spPr>
            <a:xfrm>
              <a:off x="6395163" y="615314"/>
              <a:ext cx="733194" cy="738834"/>
            </a:xfrm>
            <a:prstGeom prst="rect">
              <a:avLst/>
            </a:prstGeom>
            <a:noFill/>
          </p:spPr>
          <p:txBody>
            <a:bodyPr wrap="square" rtlCol="0">
              <a:spAutoFit/>
            </a:bodyPr>
            <a:lstStyle/>
            <a:p>
              <a:r>
                <a:rPr lang="zh-CN" altLang="en-US" sz="1500" dirty="0">
                  <a:solidFill>
                    <a:prstClr val="black">
                      <a:lumMod val="50000"/>
                      <a:lumOff val="50000"/>
                    </a:prstClr>
                  </a:solidFill>
                  <a:latin typeface="方正综艺简体" panose="03000509000000000000" pitchFamily="65" charset="-122"/>
                  <a:ea typeface="方正综艺简体" panose="03000509000000000000" pitchFamily="65" charset="-122"/>
                </a:rPr>
                <a:t>成功</a:t>
              </a:r>
            </a:p>
          </p:txBody>
        </p:sp>
      </p:grpSp>
      <p:grpSp>
        <p:nvGrpSpPr>
          <p:cNvPr id="409" name="组合 408"/>
          <p:cNvGrpSpPr/>
          <p:nvPr/>
        </p:nvGrpSpPr>
        <p:grpSpPr>
          <a:xfrm flipH="1">
            <a:off x="5950503" y="1311460"/>
            <a:ext cx="311572" cy="437528"/>
            <a:chOff x="7816851" y="3132138"/>
            <a:chExt cx="133350" cy="187325"/>
          </a:xfrm>
          <a:solidFill>
            <a:schemeClr val="tx1">
              <a:lumMod val="50000"/>
              <a:lumOff val="50000"/>
            </a:schemeClr>
          </a:solidFill>
          <a:effectLst>
            <a:reflection stA="33000" endPos="90000" dir="5400000" sy="-100000" algn="bl" rotWithShape="0"/>
          </a:effectLst>
        </p:grpSpPr>
        <p:sp>
          <p:nvSpPr>
            <p:cNvPr id="410" name="Freeform 1099"/>
            <p:cNvSpPr>
              <a:spLocks/>
            </p:cNvSpPr>
            <p:nvPr/>
          </p:nvSpPr>
          <p:spPr bwMode="auto">
            <a:xfrm>
              <a:off x="7875588" y="3132138"/>
              <a:ext cx="34925" cy="42863"/>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1" name="Freeform 1100"/>
            <p:cNvSpPr>
              <a:spLocks/>
            </p:cNvSpPr>
            <p:nvPr/>
          </p:nvSpPr>
          <p:spPr bwMode="auto">
            <a:xfrm>
              <a:off x="7820026" y="3249613"/>
              <a:ext cx="55563" cy="69850"/>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2" name="Freeform 1101"/>
            <p:cNvSpPr>
              <a:spLocks/>
            </p:cNvSpPr>
            <p:nvPr/>
          </p:nvSpPr>
          <p:spPr bwMode="auto">
            <a:xfrm>
              <a:off x="7899401" y="3175001"/>
              <a:ext cx="50800" cy="3175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3" name="Freeform 1102"/>
            <p:cNvSpPr>
              <a:spLocks/>
            </p:cNvSpPr>
            <p:nvPr/>
          </p:nvSpPr>
          <p:spPr bwMode="auto">
            <a:xfrm>
              <a:off x="7816851" y="3175001"/>
              <a:ext cx="88900" cy="136525"/>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19" y="1"/>
                    <a:pt x="19" y="1"/>
                    <a:pt x="19" y="1"/>
                  </a:cubicBezTo>
                  <a:cubicBezTo>
                    <a:pt x="18" y="2"/>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1" y="5"/>
                    <a:pt x="1" y="5"/>
                    <a:pt x="1" y="5"/>
                  </a:cubicBezTo>
                  <a:cubicBezTo>
                    <a:pt x="0" y="6"/>
                    <a:pt x="0" y="7"/>
                    <a:pt x="1" y="8"/>
                  </a:cubicBezTo>
                  <a:cubicBezTo>
                    <a:pt x="2" y="8"/>
                    <a:pt x="3" y="9"/>
                    <a:pt x="4" y="8"/>
                  </a:cubicBezTo>
                  <a:cubicBezTo>
                    <a:pt x="4" y="8"/>
                    <a:pt x="4" y="8"/>
                    <a:pt x="4" y="8"/>
                  </a:cubicBezTo>
                  <a:cubicBezTo>
                    <a:pt x="9" y="4"/>
                    <a:pt x="9" y="4"/>
                    <a:pt x="9" y="4"/>
                  </a:cubicBezTo>
                  <a:cubicBezTo>
                    <a:pt x="13" y="4"/>
                    <a:pt x="13" y="4"/>
                    <a:pt x="13" y="4"/>
                  </a:cubicBezTo>
                  <a:cubicBezTo>
                    <a:pt x="12" y="4"/>
                    <a:pt x="12" y="4"/>
                    <a:pt x="12" y="4"/>
                  </a:cubicBezTo>
                  <a:cubicBezTo>
                    <a:pt x="11" y="7"/>
                    <a:pt x="9" y="13"/>
                    <a:pt x="9" y="15"/>
                  </a:cubicBezTo>
                  <a:cubicBezTo>
                    <a:pt x="10" y="16"/>
                    <a:pt x="10" y="16"/>
                    <a:pt x="10" y="16"/>
                  </a:cubicBezTo>
                  <a:cubicBezTo>
                    <a:pt x="10" y="16"/>
                    <a:pt x="11" y="18"/>
                    <a:pt x="14" y="20"/>
                  </a:cubicBezTo>
                  <a:cubicBezTo>
                    <a:pt x="14" y="20"/>
                    <a:pt x="18" y="24"/>
                    <a:pt x="18" y="24"/>
                  </a:cubicBezTo>
                  <a:cubicBezTo>
                    <a:pt x="17" y="32"/>
                    <a:pt x="17" y="32"/>
                    <a:pt x="17" y="32"/>
                  </a:cubicBezTo>
                  <a:cubicBezTo>
                    <a:pt x="17" y="34"/>
                    <a:pt x="18" y="35"/>
                    <a:pt x="19" y="35"/>
                  </a:cubicBezTo>
                  <a:cubicBezTo>
                    <a:pt x="20" y="35"/>
                    <a:pt x="21" y="35"/>
                    <a:pt x="22" y="33"/>
                  </a:cubicBezTo>
                  <a:cubicBezTo>
                    <a:pt x="23" y="24"/>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4" name="组合 413"/>
          <p:cNvGrpSpPr/>
          <p:nvPr/>
        </p:nvGrpSpPr>
        <p:grpSpPr>
          <a:xfrm>
            <a:off x="3997661" y="1389902"/>
            <a:ext cx="994334" cy="1054798"/>
            <a:chOff x="5201649" y="1125538"/>
            <a:chExt cx="1325605" cy="1406722"/>
          </a:xfrm>
        </p:grpSpPr>
        <p:grpSp>
          <p:nvGrpSpPr>
            <p:cNvPr id="415" name="组合 414"/>
            <p:cNvGrpSpPr/>
            <p:nvPr/>
          </p:nvGrpSpPr>
          <p:grpSpPr>
            <a:xfrm>
              <a:off x="5201649" y="1413570"/>
              <a:ext cx="1267846" cy="123780"/>
              <a:chOff x="3166157" y="1945699"/>
              <a:chExt cx="1267846" cy="123780"/>
            </a:xfrm>
          </p:grpSpPr>
          <p:cxnSp>
            <p:nvCxnSpPr>
              <p:cNvPr id="418" name="直接连接符 417"/>
              <p:cNvCxnSpPr/>
              <p:nvPr/>
            </p:nvCxnSpPr>
            <p:spPr>
              <a:xfrm flipH="1">
                <a:off x="3233469" y="2012479"/>
                <a:ext cx="1200534" cy="0"/>
              </a:xfrm>
              <a:prstGeom prst="line">
                <a:avLst/>
              </a:prstGeom>
              <a:ln w="19050">
                <a:solidFill>
                  <a:srgbClr val="663A77"/>
                </a:solidFill>
              </a:ln>
            </p:spPr>
            <p:style>
              <a:lnRef idx="1">
                <a:schemeClr val="accent1"/>
              </a:lnRef>
              <a:fillRef idx="0">
                <a:schemeClr val="accent1"/>
              </a:fillRef>
              <a:effectRef idx="0">
                <a:schemeClr val="accent1"/>
              </a:effectRef>
              <a:fontRef idx="minor">
                <a:schemeClr val="tx1"/>
              </a:fontRef>
            </p:style>
          </p:cxnSp>
          <p:sp>
            <p:nvSpPr>
              <p:cNvPr id="419" name="椭圆 418"/>
              <p:cNvSpPr/>
              <p:nvPr/>
            </p:nvSpPr>
            <p:spPr>
              <a:xfrm>
                <a:off x="3166157" y="1945699"/>
                <a:ext cx="123780" cy="123780"/>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16" name="文本框 1952"/>
            <p:cNvSpPr txBox="1"/>
            <p:nvPr/>
          </p:nvSpPr>
          <p:spPr>
            <a:xfrm>
              <a:off x="5248091" y="1125538"/>
              <a:ext cx="1279163" cy="338633"/>
            </a:xfrm>
            <a:prstGeom prst="rect">
              <a:avLst/>
            </a:prstGeom>
            <a:noFill/>
          </p:spPr>
          <p:txBody>
            <a:bodyPr wrap="square" rtlCol="0">
              <a:spAutoFit/>
            </a:bodyPr>
            <a:lstStyle/>
            <a:p>
              <a:r>
                <a:rPr lang="zh-CN" altLang="en-US" sz="1050" dirty="0">
                  <a:solidFill>
                    <a:srgbClr val="663A77"/>
                  </a:solidFill>
                  <a:latin typeface="微软雅黑" panose="020B0503020204020204" pitchFamily="34" charset="-122"/>
                  <a:ea typeface="微软雅黑" panose="020B0503020204020204" pitchFamily="34" charset="-122"/>
                </a:rPr>
                <a:t>添加标题</a:t>
              </a:r>
            </a:p>
          </p:txBody>
        </p:sp>
        <p:sp>
          <p:nvSpPr>
            <p:cNvPr id="417" name="文本框 113"/>
            <p:cNvSpPr txBox="1"/>
            <p:nvPr/>
          </p:nvSpPr>
          <p:spPr>
            <a:xfrm>
              <a:off x="5269083" y="1485578"/>
              <a:ext cx="1258171" cy="10466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20" name="组合 419"/>
          <p:cNvGrpSpPr/>
          <p:nvPr/>
        </p:nvGrpSpPr>
        <p:grpSpPr>
          <a:xfrm>
            <a:off x="3997662" y="3215377"/>
            <a:ext cx="986459" cy="1065104"/>
            <a:chOff x="5201649" y="3560065"/>
            <a:chExt cx="1315108" cy="1420467"/>
          </a:xfrm>
        </p:grpSpPr>
        <p:sp>
          <p:nvSpPr>
            <p:cNvPr id="421" name="文本框 1954"/>
            <p:cNvSpPr txBox="1"/>
            <p:nvPr/>
          </p:nvSpPr>
          <p:spPr>
            <a:xfrm>
              <a:off x="5231111" y="3560065"/>
              <a:ext cx="1279163" cy="338633"/>
            </a:xfrm>
            <a:prstGeom prst="rect">
              <a:avLst/>
            </a:prstGeom>
            <a:noFill/>
          </p:spPr>
          <p:txBody>
            <a:bodyPr wrap="square" rtlCol="0">
              <a:spAutoFit/>
            </a:bodyPr>
            <a:lstStyle/>
            <a:p>
              <a:r>
                <a:rPr lang="zh-CN" altLang="en-US" sz="1050" dirty="0">
                  <a:solidFill>
                    <a:srgbClr val="01ACBE"/>
                  </a:solidFill>
                  <a:latin typeface="微软雅黑" panose="020B0503020204020204" pitchFamily="34" charset="-122"/>
                  <a:ea typeface="微软雅黑" panose="020B0503020204020204" pitchFamily="34" charset="-122"/>
                </a:rPr>
                <a:t>添加标题</a:t>
              </a:r>
            </a:p>
          </p:txBody>
        </p:sp>
        <p:grpSp>
          <p:nvGrpSpPr>
            <p:cNvPr id="422" name="组合 421"/>
            <p:cNvGrpSpPr/>
            <p:nvPr/>
          </p:nvGrpSpPr>
          <p:grpSpPr>
            <a:xfrm>
              <a:off x="5201649" y="3829356"/>
              <a:ext cx="1267846" cy="123780"/>
              <a:chOff x="3166157" y="1945699"/>
              <a:chExt cx="1267846" cy="123780"/>
            </a:xfrm>
          </p:grpSpPr>
          <p:cxnSp>
            <p:nvCxnSpPr>
              <p:cNvPr id="424" name="直接连接符 423"/>
              <p:cNvCxnSpPr/>
              <p:nvPr/>
            </p:nvCxnSpPr>
            <p:spPr>
              <a:xfrm flipH="1">
                <a:off x="3233469" y="2012479"/>
                <a:ext cx="1200534"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425" name="椭圆 424"/>
              <p:cNvSpPr/>
              <p:nvPr/>
            </p:nvSpPr>
            <p:spPr>
              <a:xfrm>
                <a:off x="3166157" y="1945699"/>
                <a:ext cx="123780" cy="12378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23" name="文本框 113"/>
            <p:cNvSpPr txBox="1"/>
            <p:nvPr/>
          </p:nvSpPr>
          <p:spPr>
            <a:xfrm>
              <a:off x="5258586" y="3933850"/>
              <a:ext cx="1258171" cy="10466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26" name="组合 425"/>
          <p:cNvGrpSpPr/>
          <p:nvPr/>
        </p:nvGrpSpPr>
        <p:grpSpPr>
          <a:xfrm>
            <a:off x="7027073" y="2150398"/>
            <a:ext cx="1030928" cy="1104206"/>
            <a:chOff x="9240338" y="2139765"/>
            <a:chExt cx="1374391" cy="1472615"/>
          </a:xfrm>
        </p:grpSpPr>
        <p:sp>
          <p:nvSpPr>
            <p:cNvPr id="427" name="文本框 1956"/>
            <p:cNvSpPr txBox="1"/>
            <p:nvPr/>
          </p:nvSpPr>
          <p:spPr>
            <a:xfrm>
              <a:off x="9335566" y="2139765"/>
              <a:ext cx="1279163" cy="338633"/>
            </a:xfrm>
            <a:prstGeom prst="rect">
              <a:avLst/>
            </a:prstGeom>
            <a:noFill/>
          </p:spPr>
          <p:txBody>
            <a:bodyPr wrap="square" rtlCol="0">
              <a:spAutoFit/>
            </a:bodyPr>
            <a:lstStyle/>
            <a:p>
              <a:r>
                <a:rPr lang="zh-CN" altLang="en-US" sz="1050" dirty="0">
                  <a:solidFill>
                    <a:srgbClr val="E87071"/>
                  </a:solidFill>
                  <a:latin typeface="微软雅黑" panose="020B0503020204020204" pitchFamily="34" charset="-122"/>
                  <a:ea typeface="微软雅黑" panose="020B0503020204020204" pitchFamily="34" charset="-122"/>
                </a:rPr>
                <a:t>添加标题</a:t>
              </a:r>
            </a:p>
          </p:txBody>
        </p:sp>
        <p:grpSp>
          <p:nvGrpSpPr>
            <p:cNvPr id="428" name="组合 427"/>
            <p:cNvGrpSpPr/>
            <p:nvPr/>
          </p:nvGrpSpPr>
          <p:grpSpPr>
            <a:xfrm flipH="1">
              <a:off x="9240338" y="2412392"/>
              <a:ext cx="1267846" cy="123780"/>
              <a:chOff x="3166157" y="1945699"/>
              <a:chExt cx="1267846" cy="123780"/>
            </a:xfrm>
          </p:grpSpPr>
          <p:cxnSp>
            <p:nvCxnSpPr>
              <p:cNvPr id="430" name="直接连接符 429"/>
              <p:cNvCxnSpPr/>
              <p:nvPr/>
            </p:nvCxnSpPr>
            <p:spPr>
              <a:xfrm flipH="1">
                <a:off x="3233469" y="2012479"/>
                <a:ext cx="1200534" cy="0"/>
              </a:xfrm>
              <a:prstGeom prst="line">
                <a:avLst/>
              </a:prstGeom>
              <a:ln w="19050">
                <a:solidFill>
                  <a:srgbClr val="E87071"/>
                </a:solidFill>
              </a:ln>
            </p:spPr>
            <p:style>
              <a:lnRef idx="1">
                <a:schemeClr val="accent1"/>
              </a:lnRef>
              <a:fillRef idx="0">
                <a:schemeClr val="accent1"/>
              </a:fillRef>
              <a:effectRef idx="0">
                <a:schemeClr val="accent1"/>
              </a:effectRef>
              <a:fontRef idx="minor">
                <a:schemeClr val="tx1"/>
              </a:fontRef>
            </p:style>
          </p:cxnSp>
          <p:sp>
            <p:nvSpPr>
              <p:cNvPr id="431" name="椭圆 430"/>
              <p:cNvSpPr/>
              <p:nvPr/>
            </p:nvSpPr>
            <p:spPr>
              <a:xfrm>
                <a:off x="3166157" y="1945699"/>
                <a:ext cx="123780" cy="123780"/>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29" name="文本框 113"/>
            <p:cNvSpPr txBox="1"/>
            <p:nvPr/>
          </p:nvSpPr>
          <p:spPr>
            <a:xfrm>
              <a:off x="9301531" y="2565698"/>
              <a:ext cx="1258172" cy="10466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32" name="组合 431"/>
          <p:cNvGrpSpPr/>
          <p:nvPr/>
        </p:nvGrpSpPr>
        <p:grpSpPr>
          <a:xfrm>
            <a:off x="7152516" y="3886353"/>
            <a:ext cx="959498" cy="1058610"/>
            <a:chOff x="9407574" y="4454907"/>
            <a:chExt cx="1279163" cy="1411807"/>
          </a:xfrm>
        </p:grpSpPr>
        <p:grpSp>
          <p:nvGrpSpPr>
            <p:cNvPr id="433" name="组合 432"/>
            <p:cNvGrpSpPr/>
            <p:nvPr/>
          </p:nvGrpSpPr>
          <p:grpSpPr>
            <a:xfrm flipH="1">
              <a:off x="9538385" y="4724764"/>
              <a:ext cx="1093325" cy="123780"/>
              <a:chOff x="3166157" y="1945699"/>
              <a:chExt cx="1093325" cy="123780"/>
            </a:xfrm>
          </p:grpSpPr>
          <p:cxnSp>
            <p:nvCxnSpPr>
              <p:cNvPr id="436" name="直接连接符 435"/>
              <p:cNvCxnSpPr/>
              <p:nvPr/>
            </p:nvCxnSpPr>
            <p:spPr>
              <a:xfrm flipH="1">
                <a:off x="3233469" y="2012479"/>
                <a:ext cx="1026013" cy="0"/>
              </a:xfrm>
              <a:prstGeom prst="line">
                <a:avLst/>
              </a:prstGeom>
              <a:ln w="19050">
                <a:solidFill>
                  <a:srgbClr val="FFB850"/>
                </a:solidFill>
              </a:ln>
            </p:spPr>
            <p:style>
              <a:lnRef idx="1">
                <a:schemeClr val="accent1"/>
              </a:lnRef>
              <a:fillRef idx="0">
                <a:schemeClr val="accent1"/>
              </a:fillRef>
              <a:effectRef idx="0">
                <a:schemeClr val="accent1"/>
              </a:effectRef>
              <a:fontRef idx="minor">
                <a:schemeClr val="tx1"/>
              </a:fontRef>
            </p:style>
          </p:cxnSp>
          <p:sp>
            <p:nvSpPr>
              <p:cNvPr id="437" name="椭圆 436"/>
              <p:cNvSpPr/>
              <p:nvPr/>
            </p:nvSpPr>
            <p:spPr>
              <a:xfrm>
                <a:off x="3166157" y="1945699"/>
                <a:ext cx="123780" cy="123780"/>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34" name="文本框 1972"/>
            <p:cNvSpPr txBox="1"/>
            <p:nvPr/>
          </p:nvSpPr>
          <p:spPr>
            <a:xfrm>
              <a:off x="9407574" y="4454907"/>
              <a:ext cx="1279163" cy="338633"/>
            </a:xfrm>
            <a:prstGeom prst="rect">
              <a:avLst/>
            </a:prstGeom>
            <a:noFill/>
          </p:spPr>
          <p:txBody>
            <a:bodyPr wrap="square" rtlCol="0">
              <a:spAutoFit/>
            </a:bodyPr>
            <a:lstStyle/>
            <a:p>
              <a:r>
                <a:rPr lang="zh-CN" altLang="en-US" sz="1050" dirty="0">
                  <a:solidFill>
                    <a:srgbClr val="FFB850"/>
                  </a:solidFill>
                  <a:latin typeface="微软雅黑" panose="020B0503020204020204" pitchFamily="34" charset="-122"/>
                  <a:ea typeface="微软雅黑" panose="020B0503020204020204" pitchFamily="34" charset="-122"/>
                </a:rPr>
                <a:t>添加标题</a:t>
              </a:r>
            </a:p>
          </p:txBody>
        </p:sp>
        <p:sp>
          <p:nvSpPr>
            <p:cNvPr id="435" name="文本框 113"/>
            <p:cNvSpPr txBox="1"/>
            <p:nvPr/>
          </p:nvSpPr>
          <p:spPr>
            <a:xfrm>
              <a:off x="9412413" y="4820032"/>
              <a:ext cx="1258171" cy="10466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438" name="文本框 194"/>
          <p:cNvSpPr txBox="1"/>
          <p:nvPr/>
        </p:nvSpPr>
        <p:spPr>
          <a:xfrm>
            <a:off x="840521" y="1929837"/>
            <a:ext cx="2477071" cy="415498"/>
          </a:xfrm>
          <a:prstGeom prst="rect">
            <a:avLst/>
          </a:prstGeom>
          <a:noFill/>
        </p:spPr>
        <p:txBody>
          <a:bodyPr wrap="square" rtlCol="0">
            <a:spAutoFit/>
          </a:bodyPr>
          <a:lstStyle/>
          <a:p>
            <a:r>
              <a:rPr lang="zh-CN" altLang="en-US" sz="2100" dirty="0">
                <a:solidFill>
                  <a:srgbClr val="01ACBE"/>
                </a:solidFill>
                <a:latin typeface="微软雅黑" panose="020B0503020204020204" pitchFamily="34" charset="-122"/>
                <a:ea typeface="微软雅黑" panose="020B0503020204020204" pitchFamily="34" charset="-122"/>
              </a:rPr>
              <a:t>一步一步往上爬</a:t>
            </a:r>
          </a:p>
        </p:txBody>
      </p:sp>
      <p:cxnSp>
        <p:nvCxnSpPr>
          <p:cNvPr id="439" name="直接连接符 438"/>
          <p:cNvCxnSpPr/>
          <p:nvPr/>
        </p:nvCxnSpPr>
        <p:spPr>
          <a:xfrm>
            <a:off x="906605" y="2415779"/>
            <a:ext cx="2203457"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440" name="文本框 107"/>
          <p:cNvSpPr txBox="1"/>
          <p:nvPr/>
        </p:nvSpPr>
        <p:spPr>
          <a:xfrm>
            <a:off x="840521" y="2549885"/>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3921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438"/>
                                        </p:tgtEl>
                                        <p:attrNameLst>
                                          <p:attrName>style.visibility</p:attrName>
                                        </p:attrNameLst>
                                      </p:cBhvr>
                                      <p:to>
                                        <p:strVal val="visible"/>
                                      </p:to>
                                    </p:set>
                                    <p:animEffect transition="in" filter="wipe(left)">
                                      <p:cBhvr>
                                        <p:cTn id="41" dur="500"/>
                                        <p:tgtEl>
                                          <p:spTgt spid="438"/>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439"/>
                                        </p:tgtEl>
                                        <p:attrNameLst>
                                          <p:attrName>style.visibility</p:attrName>
                                        </p:attrNameLst>
                                      </p:cBhvr>
                                      <p:to>
                                        <p:strVal val="visible"/>
                                      </p:to>
                                    </p:set>
                                    <p:animEffect transition="in" filter="wipe(left)">
                                      <p:cBhvr>
                                        <p:cTn id="45" dur="500"/>
                                        <p:tgtEl>
                                          <p:spTgt spid="439"/>
                                        </p:tgtEl>
                                      </p:cBhvr>
                                    </p:animEffect>
                                  </p:childTnLst>
                                </p:cTn>
                              </p:par>
                            </p:childTnLst>
                          </p:cTn>
                        </p:par>
                        <p:par>
                          <p:cTn id="46" fill="hold">
                            <p:stCondLst>
                              <p:cond delay="1500"/>
                            </p:stCondLst>
                            <p:childTnLst>
                              <p:par>
                                <p:cTn id="47" presetID="22" presetClass="entr" presetSubtype="1" fill="hold" grpId="0" nodeType="afterEffect">
                                  <p:stCondLst>
                                    <p:cond delay="0"/>
                                  </p:stCondLst>
                                  <p:childTnLst>
                                    <p:set>
                                      <p:cBhvr>
                                        <p:cTn id="48" dur="1" fill="hold">
                                          <p:stCondLst>
                                            <p:cond delay="0"/>
                                          </p:stCondLst>
                                        </p:cTn>
                                        <p:tgtEl>
                                          <p:spTgt spid="440"/>
                                        </p:tgtEl>
                                        <p:attrNameLst>
                                          <p:attrName>style.visibility</p:attrName>
                                        </p:attrNameLst>
                                      </p:cBhvr>
                                      <p:to>
                                        <p:strVal val="visible"/>
                                      </p:to>
                                    </p:set>
                                    <p:animEffect transition="in" filter="wipe(up)">
                                      <p:cBhvr>
                                        <p:cTn id="49" dur="500"/>
                                        <p:tgtEl>
                                          <p:spTgt spid="440"/>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432"/>
                                        </p:tgtEl>
                                        <p:attrNameLst>
                                          <p:attrName>style.visibility</p:attrName>
                                        </p:attrNameLst>
                                      </p:cBhvr>
                                      <p:to>
                                        <p:strVal val="visible"/>
                                      </p:to>
                                    </p:set>
                                    <p:animEffect transition="in" filter="wipe(left)">
                                      <p:cBhvr>
                                        <p:cTn id="53" dur="500"/>
                                        <p:tgtEl>
                                          <p:spTgt spid="432"/>
                                        </p:tgtEl>
                                      </p:cBhvr>
                                    </p:animEffect>
                                  </p:childTnLst>
                                </p:cTn>
                              </p:par>
                            </p:childTnLst>
                          </p:cTn>
                        </p:par>
                        <p:par>
                          <p:cTn id="54" fill="hold">
                            <p:stCondLst>
                              <p:cond delay="2500"/>
                            </p:stCondLst>
                            <p:childTnLst>
                              <p:par>
                                <p:cTn id="55" presetID="22" presetClass="entr" presetSubtype="2"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right)">
                                      <p:cBhvr>
                                        <p:cTn id="57" dur="500"/>
                                        <p:tgtEl>
                                          <p:spTgt spid="9"/>
                                        </p:tgtEl>
                                      </p:cBhvr>
                                    </p:animEffect>
                                  </p:childTnLst>
                                </p:cTn>
                              </p:par>
                            </p:childTnLst>
                          </p:cTn>
                        </p:par>
                        <p:par>
                          <p:cTn id="58" fill="hold">
                            <p:stCondLst>
                              <p:cond delay="3000"/>
                            </p:stCondLst>
                            <p:childTnLst>
                              <p:par>
                                <p:cTn id="59" presetID="22" presetClass="entr" presetSubtype="2" fill="hold" nodeType="afterEffect">
                                  <p:stCondLst>
                                    <p:cond delay="0"/>
                                  </p:stCondLst>
                                  <p:childTnLst>
                                    <p:set>
                                      <p:cBhvr>
                                        <p:cTn id="60" dur="1" fill="hold">
                                          <p:stCondLst>
                                            <p:cond delay="0"/>
                                          </p:stCondLst>
                                        </p:cTn>
                                        <p:tgtEl>
                                          <p:spTgt spid="420"/>
                                        </p:tgtEl>
                                        <p:attrNameLst>
                                          <p:attrName>style.visibility</p:attrName>
                                        </p:attrNameLst>
                                      </p:cBhvr>
                                      <p:to>
                                        <p:strVal val="visible"/>
                                      </p:to>
                                    </p:set>
                                    <p:animEffect transition="in" filter="wipe(right)">
                                      <p:cBhvr>
                                        <p:cTn id="61" dur="500"/>
                                        <p:tgtEl>
                                          <p:spTgt spid="420"/>
                                        </p:tgtEl>
                                      </p:cBhvr>
                                    </p:animEffect>
                                  </p:childTnLst>
                                </p:cTn>
                              </p:par>
                            </p:childTnLst>
                          </p:cTn>
                        </p:par>
                        <p:par>
                          <p:cTn id="62" fill="hold">
                            <p:stCondLst>
                              <p:cond delay="3500"/>
                            </p:stCondLst>
                            <p:childTnLst>
                              <p:par>
                                <p:cTn id="63" presetID="22" presetClass="entr" presetSubtype="8" fill="hold" nodeType="after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wipe(left)">
                                      <p:cBhvr>
                                        <p:cTn id="65" dur="500"/>
                                        <p:tgtEl>
                                          <p:spTgt spid="73"/>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426"/>
                                        </p:tgtEl>
                                        <p:attrNameLst>
                                          <p:attrName>style.visibility</p:attrName>
                                        </p:attrNameLst>
                                      </p:cBhvr>
                                      <p:to>
                                        <p:strVal val="visible"/>
                                      </p:to>
                                    </p:set>
                                    <p:animEffect transition="in" filter="wipe(left)">
                                      <p:cBhvr>
                                        <p:cTn id="69" dur="500"/>
                                        <p:tgtEl>
                                          <p:spTgt spid="426"/>
                                        </p:tgtEl>
                                      </p:cBhvr>
                                    </p:animEffect>
                                  </p:childTnLst>
                                </p:cTn>
                              </p:par>
                            </p:childTnLst>
                          </p:cTn>
                        </p:par>
                        <p:par>
                          <p:cTn id="70" fill="hold">
                            <p:stCondLst>
                              <p:cond delay="4500"/>
                            </p:stCondLst>
                            <p:childTnLst>
                              <p:par>
                                <p:cTn id="71" presetID="22" presetClass="entr" presetSubtype="2" fill="hold" nodeType="afterEffect">
                                  <p:stCondLst>
                                    <p:cond delay="0"/>
                                  </p:stCondLst>
                                  <p:childTnLst>
                                    <p:set>
                                      <p:cBhvr>
                                        <p:cTn id="72" dur="1" fill="hold">
                                          <p:stCondLst>
                                            <p:cond delay="0"/>
                                          </p:stCondLst>
                                        </p:cTn>
                                        <p:tgtEl>
                                          <p:spTgt spid="228"/>
                                        </p:tgtEl>
                                        <p:attrNameLst>
                                          <p:attrName>style.visibility</p:attrName>
                                        </p:attrNameLst>
                                      </p:cBhvr>
                                      <p:to>
                                        <p:strVal val="visible"/>
                                      </p:to>
                                    </p:set>
                                    <p:animEffect transition="in" filter="wipe(right)">
                                      <p:cBhvr>
                                        <p:cTn id="73" dur="500"/>
                                        <p:tgtEl>
                                          <p:spTgt spid="228"/>
                                        </p:tgtEl>
                                      </p:cBhvr>
                                    </p:animEffect>
                                  </p:childTnLst>
                                </p:cTn>
                              </p:par>
                            </p:childTnLst>
                          </p:cTn>
                        </p:par>
                        <p:par>
                          <p:cTn id="74" fill="hold">
                            <p:stCondLst>
                              <p:cond delay="5000"/>
                            </p:stCondLst>
                            <p:childTnLst>
                              <p:par>
                                <p:cTn id="75" presetID="22" presetClass="entr" presetSubtype="2" fill="hold" nodeType="afterEffect">
                                  <p:stCondLst>
                                    <p:cond delay="0"/>
                                  </p:stCondLst>
                                  <p:childTnLst>
                                    <p:set>
                                      <p:cBhvr>
                                        <p:cTn id="76" dur="1" fill="hold">
                                          <p:stCondLst>
                                            <p:cond delay="0"/>
                                          </p:stCondLst>
                                        </p:cTn>
                                        <p:tgtEl>
                                          <p:spTgt spid="414"/>
                                        </p:tgtEl>
                                        <p:attrNameLst>
                                          <p:attrName>style.visibility</p:attrName>
                                        </p:attrNameLst>
                                      </p:cBhvr>
                                      <p:to>
                                        <p:strVal val="visible"/>
                                      </p:to>
                                    </p:set>
                                    <p:animEffect transition="in" filter="wipe(right)">
                                      <p:cBhvr>
                                        <p:cTn id="77" dur="500"/>
                                        <p:tgtEl>
                                          <p:spTgt spid="414"/>
                                        </p:tgtEl>
                                      </p:cBhvr>
                                    </p:animEffect>
                                  </p:childTnLst>
                                </p:cTn>
                              </p:par>
                            </p:childTnLst>
                          </p:cTn>
                        </p:par>
                        <p:par>
                          <p:cTn id="78" fill="hold">
                            <p:stCondLst>
                              <p:cond delay="5500"/>
                            </p:stCondLst>
                            <p:childTnLst>
                              <p:par>
                                <p:cTn id="79" presetID="42" presetClass="entr" presetSubtype="0" fill="hold" nodeType="afterEffect">
                                  <p:stCondLst>
                                    <p:cond delay="0"/>
                                  </p:stCondLst>
                                  <p:childTnLst>
                                    <p:set>
                                      <p:cBhvr>
                                        <p:cTn id="80" dur="1" fill="hold">
                                          <p:stCondLst>
                                            <p:cond delay="0"/>
                                          </p:stCondLst>
                                        </p:cTn>
                                        <p:tgtEl>
                                          <p:spTgt spid="409"/>
                                        </p:tgtEl>
                                        <p:attrNameLst>
                                          <p:attrName>style.visibility</p:attrName>
                                        </p:attrNameLst>
                                      </p:cBhvr>
                                      <p:to>
                                        <p:strVal val="visible"/>
                                      </p:to>
                                    </p:set>
                                    <p:animEffect transition="in" filter="fade">
                                      <p:cBhvr>
                                        <p:cTn id="81" dur="1000"/>
                                        <p:tgtEl>
                                          <p:spTgt spid="409"/>
                                        </p:tgtEl>
                                      </p:cBhvr>
                                    </p:animEffect>
                                    <p:anim calcmode="lin" valueType="num">
                                      <p:cBhvr>
                                        <p:cTn id="82" dur="1000" fill="hold"/>
                                        <p:tgtEl>
                                          <p:spTgt spid="409"/>
                                        </p:tgtEl>
                                        <p:attrNameLst>
                                          <p:attrName>ppt_x</p:attrName>
                                        </p:attrNameLst>
                                      </p:cBhvr>
                                      <p:tavLst>
                                        <p:tav tm="0">
                                          <p:val>
                                            <p:strVal val="#ppt_x"/>
                                          </p:val>
                                        </p:tav>
                                        <p:tav tm="100000">
                                          <p:val>
                                            <p:strVal val="#ppt_x"/>
                                          </p:val>
                                        </p:tav>
                                      </p:tavLst>
                                    </p:anim>
                                    <p:anim calcmode="lin" valueType="num">
                                      <p:cBhvr>
                                        <p:cTn id="83" dur="1000" fill="hold"/>
                                        <p:tgtEl>
                                          <p:spTgt spid="409"/>
                                        </p:tgtEl>
                                        <p:attrNameLst>
                                          <p:attrName>ppt_y</p:attrName>
                                        </p:attrNameLst>
                                      </p:cBhvr>
                                      <p:tavLst>
                                        <p:tav tm="0">
                                          <p:val>
                                            <p:strVal val="#ppt_y+.1"/>
                                          </p:val>
                                        </p:tav>
                                        <p:tav tm="100000">
                                          <p:val>
                                            <p:strVal val="#ppt_y"/>
                                          </p:val>
                                        </p:tav>
                                      </p:tavLst>
                                    </p:anim>
                                  </p:childTnLst>
                                </p:cTn>
                              </p:par>
                            </p:childTnLst>
                          </p:cTn>
                        </p:par>
                        <p:par>
                          <p:cTn id="84" fill="hold">
                            <p:stCondLst>
                              <p:cond delay="6500"/>
                            </p:stCondLst>
                            <p:childTnLst>
                              <p:par>
                                <p:cTn id="85" presetID="42" presetClass="entr" presetSubtype="0" fill="hold" nodeType="afterEffect">
                                  <p:stCondLst>
                                    <p:cond delay="0"/>
                                  </p:stCondLst>
                                  <p:childTnLst>
                                    <p:set>
                                      <p:cBhvr>
                                        <p:cTn id="86" dur="1" fill="hold">
                                          <p:stCondLst>
                                            <p:cond delay="0"/>
                                          </p:stCondLst>
                                        </p:cTn>
                                        <p:tgtEl>
                                          <p:spTgt spid="406"/>
                                        </p:tgtEl>
                                        <p:attrNameLst>
                                          <p:attrName>style.visibility</p:attrName>
                                        </p:attrNameLst>
                                      </p:cBhvr>
                                      <p:to>
                                        <p:strVal val="visible"/>
                                      </p:to>
                                    </p:set>
                                    <p:animEffect transition="in" filter="fade">
                                      <p:cBhvr>
                                        <p:cTn id="87" dur="1000"/>
                                        <p:tgtEl>
                                          <p:spTgt spid="406"/>
                                        </p:tgtEl>
                                      </p:cBhvr>
                                    </p:animEffect>
                                    <p:anim calcmode="lin" valueType="num">
                                      <p:cBhvr>
                                        <p:cTn id="88" dur="1000" fill="hold"/>
                                        <p:tgtEl>
                                          <p:spTgt spid="406"/>
                                        </p:tgtEl>
                                        <p:attrNameLst>
                                          <p:attrName>ppt_x</p:attrName>
                                        </p:attrNameLst>
                                      </p:cBhvr>
                                      <p:tavLst>
                                        <p:tav tm="0">
                                          <p:val>
                                            <p:strVal val="#ppt_x"/>
                                          </p:val>
                                        </p:tav>
                                        <p:tav tm="100000">
                                          <p:val>
                                            <p:strVal val="#ppt_x"/>
                                          </p:val>
                                        </p:tav>
                                      </p:tavLst>
                                    </p:anim>
                                    <p:anim calcmode="lin" valueType="num">
                                      <p:cBhvr>
                                        <p:cTn id="89" dur="1000" fill="hold"/>
                                        <p:tgtEl>
                                          <p:spTgt spid="4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438" grpId="0"/>
      <p:bldP spid="4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aphicFrame>
        <p:nvGraphicFramePr>
          <p:cNvPr id="27" name="图表 26"/>
          <p:cNvGraphicFramePr/>
          <p:nvPr>
            <p:extLst>
              <p:ext uri="{D42A27DB-BD31-4B8C-83A1-F6EECF244321}">
                <p14:modId xmlns:p14="http://schemas.microsoft.com/office/powerpoint/2010/main" val="1862574961"/>
              </p:ext>
            </p:extLst>
          </p:nvPr>
        </p:nvGraphicFramePr>
        <p:xfrm>
          <a:off x="-91933" y="1382595"/>
          <a:ext cx="3561380" cy="203063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8" name="图表 27"/>
          <p:cNvGraphicFramePr/>
          <p:nvPr>
            <p:extLst>
              <p:ext uri="{D42A27DB-BD31-4B8C-83A1-F6EECF244321}">
                <p14:modId xmlns:p14="http://schemas.microsoft.com/office/powerpoint/2010/main" val="2342497133"/>
              </p:ext>
            </p:extLst>
          </p:nvPr>
        </p:nvGraphicFramePr>
        <p:xfrm>
          <a:off x="1941980" y="1382595"/>
          <a:ext cx="3561380" cy="203063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9" name="图表 28"/>
          <p:cNvGraphicFramePr/>
          <p:nvPr>
            <p:extLst>
              <p:ext uri="{D42A27DB-BD31-4B8C-83A1-F6EECF244321}">
                <p14:modId xmlns:p14="http://schemas.microsoft.com/office/powerpoint/2010/main" val="965829638"/>
              </p:ext>
            </p:extLst>
          </p:nvPr>
        </p:nvGraphicFramePr>
        <p:xfrm>
          <a:off x="3975891" y="1382595"/>
          <a:ext cx="3561380" cy="2030635"/>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0" name="图表 29"/>
          <p:cNvGraphicFramePr/>
          <p:nvPr>
            <p:extLst>
              <p:ext uri="{D42A27DB-BD31-4B8C-83A1-F6EECF244321}">
                <p14:modId xmlns:p14="http://schemas.microsoft.com/office/powerpoint/2010/main" val="662441206"/>
              </p:ext>
            </p:extLst>
          </p:nvPr>
        </p:nvGraphicFramePr>
        <p:xfrm>
          <a:off x="6009803" y="1382595"/>
          <a:ext cx="3561380" cy="2030635"/>
        </p:xfrm>
        <a:graphic>
          <a:graphicData uri="http://schemas.openxmlformats.org/drawingml/2006/chart">
            <c:chart xmlns:c="http://schemas.openxmlformats.org/drawingml/2006/chart" xmlns:r="http://schemas.openxmlformats.org/officeDocument/2006/relationships" r:id="rId10"/>
          </a:graphicData>
        </a:graphic>
      </p:graphicFrame>
      <p:sp>
        <p:nvSpPr>
          <p:cNvPr id="31" name="文本框 27"/>
          <p:cNvSpPr txBox="1"/>
          <p:nvPr/>
        </p:nvSpPr>
        <p:spPr>
          <a:xfrm>
            <a:off x="1087737" y="2155879"/>
            <a:ext cx="1086110"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30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32" name="文本框 28"/>
          <p:cNvSpPr txBox="1"/>
          <p:nvPr/>
        </p:nvSpPr>
        <p:spPr>
          <a:xfrm>
            <a:off x="3111479" y="2155879"/>
            <a:ext cx="1086110" cy="461665"/>
          </a:xfrm>
          <a:prstGeom prst="rect">
            <a:avLst/>
          </a:prstGeom>
          <a:noFill/>
        </p:spPr>
        <p:txBody>
          <a:bodyPr wrap="square" rtlCol="0">
            <a:spAutoFit/>
          </a:bodyPr>
          <a:lstStyle/>
          <a:p>
            <a:pPr algn="ctr"/>
            <a:r>
              <a:rPr lang="en-US" altLang="zh-CN" sz="2400" dirty="0">
                <a:solidFill>
                  <a:srgbClr val="EB9624"/>
                </a:solidFill>
                <a:latin typeface="Impact" panose="020B0806030902050204" pitchFamily="34" charset="0"/>
              </a:rPr>
              <a:t>50</a:t>
            </a:r>
            <a:r>
              <a:rPr lang="en-US" altLang="zh-CN" sz="1500" dirty="0">
                <a:solidFill>
                  <a:srgbClr val="EB9624"/>
                </a:solidFill>
                <a:latin typeface="Impact" panose="020B0806030902050204" pitchFamily="34" charset="0"/>
              </a:rPr>
              <a:t>%</a:t>
            </a:r>
            <a:endParaRPr lang="zh-CN" altLang="en-US" sz="1500" dirty="0">
              <a:solidFill>
                <a:srgbClr val="EB9624"/>
              </a:solidFill>
              <a:latin typeface="Impact" panose="020B0806030902050204" pitchFamily="34" charset="0"/>
            </a:endParaRPr>
          </a:p>
        </p:txBody>
      </p:sp>
      <p:sp>
        <p:nvSpPr>
          <p:cNvPr id="33" name="文本框 29"/>
          <p:cNvSpPr txBox="1"/>
          <p:nvPr/>
        </p:nvSpPr>
        <p:spPr>
          <a:xfrm>
            <a:off x="5135221" y="2155879"/>
            <a:ext cx="1086110"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80</a:t>
            </a:r>
            <a:r>
              <a:rPr lang="en-US" altLang="zh-CN" sz="15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sp>
        <p:nvSpPr>
          <p:cNvPr id="34" name="文本框 30"/>
          <p:cNvSpPr txBox="1"/>
          <p:nvPr/>
        </p:nvSpPr>
        <p:spPr>
          <a:xfrm>
            <a:off x="7209812" y="2155879"/>
            <a:ext cx="1086110"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100</a:t>
            </a:r>
            <a:r>
              <a:rPr lang="en-US" altLang="zh-CN" sz="15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sp>
        <p:nvSpPr>
          <p:cNvPr id="35" name="文本框 32"/>
          <p:cNvSpPr txBox="1"/>
          <p:nvPr/>
        </p:nvSpPr>
        <p:spPr>
          <a:xfrm>
            <a:off x="1013334" y="3489222"/>
            <a:ext cx="1230408" cy="248209"/>
          </a:xfrm>
          <a:prstGeom prst="rect">
            <a:avLst/>
          </a:prstGeom>
          <a:noFill/>
        </p:spPr>
        <p:txBody>
          <a:bodyPr wrap="square" rtlCol="0">
            <a:spAutoFit/>
          </a:bodyPr>
          <a:lstStyle/>
          <a:p>
            <a:pPr algn="ctr"/>
            <a:r>
              <a:rPr lang="zh-CN" altLang="en-US" sz="1013" dirty="0">
                <a:solidFill>
                  <a:srgbClr val="01ACBE"/>
                </a:solidFill>
                <a:latin typeface="Impact" panose="020B0806030902050204" pitchFamily="34" charset="0"/>
              </a:rPr>
              <a:t>添加标题</a:t>
            </a:r>
            <a:endParaRPr lang="zh-CN" altLang="en-US" sz="900" dirty="0">
              <a:solidFill>
                <a:srgbClr val="01ACBE"/>
              </a:solidFill>
              <a:latin typeface="Impact" panose="020B0806030902050204" pitchFamily="34" charset="0"/>
            </a:endParaRPr>
          </a:p>
        </p:txBody>
      </p:sp>
      <p:sp>
        <p:nvSpPr>
          <p:cNvPr id="36" name="文本框 32"/>
          <p:cNvSpPr txBox="1"/>
          <p:nvPr/>
        </p:nvSpPr>
        <p:spPr>
          <a:xfrm>
            <a:off x="3057552" y="3482562"/>
            <a:ext cx="1230408" cy="248209"/>
          </a:xfrm>
          <a:prstGeom prst="rect">
            <a:avLst/>
          </a:prstGeom>
          <a:noFill/>
        </p:spPr>
        <p:txBody>
          <a:bodyPr wrap="square" rtlCol="0">
            <a:spAutoFit/>
          </a:bodyPr>
          <a:lstStyle/>
          <a:p>
            <a:pPr algn="ctr"/>
            <a:r>
              <a:rPr lang="zh-CN" altLang="en-US" sz="1013" dirty="0">
                <a:solidFill>
                  <a:srgbClr val="EB9624"/>
                </a:solidFill>
                <a:latin typeface="Impact" panose="020B0806030902050204" pitchFamily="34" charset="0"/>
              </a:rPr>
              <a:t>添加标题</a:t>
            </a:r>
            <a:endParaRPr lang="zh-CN" altLang="en-US" sz="900" dirty="0">
              <a:solidFill>
                <a:srgbClr val="EB9624"/>
              </a:solidFill>
              <a:latin typeface="Impact" panose="020B0806030902050204" pitchFamily="34" charset="0"/>
            </a:endParaRPr>
          </a:p>
        </p:txBody>
      </p:sp>
      <p:sp>
        <p:nvSpPr>
          <p:cNvPr id="37" name="文本框 32"/>
          <p:cNvSpPr txBox="1"/>
          <p:nvPr/>
        </p:nvSpPr>
        <p:spPr>
          <a:xfrm>
            <a:off x="5121178" y="3482562"/>
            <a:ext cx="1230408" cy="248209"/>
          </a:xfrm>
          <a:prstGeom prst="rect">
            <a:avLst/>
          </a:prstGeom>
          <a:noFill/>
        </p:spPr>
        <p:txBody>
          <a:bodyPr wrap="square" rtlCol="0">
            <a:spAutoFit/>
          </a:bodyPr>
          <a:lstStyle/>
          <a:p>
            <a:pPr algn="ctr"/>
            <a:r>
              <a:rPr lang="zh-CN" altLang="en-US" sz="1013" dirty="0">
                <a:solidFill>
                  <a:srgbClr val="FF7171"/>
                </a:solidFill>
                <a:latin typeface="Impact" panose="020B0806030902050204" pitchFamily="34" charset="0"/>
              </a:rPr>
              <a:t>添加标题</a:t>
            </a:r>
            <a:endParaRPr lang="zh-CN" altLang="en-US" sz="900" dirty="0">
              <a:solidFill>
                <a:srgbClr val="FF7171"/>
              </a:solidFill>
              <a:latin typeface="Impact" panose="020B0806030902050204" pitchFamily="34" charset="0"/>
            </a:endParaRPr>
          </a:p>
        </p:txBody>
      </p:sp>
      <p:sp>
        <p:nvSpPr>
          <p:cNvPr id="38" name="文本框 32"/>
          <p:cNvSpPr txBox="1"/>
          <p:nvPr/>
        </p:nvSpPr>
        <p:spPr>
          <a:xfrm>
            <a:off x="7124206" y="3482562"/>
            <a:ext cx="1230408" cy="248209"/>
          </a:xfrm>
          <a:prstGeom prst="rect">
            <a:avLst/>
          </a:prstGeom>
          <a:noFill/>
        </p:spPr>
        <p:txBody>
          <a:bodyPr wrap="square" rtlCol="0">
            <a:spAutoFit/>
          </a:bodyPr>
          <a:lstStyle/>
          <a:p>
            <a:pPr algn="ctr"/>
            <a:r>
              <a:rPr lang="zh-CN" altLang="en-US" sz="1013" dirty="0">
                <a:solidFill>
                  <a:srgbClr val="7030A0"/>
                </a:solidFill>
                <a:latin typeface="Impact" panose="020B0806030902050204" pitchFamily="34" charset="0"/>
              </a:rPr>
              <a:t>添加标题</a:t>
            </a:r>
            <a:endParaRPr lang="zh-CN" altLang="en-US" sz="900" dirty="0">
              <a:solidFill>
                <a:srgbClr val="7030A0"/>
              </a:solidFill>
              <a:latin typeface="Impact" panose="020B0806030902050204" pitchFamily="34" charset="0"/>
            </a:endParaRPr>
          </a:p>
        </p:txBody>
      </p:sp>
      <p:sp>
        <p:nvSpPr>
          <p:cNvPr id="39" name="文本框 129"/>
          <p:cNvSpPr txBox="1"/>
          <p:nvPr/>
        </p:nvSpPr>
        <p:spPr>
          <a:xfrm>
            <a:off x="1057937" y="3875155"/>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0" name="文本框 129"/>
          <p:cNvSpPr txBox="1"/>
          <p:nvPr/>
        </p:nvSpPr>
        <p:spPr>
          <a:xfrm>
            <a:off x="3103669" y="3875155"/>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1" name="文本框 129"/>
          <p:cNvSpPr txBox="1"/>
          <p:nvPr/>
        </p:nvSpPr>
        <p:spPr>
          <a:xfrm>
            <a:off x="5167296" y="3875155"/>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2" name="文本框 129"/>
          <p:cNvSpPr txBox="1"/>
          <p:nvPr/>
        </p:nvSpPr>
        <p:spPr>
          <a:xfrm>
            <a:off x="7170324" y="3875155"/>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3" name="直接连接符 42"/>
          <p:cNvCxnSpPr/>
          <p:nvPr/>
        </p:nvCxnSpPr>
        <p:spPr>
          <a:xfrm>
            <a:off x="885101" y="3839009"/>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2931511" y="3839009"/>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995137" y="3839009"/>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011621" y="3839009"/>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81254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100" fill="hold"/>
                                        <p:tgtEl>
                                          <p:spTgt spid="27"/>
                                        </p:tgtEl>
                                        <p:attrNameLst>
                                          <p:attrName>ppt_w</p:attrName>
                                        </p:attrNameLst>
                                      </p:cBhvr>
                                      <p:tavLst>
                                        <p:tav tm="0">
                                          <p:val>
                                            <p:fltVal val="0"/>
                                          </p:val>
                                        </p:tav>
                                        <p:tav tm="100000">
                                          <p:val>
                                            <p:strVal val="#ppt_w"/>
                                          </p:val>
                                        </p:tav>
                                      </p:tavLst>
                                    </p:anim>
                                    <p:anim calcmode="lin" valueType="num">
                                      <p:cBhvr>
                                        <p:cTn id="42" dur="100" fill="hold"/>
                                        <p:tgtEl>
                                          <p:spTgt spid="27"/>
                                        </p:tgtEl>
                                        <p:attrNameLst>
                                          <p:attrName>ppt_h</p:attrName>
                                        </p:attrNameLst>
                                      </p:cBhvr>
                                      <p:tavLst>
                                        <p:tav tm="0">
                                          <p:val>
                                            <p:fltVal val="0"/>
                                          </p:val>
                                        </p:tav>
                                        <p:tav tm="100000">
                                          <p:val>
                                            <p:strVal val="#ppt_h"/>
                                          </p:val>
                                        </p:tav>
                                      </p:tavLst>
                                    </p:anim>
                                    <p:animEffect transition="in" filter="fade">
                                      <p:cBhvr>
                                        <p:cTn id="43" dur="100"/>
                                        <p:tgtEl>
                                          <p:spTgt spid="27"/>
                                        </p:tgtEl>
                                      </p:cBhvr>
                                    </p:animEffect>
                                  </p:childTnLst>
                                </p:cTn>
                              </p:par>
                              <p:par>
                                <p:cTn id="44" presetID="6" presetClass="emph" presetSubtype="0" fill="hold" grpId="1" nodeType="withEffect">
                                  <p:stCondLst>
                                    <p:cond delay="100"/>
                                  </p:stCondLst>
                                  <p:childTnLst>
                                    <p:animScale>
                                      <p:cBhvr>
                                        <p:cTn id="45" dur="100" fill="hold"/>
                                        <p:tgtEl>
                                          <p:spTgt spid="27"/>
                                        </p:tgtEl>
                                      </p:cBhvr>
                                      <p:by x="110000" y="110000"/>
                                    </p:animScale>
                                  </p:childTnLst>
                                </p:cTn>
                              </p:par>
                              <p:par>
                                <p:cTn id="46" presetID="6" presetClass="emph" presetSubtype="0" fill="hold" grpId="2" nodeType="withEffect">
                                  <p:stCondLst>
                                    <p:cond delay="200"/>
                                  </p:stCondLst>
                                  <p:childTnLst>
                                    <p:animScale>
                                      <p:cBhvr>
                                        <p:cTn id="47" dur="200" fill="hold"/>
                                        <p:tgtEl>
                                          <p:spTgt spid="27"/>
                                        </p:tgtEl>
                                      </p:cBhvr>
                                      <p:by x="90000" y="90000"/>
                                    </p:animScale>
                                  </p:childTnLst>
                                </p:cTn>
                              </p:par>
                              <p:par>
                                <p:cTn id="48" presetID="6" presetClass="emph" presetSubtype="0" fill="hold" grpId="3" nodeType="withEffect">
                                  <p:stCondLst>
                                    <p:cond delay="400"/>
                                  </p:stCondLst>
                                  <p:childTnLst>
                                    <p:animScale>
                                      <p:cBhvr>
                                        <p:cTn id="49" dur="100" fill="hold"/>
                                        <p:tgtEl>
                                          <p:spTgt spid="27"/>
                                        </p:tgtEl>
                                      </p:cBhvr>
                                      <p:by x="105000" y="105000"/>
                                    </p:animScale>
                                  </p:childTnLst>
                                </p:cTn>
                              </p:par>
                              <p:par>
                                <p:cTn id="50" presetID="6" presetClass="emph" presetSubtype="0" fill="hold" grpId="4" nodeType="withEffect">
                                  <p:stCondLst>
                                    <p:cond delay="500"/>
                                  </p:stCondLst>
                                  <p:childTnLst>
                                    <p:animScale>
                                      <p:cBhvr>
                                        <p:cTn id="51" dur="200" fill="hold"/>
                                        <p:tgtEl>
                                          <p:spTgt spid="27"/>
                                        </p:tgtEl>
                                      </p:cBhvr>
                                      <p:by x="95000" y="95000"/>
                                    </p:animScale>
                                  </p:childTnLst>
                                </p:cTn>
                              </p:par>
                            </p:childTnLst>
                          </p:cTn>
                        </p:par>
                        <p:par>
                          <p:cTn id="52" fill="hold">
                            <p:stCondLst>
                              <p:cond delay="1200"/>
                            </p:stCondLst>
                            <p:childTnLst>
                              <p:par>
                                <p:cTn id="53" presetID="53" presetClass="entr" presetSubtype="16"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 fill="hold"/>
                                        <p:tgtEl>
                                          <p:spTgt spid="28"/>
                                        </p:tgtEl>
                                        <p:attrNameLst>
                                          <p:attrName>ppt_w</p:attrName>
                                        </p:attrNameLst>
                                      </p:cBhvr>
                                      <p:tavLst>
                                        <p:tav tm="0">
                                          <p:val>
                                            <p:fltVal val="0"/>
                                          </p:val>
                                        </p:tav>
                                        <p:tav tm="100000">
                                          <p:val>
                                            <p:strVal val="#ppt_w"/>
                                          </p:val>
                                        </p:tav>
                                      </p:tavLst>
                                    </p:anim>
                                    <p:anim calcmode="lin" valueType="num">
                                      <p:cBhvr>
                                        <p:cTn id="56" dur="100" fill="hold"/>
                                        <p:tgtEl>
                                          <p:spTgt spid="28"/>
                                        </p:tgtEl>
                                        <p:attrNameLst>
                                          <p:attrName>ppt_h</p:attrName>
                                        </p:attrNameLst>
                                      </p:cBhvr>
                                      <p:tavLst>
                                        <p:tav tm="0">
                                          <p:val>
                                            <p:fltVal val="0"/>
                                          </p:val>
                                        </p:tav>
                                        <p:tav tm="100000">
                                          <p:val>
                                            <p:strVal val="#ppt_h"/>
                                          </p:val>
                                        </p:tav>
                                      </p:tavLst>
                                    </p:anim>
                                    <p:animEffect transition="in" filter="fade">
                                      <p:cBhvr>
                                        <p:cTn id="57" dur="100"/>
                                        <p:tgtEl>
                                          <p:spTgt spid="28"/>
                                        </p:tgtEl>
                                      </p:cBhvr>
                                    </p:animEffect>
                                  </p:childTnLst>
                                </p:cTn>
                              </p:par>
                              <p:par>
                                <p:cTn id="58" presetID="6" presetClass="emph" presetSubtype="0" fill="hold" grpId="1" nodeType="withEffect">
                                  <p:stCondLst>
                                    <p:cond delay="100"/>
                                  </p:stCondLst>
                                  <p:childTnLst>
                                    <p:animScale>
                                      <p:cBhvr>
                                        <p:cTn id="59" dur="100" fill="hold"/>
                                        <p:tgtEl>
                                          <p:spTgt spid="28"/>
                                        </p:tgtEl>
                                      </p:cBhvr>
                                      <p:by x="110000" y="110000"/>
                                    </p:animScale>
                                  </p:childTnLst>
                                </p:cTn>
                              </p:par>
                              <p:par>
                                <p:cTn id="60" presetID="6" presetClass="emph" presetSubtype="0" fill="hold" grpId="2" nodeType="withEffect">
                                  <p:stCondLst>
                                    <p:cond delay="200"/>
                                  </p:stCondLst>
                                  <p:childTnLst>
                                    <p:animScale>
                                      <p:cBhvr>
                                        <p:cTn id="61" dur="200" fill="hold"/>
                                        <p:tgtEl>
                                          <p:spTgt spid="28"/>
                                        </p:tgtEl>
                                      </p:cBhvr>
                                      <p:by x="90000" y="90000"/>
                                    </p:animScale>
                                  </p:childTnLst>
                                </p:cTn>
                              </p:par>
                              <p:par>
                                <p:cTn id="62" presetID="6" presetClass="emph" presetSubtype="0" fill="hold" grpId="3" nodeType="withEffect">
                                  <p:stCondLst>
                                    <p:cond delay="400"/>
                                  </p:stCondLst>
                                  <p:childTnLst>
                                    <p:animScale>
                                      <p:cBhvr>
                                        <p:cTn id="63" dur="100" fill="hold"/>
                                        <p:tgtEl>
                                          <p:spTgt spid="28"/>
                                        </p:tgtEl>
                                      </p:cBhvr>
                                      <p:by x="105000" y="105000"/>
                                    </p:animScale>
                                  </p:childTnLst>
                                </p:cTn>
                              </p:par>
                              <p:par>
                                <p:cTn id="64" presetID="6" presetClass="emph" presetSubtype="0" fill="hold" grpId="4" nodeType="withEffect">
                                  <p:stCondLst>
                                    <p:cond delay="500"/>
                                  </p:stCondLst>
                                  <p:childTnLst>
                                    <p:animScale>
                                      <p:cBhvr>
                                        <p:cTn id="65" dur="200" fill="hold"/>
                                        <p:tgtEl>
                                          <p:spTgt spid="28"/>
                                        </p:tgtEl>
                                      </p:cBhvr>
                                      <p:by x="95000" y="95000"/>
                                    </p:animScale>
                                  </p:childTnLst>
                                </p:cTn>
                              </p:par>
                            </p:childTnLst>
                          </p:cTn>
                        </p:par>
                        <p:par>
                          <p:cTn id="66" fill="hold">
                            <p:stCondLst>
                              <p:cond delay="19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100" fill="hold"/>
                                        <p:tgtEl>
                                          <p:spTgt spid="29"/>
                                        </p:tgtEl>
                                        <p:attrNameLst>
                                          <p:attrName>ppt_w</p:attrName>
                                        </p:attrNameLst>
                                      </p:cBhvr>
                                      <p:tavLst>
                                        <p:tav tm="0">
                                          <p:val>
                                            <p:fltVal val="0"/>
                                          </p:val>
                                        </p:tav>
                                        <p:tav tm="100000">
                                          <p:val>
                                            <p:strVal val="#ppt_w"/>
                                          </p:val>
                                        </p:tav>
                                      </p:tavLst>
                                    </p:anim>
                                    <p:anim calcmode="lin" valueType="num">
                                      <p:cBhvr>
                                        <p:cTn id="70" dur="100" fill="hold"/>
                                        <p:tgtEl>
                                          <p:spTgt spid="29"/>
                                        </p:tgtEl>
                                        <p:attrNameLst>
                                          <p:attrName>ppt_h</p:attrName>
                                        </p:attrNameLst>
                                      </p:cBhvr>
                                      <p:tavLst>
                                        <p:tav tm="0">
                                          <p:val>
                                            <p:fltVal val="0"/>
                                          </p:val>
                                        </p:tav>
                                        <p:tav tm="100000">
                                          <p:val>
                                            <p:strVal val="#ppt_h"/>
                                          </p:val>
                                        </p:tav>
                                      </p:tavLst>
                                    </p:anim>
                                    <p:animEffect transition="in" filter="fade">
                                      <p:cBhvr>
                                        <p:cTn id="71" dur="100"/>
                                        <p:tgtEl>
                                          <p:spTgt spid="29"/>
                                        </p:tgtEl>
                                      </p:cBhvr>
                                    </p:animEffect>
                                  </p:childTnLst>
                                </p:cTn>
                              </p:par>
                              <p:par>
                                <p:cTn id="72" presetID="6" presetClass="emph" presetSubtype="0" fill="hold" grpId="1" nodeType="withEffect">
                                  <p:stCondLst>
                                    <p:cond delay="100"/>
                                  </p:stCondLst>
                                  <p:childTnLst>
                                    <p:animScale>
                                      <p:cBhvr>
                                        <p:cTn id="73" dur="100" fill="hold"/>
                                        <p:tgtEl>
                                          <p:spTgt spid="29"/>
                                        </p:tgtEl>
                                      </p:cBhvr>
                                      <p:by x="110000" y="110000"/>
                                    </p:animScale>
                                  </p:childTnLst>
                                </p:cTn>
                              </p:par>
                              <p:par>
                                <p:cTn id="74" presetID="6" presetClass="emph" presetSubtype="0" fill="hold" grpId="2" nodeType="withEffect">
                                  <p:stCondLst>
                                    <p:cond delay="200"/>
                                  </p:stCondLst>
                                  <p:childTnLst>
                                    <p:animScale>
                                      <p:cBhvr>
                                        <p:cTn id="75" dur="200" fill="hold"/>
                                        <p:tgtEl>
                                          <p:spTgt spid="29"/>
                                        </p:tgtEl>
                                      </p:cBhvr>
                                      <p:by x="90000" y="90000"/>
                                    </p:animScale>
                                  </p:childTnLst>
                                </p:cTn>
                              </p:par>
                              <p:par>
                                <p:cTn id="76" presetID="6" presetClass="emph" presetSubtype="0" fill="hold" grpId="3" nodeType="withEffect">
                                  <p:stCondLst>
                                    <p:cond delay="400"/>
                                  </p:stCondLst>
                                  <p:childTnLst>
                                    <p:animScale>
                                      <p:cBhvr>
                                        <p:cTn id="77" dur="100" fill="hold"/>
                                        <p:tgtEl>
                                          <p:spTgt spid="29"/>
                                        </p:tgtEl>
                                      </p:cBhvr>
                                      <p:by x="105000" y="105000"/>
                                    </p:animScale>
                                  </p:childTnLst>
                                </p:cTn>
                              </p:par>
                              <p:par>
                                <p:cTn id="78" presetID="6" presetClass="emph" presetSubtype="0" fill="hold" grpId="4" nodeType="withEffect">
                                  <p:stCondLst>
                                    <p:cond delay="500"/>
                                  </p:stCondLst>
                                  <p:childTnLst>
                                    <p:animScale>
                                      <p:cBhvr>
                                        <p:cTn id="79" dur="200" fill="hold"/>
                                        <p:tgtEl>
                                          <p:spTgt spid="29"/>
                                        </p:tgtEl>
                                      </p:cBhvr>
                                      <p:by x="95000" y="95000"/>
                                    </p:animScale>
                                  </p:childTnLst>
                                </p:cTn>
                              </p:par>
                            </p:childTnLst>
                          </p:cTn>
                        </p:par>
                        <p:par>
                          <p:cTn id="80" fill="hold">
                            <p:stCondLst>
                              <p:cond delay="2600"/>
                            </p:stCondLst>
                            <p:childTnLst>
                              <p:par>
                                <p:cTn id="81" presetID="53" presetClass="entr" presetSubtype="16"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100" fill="hold"/>
                                        <p:tgtEl>
                                          <p:spTgt spid="30"/>
                                        </p:tgtEl>
                                        <p:attrNameLst>
                                          <p:attrName>ppt_w</p:attrName>
                                        </p:attrNameLst>
                                      </p:cBhvr>
                                      <p:tavLst>
                                        <p:tav tm="0">
                                          <p:val>
                                            <p:fltVal val="0"/>
                                          </p:val>
                                        </p:tav>
                                        <p:tav tm="100000">
                                          <p:val>
                                            <p:strVal val="#ppt_w"/>
                                          </p:val>
                                        </p:tav>
                                      </p:tavLst>
                                    </p:anim>
                                    <p:anim calcmode="lin" valueType="num">
                                      <p:cBhvr>
                                        <p:cTn id="84" dur="100" fill="hold"/>
                                        <p:tgtEl>
                                          <p:spTgt spid="30"/>
                                        </p:tgtEl>
                                        <p:attrNameLst>
                                          <p:attrName>ppt_h</p:attrName>
                                        </p:attrNameLst>
                                      </p:cBhvr>
                                      <p:tavLst>
                                        <p:tav tm="0">
                                          <p:val>
                                            <p:fltVal val="0"/>
                                          </p:val>
                                        </p:tav>
                                        <p:tav tm="100000">
                                          <p:val>
                                            <p:strVal val="#ppt_h"/>
                                          </p:val>
                                        </p:tav>
                                      </p:tavLst>
                                    </p:anim>
                                    <p:animEffect transition="in" filter="fade">
                                      <p:cBhvr>
                                        <p:cTn id="85" dur="100"/>
                                        <p:tgtEl>
                                          <p:spTgt spid="30"/>
                                        </p:tgtEl>
                                      </p:cBhvr>
                                    </p:animEffect>
                                  </p:childTnLst>
                                </p:cTn>
                              </p:par>
                              <p:par>
                                <p:cTn id="86" presetID="6" presetClass="emph" presetSubtype="0" fill="hold" grpId="1" nodeType="withEffect">
                                  <p:stCondLst>
                                    <p:cond delay="100"/>
                                  </p:stCondLst>
                                  <p:childTnLst>
                                    <p:animScale>
                                      <p:cBhvr>
                                        <p:cTn id="87" dur="100" fill="hold"/>
                                        <p:tgtEl>
                                          <p:spTgt spid="30"/>
                                        </p:tgtEl>
                                      </p:cBhvr>
                                      <p:by x="110000" y="110000"/>
                                    </p:animScale>
                                  </p:childTnLst>
                                </p:cTn>
                              </p:par>
                              <p:par>
                                <p:cTn id="88" presetID="6" presetClass="emph" presetSubtype="0" fill="hold" grpId="2" nodeType="withEffect">
                                  <p:stCondLst>
                                    <p:cond delay="200"/>
                                  </p:stCondLst>
                                  <p:childTnLst>
                                    <p:animScale>
                                      <p:cBhvr>
                                        <p:cTn id="89" dur="200" fill="hold"/>
                                        <p:tgtEl>
                                          <p:spTgt spid="30"/>
                                        </p:tgtEl>
                                      </p:cBhvr>
                                      <p:by x="90000" y="90000"/>
                                    </p:animScale>
                                  </p:childTnLst>
                                </p:cTn>
                              </p:par>
                              <p:par>
                                <p:cTn id="90" presetID="6" presetClass="emph" presetSubtype="0" fill="hold" grpId="3" nodeType="withEffect">
                                  <p:stCondLst>
                                    <p:cond delay="400"/>
                                  </p:stCondLst>
                                  <p:childTnLst>
                                    <p:animScale>
                                      <p:cBhvr>
                                        <p:cTn id="91" dur="100" fill="hold"/>
                                        <p:tgtEl>
                                          <p:spTgt spid="30"/>
                                        </p:tgtEl>
                                      </p:cBhvr>
                                      <p:by x="105000" y="105000"/>
                                    </p:animScale>
                                  </p:childTnLst>
                                </p:cTn>
                              </p:par>
                              <p:par>
                                <p:cTn id="92" presetID="6" presetClass="emph" presetSubtype="0" fill="hold" grpId="4" nodeType="withEffect">
                                  <p:stCondLst>
                                    <p:cond delay="500"/>
                                  </p:stCondLst>
                                  <p:childTnLst>
                                    <p:animScale>
                                      <p:cBhvr>
                                        <p:cTn id="93" dur="200" fill="hold"/>
                                        <p:tgtEl>
                                          <p:spTgt spid="30"/>
                                        </p:tgtEl>
                                      </p:cBhvr>
                                      <p:by x="95000" y="95000"/>
                                    </p:animScale>
                                  </p:childTnLst>
                                </p:cTn>
                              </p:par>
                            </p:childTnLst>
                          </p:cTn>
                        </p:par>
                        <p:par>
                          <p:cTn id="94" fill="hold">
                            <p:stCondLst>
                              <p:cond delay="3300"/>
                            </p:stCondLst>
                            <p:childTnLst>
                              <p:par>
                                <p:cTn id="95" presetID="14" presetClass="entr" presetSubtype="10" fill="hold" grpId="0"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randombar(horizontal)">
                                      <p:cBhvr>
                                        <p:cTn id="97" dur="500"/>
                                        <p:tgtEl>
                                          <p:spTgt spid="31"/>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randombar(horizontal)">
                                      <p:cBhvr>
                                        <p:cTn id="100" dur="500"/>
                                        <p:tgtEl>
                                          <p:spTgt spid="32"/>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randombar(horizontal)">
                                      <p:cBhvr>
                                        <p:cTn id="103" dur="500"/>
                                        <p:tgtEl>
                                          <p:spTgt spid="33"/>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randombar(horizontal)">
                                      <p:cBhvr>
                                        <p:cTn id="106" dur="500"/>
                                        <p:tgtEl>
                                          <p:spTgt spid="34"/>
                                        </p:tgtEl>
                                      </p:cBhvr>
                                    </p:animEffect>
                                  </p:childTnLst>
                                </p:cTn>
                              </p:par>
                            </p:childTnLst>
                          </p:cTn>
                        </p:par>
                        <p:par>
                          <p:cTn id="107" fill="hold">
                            <p:stCondLst>
                              <p:cond delay="3800"/>
                            </p:stCondLst>
                            <p:childTnLst>
                              <p:par>
                                <p:cTn id="108" presetID="16" presetClass="entr" presetSubtype="37" fill="hold" nodeType="after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barn(outVertical)">
                                      <p:cBhvr>
                                        <p:cTn id="110" dur="500"/>
                                        <p:tgtEl>
                                          <p:spTgt spid="43"/>
                                        </p:tgtEl>
                                      </p:cBhvr>
                                    </p:animEffect>
                                  </p:childTnLst>
                                </p:cTn>
                              </p:par>
                              <p:par>
                                <p:cTn id="111" presetID="16" presetClass="entr" presetSubtype="37" fill="hold"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barn(outVertical)">
                                      <p:cBhvr>
                                        <p:cTn id="113" dur="500"/>
                                        <p:tgtEl>
                                          <p:spTgt spid="44"/>
                                        </p:tgtEl>
                                      </p:cBhvr>
                                    </p:animEffect>
                                  </p:childTnLst>
                                </p:cTn>
                              </p:par>
                              <p:par>
                                <p:cTn id="114" presetID="16" presetClass="entr" presetSubtype="37" fill="hold" nodeType="with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barn(outVertical)">
                                      <p:cBhvr>
                                        <p:cTn id="116" dur="500"/>
                                        <p:tgtEl>
                                          <p:spTgt spid="45"/>
                                        </p:tgtEl>
                                      </p:cBhvr>
                                    </p:animEffect>
                                  </p:childTnLst>
                                </p:cTn>
                              </p:par>
                              <p:par>
                                <p:cTn id="117" presetID="16" presetClass="entr" presetSubtype="37" fill="hold" nodeType="with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barn(outVertical)">
                                      <p:cBhvr>
                                        <p:cTn id="119" dur="500"/>
                                        <p:tgtEl>
                                          <p:spTgt spid="46"/>
                                        </p:tgtEl>
                                      </p:cBhvr>
                                    </p:animEffect>
                                  </p:childTnLst>
                                </p:cTn>
                              </p:par>
                            </p:childTnLst>
                          </p:cTn>
                        </p:par>
                        <p:par>
                          <p:cTn id="120" fill="hold">
                            <p:stCondLst>
                              <p:cond delay="4300"/>
                            </p:stCondLst>
                            <p:childTnLst>
                              <p:par>
                                <p:cTn id="121" presetID="42" presetClass="entr" presetSubtype="0" fill="hold" grpId="0" nodeType="afterEffect">
                                  <p:stCondLst>
                                    <p:cond delay="0"/>
                                  </p:stCondLst>
                                  <p:childTnLst>
                                    <p:set>
                                      <p:cBhvr>
                                        <p:cTn id="122" dur="1" fill="hold">
                                          <p:stCondLst>
                                            <p:cond delay="0"/>
                                          </p:stCondLst>
                                        </p:cTn>
                                        <p:tgtEl>
                                          <p:spTgt spid="35"/>
                                        </p:tgtEl>
                                        <p:attrNameLst>
                                          <p:attrName>style.visibility</p:attrName>
                                        </p:attrNameLst>
                                      </p:cBhvr>
                                      <p:to>
                                        <p:strVal val="visible"/>
                                      </p:to>
                                    </p:set>
                                    <p:animEffect transition="in" filter="fade">
                                      <p:cBhvr>
                                        <p:cTn id="123" dur="500"/>
                                        <p:tgtEl>
                                          <p:spTgt spid="35"/>
                                        </p:tgtEl>
                                      </p:cBhvr>
                                    </p:animEffect>
                                    <p:anim calcmode="lin" valueType="num">
                                      <p:cBhvr>
                                        <p:cTn id="124" dur="500" fill="hold"/>
                                        <p:tgtEl>
                                          <p:spTgt spid="35"/>
                                        </p:tgtEl>
                                        <p:attrNameLst>
                                          <p:attrName>ppt_x</p:attrName>
                                        </p:attrNameLst>
                                      </p:cBhvr>
                                      <p:tavLst>
                                        <p:tav tm="0">
                                          <p:val>
                                            <p:strVal val="#ppt_x"/>
                                          </p:val>
                                        </p:tav>
                                        <p:tav tm="100000">
                                          <p:val>
                                            <p:strVal val="#ppt_x"/>
                                          </p:val>
                                        </p:tav>
                                      </p:tavLst>
                                    </p:anim>
                                    <p:anim calcmode="lin" valueType="num">
                                      <p:cBhvr>
                                        <p:cTn id="125" dur="500" fill="hold"/>
                                        <p:tgtEl>
                                          <p:spTgt spid="35"/>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Effect transition="in" filter="fade">
                                      <p:cBhvr>
                                        <p:cTn id="128" dur="500"/>
                                        <p:tgtEl>
                                          <p:spTgt spid="36"/>
                                        </p:tgtEl>
                                      </p:cBhvr>
                                    </p:animEffect>
                                    <p:anim calcmode="lin" valueType="num">
                                      <p:cBhvr>
                                        <p:cTn id="129" dur="500" fill="hold"/>
                                        <p:tgtEl>
                                          <p:spTgt spid="36"/>
                                        </p:tgtEl>
                                        <p:attrNameLst>
                                          <p:attrName>ppt_x</p:attrName>
                                        </p:attrNameLst>
                                      </p:cBhvr>
                                      <p:tavLst>
                                        <p:tav tm="0">
                                          <p:val>
                                            <p:strVal val="#ppt_x"/>
                                          </p:val>
                                        </p:tav>
                                        <p:tav tm="100000">
                                          <p:val>
                                            <p:strVal val="#ppt_x"/>
                                          </p:val>
                                        </p:tav>
                                      </p:tavLst>
                                    </p:anim>
                                    <p:anim calcmode="lin" valueType="num">
                                      <p:cBhvr>
                                        <p:cTn id="130" dur="500" fill="hold"/>
                                        <p:tgtEl>
                                          <p:spTgt spid="36"/>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37"/>
                                        </p:tgtEl>
                                        <p:attrNameLst>
                                          <p:attrName>style.visibility</p:attrName>
                                        </p:attrNameLst>
                                      </p:cBhvr>
                                      <p:to>
                                        <p:strVal val="visible"/>
                                      </p:to>
                                    </p:set>
                                    <p:animEffect transition="in" filter="fade">
                                      <p:cBhvr>
                                        <p:cTn id="133" dur="500"/>
                                        <p:tgtEl>
                                          <p:spTgt spid="37"/>
                                        </p:tgtEl>
                                      </p:cBhvr>
                                    </p:animEffect>
                                    <p:anim calcmode="lin" valueType="num">
                                      <p:cBhvr>
                                        <p:cTn id="134" dur="500" fill="hold"/>
                                        <p:tgtEl>
                                          <p:spTgt spid="37"/>
                                        </p:tgtEl>
                                        <p:attrNameLst>
                                          <p:attrName>ppt_x</p:attrName>
                                        </p:attrNameLst>
                                      </p:cBhvr>
                                      <p:tavLst>
                                        <p:tav tm="0">
                                          <p:val>
                                            <p:strVal val="#ppt_x"/>
                                          </p:val>
                                        </p:tav>
                                        <p:tav tm="100000">
                                          <p:val>
                                            <p:strVal val="#ppt_x"/>
                                          </p:val>
                                        </p:tav>
                                      </p:tavLst>
                                    </p:anim>
                                    <p:anim calcmode="lin" valueType="num">
                                      <p:cBhvr>
                                        <p:cTn id="135" dur="500" fill="hold"/>
                                        <p:tgtEl>
                                          <p:spTgt spid="37"/>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38"/>
                                        </p:tgtEl>
                                        <p:attrNameLst>
                                          <p:attrName>style.visibility</p:attrName>
                                        </p:attrNameLst>
                                      </p:cBhvr>
                                      <p:to>
                                        <p:strVal val="visible"/>
                                      </p:to>
                                    </p:set>
                                    <p:animEffect transition="in" filter="fade">
                                      <p:cBhvr>
                                        <p:cTn id="138" dur="500"/>
                                        <p:tgtEl>
                                          <p:spTgt spid="38"/>
                                        </p:tgtEl>
                                      </p:cBhvr>
                                    </p:animEffect>
                                    <p:anim calcmode="lin" valueType="num">
                                      <p:cBhvr>
                                        <p:cTn id="139" dur="500" fill="hold"/>
                                        <p:tgtEl>
                                          <p:spTgt spid="38"/>
                                        </p:tgtEl>
                                        <p:attrNameLst>
                                          <p:attrName>ppt_x</p:attrName>
                                        </p:attrNameLst>
                                      </p:cBhvr>
                                      <p:tavLst>
                                        <p:tav tm="0">
                                          <p:val>
                                            <p:strVal val="#ppt_x"/>
                                          </p:val>
                                        </p:tav>
                                        <p:tav tm="100000">
                                          <p:val>
                                            <p:strVal val="#ppt_x"/>
                                          </p:val>
                                        </p:tav>
                                      </p:tavLst>
                                    </p:anim>
                                    <p:anim calcmode="lin" valueType="num">
                                      <p:cBhvr>
                                        <p:cTn id="140" dur="500" fill="hold"/>
                                        <p:tgtEl>
                                          <p:spTgt spid="38"/>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fade">
                                      <p:cBhvr>
                                        <p:cTn id="143" dur="500"/>
                                        <p:tgtEl>
                                          <p:spTgt spid="42"/>
                                        </p:tgtEl>
                                      </p:cBhvr>
                                    </p:animEffect>
                                    <p:anim calcmode="lin" valueType="num">
                                      <p:cBhvr>
                                        <p:cTn id="144" dur="500" fill="hold"/>
                                        <p:tgtEl>
                                          <p:spTgt spid="42"/>
                                        </p:tgtEl>
                                        <p:attrNameLst>
                                          <p:attrName>ppt_x</p:attrName>
                                        </p:attrNameLst>
                                      </p:cBhvr>
                                      <p:tavLst>
                                        <p:tav tm="0">
                                          <p:val>
                                            <p:strVal val="#ppt_x"/>
                                          </p:val>
                                        </p:tav>
                                        <p:tav tm="100000">
                                          <p:val>
                                            <p:strVal val="#ppt_x"/>
                                          </p:val>
                                        </p:tav>
                                      </p:tavLst>
                                    </p:anim>
                                    <p:anim calcmode="lin" valueType="num">
                                      <p:cBhvr>
                                        <p:cTn id="145" dur="500" fill="hold"/>
                                        <p:tgtEl>
                                          <p:spTgt spid="42"/>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41"/>
                                        </p:tgtEl>
                                        <p:attrNameLst>
                                          <p:attrName>style.visibility</p:attrName>
                                        </p:attrNameLst>
                                      </p:cBhvr>
                                      <p:to>
                                        <p:strVal val="visible"/>
                                      </p:to>
                                    </p:set>
                                    <p:animEffect transition="in" filter="fade">
                                      <p:cBhvr>
                                        <p:cTn id="148" dur="500"/>
                                        <p:tgtEl>
                                          <p:spTgt spid="41"/>
                                        </p:tgtEl>
                                      </p:cBhvr>
                                    </p:animEffect>
                                    <p:anim calcmode="lin" valueType="num">
                                      <p:cBhvr>
                                        <p:cTn id="149" dur="500" fill="hold"/>
                                        <p:tgtEl>
                                          <p:spTgt spid="41"/>
                                        </p:tgtEl>
                                        <p:attrNameLst>
                                          <p:attrName>ppt_x</p:attrName>
                                        </p:attrNameLst>
                                      </p:cBhvr>
                                      <p:tavLst>
                                        <p:tav tm="0">
                                          <p:val>
                                            <p:strVal val="#ppt_x"/>
                                          </p:val>
                                        </p:tav>
                                        <p:tav tm="100000">
                                          <p:val>
                                            <p:strVal val="#ppt_x"/>
                                          </p:val>
                                        </p:tav>
                                      </p:tavLst>
                                    </p:anim>
                                    <p:anim calcmode="lin" valueType="num">
                                      <p:cBhvr>
                                        <p:cTn id="150" dur="500" fill="hold"/>
                                        <p:tgtEl>
                                          <p:spTgt spid="41"/>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500"/>
                                        <p:tgtEl>
                                          <p:spTgt spid="40"/>
                                        </p:tgtEl>
                                      </p:cBhvr>
                                    </p:animEffect>
                                    <p:anim calcmode="lin" valueType="num">
                                      <p:cBhvr>
                                        <p:cTn id="154" dur="500" fill="hold"/>
                                        <p:tgtEl>
                                          <p:spTgt spid="40"/>
                                        </p:tgtEl>
                                        <p:attrNameLst>
                                          <p:attrName>ppt_x</p:attrName>
                                        </p:attrNameLst>
                                      </p:cBhvr>
                                      <p:tavLst>
                                        <p:tav tm="0">
                                          <p:val>
                                            <p:strVal val="#ppt_x"/>
                                          </p:val>
                                        </p:tav>
                                        <p:tav tm="100000">
                                          <p:val>
                                            <p:strVal val="#ppt_x"/>
                                          </p:val>
                                        </p:tav>
                                      </p:tavLst>
                                    </p:anim>
                                    <p:anim calcmode="lin" valueType="num">
                                      <p:cBhvr>
                                        <p:cTn id="155" dur="500" fill="hold"/>
                                        <p:tgtEl>
                                          <p:spTgt spid="40"/>
                                        </p:tgtEl>
                                        <p:attrNameLst>
                                          <p:attrName>ppt_y</p:attrName>
                                        </p:attrNameLst>
                                      </p:cBhvr>
                                      <p:tavLst>
                                        <p:tav tm="0">
                                          <p:val>
                                            <p:strVal val="#ppt_y-.1"/>
                                          </p:val>
                                        </p:tav>
                                        <p:tav tm="100000">
                                          <p:val>
                                            <p:strVal val="#ppt_y"/>
                                          </p:val>
                                        </p:tav>
                                      </p:tavLst>
                                    </p:anim>
                                  </p:childTnLst>
                                </p:cTn>
                              </p:par>
                              <p:par>
                                <p:cTn id="156" presetID="47" presetClass="entr" presetSubtype="0" fill="hold" grpId="0" nodeType="withEffect">
                                  <p:stCondLst>
                                    <p:cond delay="0"/>
                                  </p:stCondLst>
                                  <p:childTnLst>
                                    <p:set>
                                      <p:cBhvr>
                                        <p:cTn id="157" dur="1" fill="hold">
                                          <p:stCondLst>
                                            <p:cond delay="0"/>
                                          </p:stCondLst>
                                        </p:cTn>
                                        <p:tgtEl>
                                          <p:spTgt spid="39"/>
                                        </p:tgtEl>
                                        <p:attrNameLst>
                                          <p:attrName>style.visibility</p:attrName>
                                        </p:attrNameLst>
                                      </p:cBhvr>
                                      <p:to>
                                        <p:strVal val="visible"/>
                                      </p:to>
                                    </p:set>
                                    <p:animEffect transition="in" filter="fade">
                                      <p:cBhvr>
                                        <p:cTn id="158" dur="500"/>
                                        <p:tgtEl>
                                          <p:spTgt spid="39"/>
                                        </p:tgtEl>
                                      </p:cBhvr>
                                    </p:animEffect>
                                    <p:anim calcmode="lin" valueType="num">
                                      <p:cBhvr>
                                        <p:cTn id="159" dur="500" fill="hold"/>
                                        <p:tgtEl>
                                          <p:spTgt spid="39"/>
                                        </p:tgtEl>
                                        <p:attrNameLst>
                                          <p:attrName>ppt_x</p:attrName>
                                        </p:attrNameLst>
                                      </p:cBhvr>
                                      <p:tavLst>
                                        <p:tav tm="0">
                                          <p:val>
                                            <p:strVal val="#ppt_x"/>
                                          </p:val>
                                        </p:tav>
                                        <p:tav tm="100000">
                                          <p:val>
                                            <p:strVal val="#ppt_x"/>
                                          </p:val>
                                        </p:tav>
                                      </p:tavLst>
                                    </p:anim>
                                    <p:anim calcmode="lin" valueType="num">
                                      <p:cBhvr>
                                        <p:cTn id="160"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Graphic spid="27" grpId="0">
        <p:bldAsOne/>
      </p:bldGraphic>
      <p:bldGraphic spid="27" grpId="1">
        <p:bldAsOne/>
      </p:bldGraphic>
      <p:bldGraphic spid="27" grpId="2">
        <p:bldAsOne/>
      </p:bldGraphic>
      <p:bldGraphic spid="27" grpId="3">
        <p:bldAsOne/>
      </p:bldGraphic>
      <p:bldGraphic spid="27" grpId="4">
        <p:bldAsOne/>
      </p:bldGraphic>
      <p:bldGraphic spid="28" grpId="0">
        <p:bldAsOne/>
      </p:bldGraphic>
      <p:bldGraphic spid="28" grpId="1">
        <p:bldAsOne/>
      </p:bldGraphic>
      <p:bldGraphic spid="28" grpId="2">
        <p:bldAsOne/>
      </p:bldGraphic>
      <p:bldGraphic spid="28" grpId="3">
        <p:bldAsOne/>
      </p:bldGraphic>
      <p:bldGraphic spid="28" grpId="4">
        <p:bldAsOne/>
      </p:bldGraphic>
      <p:bldGraphic spid="29" grpId="0">
        <p:bldAsOne/>
      </p:bldGraphic>
      <p:bldGraphic spid="29" grpId="1">
        <p:bldAsOne/>
      </p:bldGraphic>
      <p:bldGraphic spid="29" grpId="2">
        <p:bldAsOne/>
      </p:bldGraphic>
      <p:bldGraphic spid="29" grpId="3">
        <p:bldAsOne/>
      </p:bldGraphic>
      <p:bldGraphic spid="29" grpId="4">
        <p:bldAsOne/>
      </p:bldGraphic>
      <p:bldGraphic spid="30" grpId="0">
        <p:bldAsOne/>
      </p:bldGraphic>
      <p:bldGraphic spid="30" grpId="1">
        <p:bldAsOne/>
      </p:bldGraphic>
      <p:bldGraphic spid="30" grpId="2">
        <p:bldAsOne/>
      </p:bldGraphic>
      <p:bldGraphic spid="30" grpId="3">
        <p:bldAsOne/>
      </p:bldGraphic>
      <p:bldGraphic spid="30" grpId="4">
        <p:bldAsOne/>
      </p:bldGraphic>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89456" y="1411548"/>
            <a:ext cx="1240720" cy="1727792"/>
            <a:chOff x="4111044" y="2066925"/>
            <a:chExt cx="1783258" cy="2484214"/>
          </a:xfrm>
        </p:grpSpPr>
        <p:sp>
          <p:nvSpPr>
            <p:cNvPr id="10" name="任意多边形 9"/>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 name="组合 11"/>
          <p:cNvGrpSpPr/>
          <p:nvPr/>
        </p:nvGrpSpPr>
        <p:grpSpPr>
          <a:xfrm>
            <a:off x="2313099" y="1411548"/>
            <a:ext cx="1240720" cy="1727792"/>
            <a:chOff x="4111044" y="2066925"/>
            <a:chExt cx="1783258" cy="2484214"/>
          </a:xfrm>
        </p:grpSpPr>
        <p:sp>
          <p:nvSpPr>
            <p:cNvPr id="13" name="任意多边形 12"/>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3936742" y="1411548"/>
            <a:ext cx="1240720" cy="1727792"/>
            <a:chOff x="4111044" y="2066925"/>
            <a:chExt cx="1783258" cy="2484214"/>
          </a:xfrm>
        </p:grpSpPr>
        <p:sp>
          <p:nvSpPr>
            <p:cNvPr id="16" name="任意多边形 15"/>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a:off x="5560386" y="1411548"/>
            <a:ext cx="1240720" cy="1727792"/>
            <a:chOff x="4111044" y="2066925"/>
            <a:chExt cx="1783258" cy="2484214"/>
          </a:xfrm>
        </p:grpSpPr>
        <p:sp>
          <p:nvSpPr>
            <p:cNvPr id="19" name="任意多边形 18"/>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7184029" y="1411548"/>
            <a:ext cx="1240720" cy="1727792"/>
            <a:chOff x="4111044" y="2066925"/>
            <a:chExt cx="1783258" cy="2484214"/>
          </a:xfrm>
        </p:grpSpPr>
        <p:sp>
          <p:nvSpPr>
            <p:cNvPr id="22" name="任意多边形 21"/>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1004969" y="1586000"/>
            <a:ext cx="609695" cy="609475"/>
            <a:chOff x="1331259" y="1867171"/>
            <a:chExt cx="812821" cy="812821"/>
          </a:xfrm>
        </p:grpSpPr>
        <p:sp>
          <p:nvSpPr>
            <p:cNvPr id="25" name="椭圆 24"/>
            <p:cNvSpPr/>
            <p:nvPr/>
          </p:nvSpPr>
          <p:spPr>
            <a:xfrm>
              <a:off x="1331259"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 name="Group 8"/>
            <p:cNvGrpSpPr>
              <a:grpSpLocks noChangeAspect="1"/>
            </p:cNvGrpSpPr>
            <p:nvPr/>
          </p:nvGrpSpPr>
          <p:grpSpPr bwMode="auto">
            <a:xfrm>
              <a:off x="1553336" y="2061608"/>
              <a:ext cx="368665" cy="403955"/>
              <a:chOff x="3437" y="2282"/>
              <a:chExt cx="679" cy="744"/>
            </a:xfrm>
            <a:solidFill>
              <a:srgbClr val="FFB850"/>
            </a:solidFill>
          </p:grpSpPr>
          <p:sp>
            <p:nvSpPr>
              <p:cNvPr id="2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9" name="组合 28"/>
          <p:cNvGrpSpPr/>
          <p:nvPr/>
        </p:nvGrpSpPr>
        <p:grpSpPr>
          <a:xfrm>
            <a:off x="2628612" y="1586000"/>
            <a:ext cx="609695" cy="609475"/>
            <a:chOff x="3495834" y="1867171"/>
            <a:chExt cx="812821" cy="812821"/>
          </a:xfrm>
        </p:grpSpPr>
        <p:sp>
          <p:nvSpPr>
            <p:cNvPr id="30" name="椭圆 29"/>
            <p:cNvSpPr/>
            <p:nvPr/>
          </p:nvSpPr>
          <p:spPr>
            <a:xfrm>
              <a:off x="3495834"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Group 13"/>
            <p:cNvGrpSpPr>
              <a:grpSpLocks noChangeAspect="1"/>
            </p:cNvGrpSpPr>
            <p:nvPr/>
          </p:nvGrpSpPr>
          <p:grpSpPr bwMode="auto">
            <a:xfrm>
              <a:off x="3700110" y="2056524"/>
              <a:ext cx="404267" cy="409040"/>
              <a:chOff x="2426" y="2781"/>
              <a:chExt cx="593" cy="600"/>
            </a:xfrm>
            <a:solidFill>
              <a:srgbClr val="01ACBE"/>
            </a:solidFill>
          </p:grpSpPr>
          <p:sp>
            <p:nvSpPr>
              <p:cNvPr id="3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4252256" y="1586000"/>
            <a:ext cx="609695" cy="609475"/>
            <a:chOff x="5660411" y="1867171"/>
            <a:chExt cx="812821" cy="812821"/>
          </a:xfrm>
        </p:grpSpPr>
        <p:sp>
          <p:nvSpPr>
            <p:cNvPr id="35" name="椭圆 34"/>
            <p:cNvSpPr/>
            <p:nvPr/>
          </p:nvSpPr>
          <p:spPr>
            <a:xfrm>
              <a:off x="5660411"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6" name="Group 18"/>
            <p:cNvGrpSpPr>
              <a:grpSpLocks noChangeAspect="1"/>
            </p:cNvGrpSpPr>
            <p:nvPr/>
          </p:nvGrpSpPr>
          <p:grpSpPr bwMode="auto">
            <a:xfrm>
              <a:off x="5856846" y="2071730"/>
              <a:ext cx="419948" cy="391314"/>
              <a:chOff x="3802" y="2858"/>
              <a:chExt cx="616" cy="574"/>
            </a:xfrm>
            <a:solidFill>
              <a:srgbClr val="E87071"/>
            </a:solidFill>
          </p:grpSpPr>
          <p:sp>
            <p:nvSpPr>
              <p:cNvPr id="3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2" name="组合 41"/>
          <p:cNvGrpSpPr/>
          <p:nvPr/>
        </p:nvGrpSpPr>
        <p:grpSpPr>
          <a:xfrm>
            <a:off x="5875898" y="1586000"/>
            <a:ext cx="609695" cy="609475"/>
            <a:chOff x="7824986" y="1867171"/>
            <a:chExt cx="812821" cy="812821"/>
          </a:xfrm>
        </p:grpSpPr>
        <p:sp>
          <p:nvSpPr>
            <p:cNvPr id="43" name="椭圆 42"/>
            <p:cNvSpPr/>
            <p:nvPr/>
          </p:nvSpPr>
          <p:spPr>
            <a:xfrm>
              <a:off x="7824986"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 name="Group 26"/>
            <p:cNvGrpSpPr>
              <a:grpSpLocks noChangeAspect="1"/>
            </p:cNvGrpSpPr>
            <p:nvPr/>
          </p:nvGrpSpPr>
          <p:grpSpPr bwMode="auto">
            <a:xfrm>
              <a:off x="7959675" y="2193629"/>
              <a:ext cx="543441" cy="269415"/>
              <a:chOff x="5676" y="2597"/>
              <a:chExt cx="1061" cy="526"/>
            </a:xfrm>
            <a:solidFill>
              <a:srgbClr val="00AF92"/>
            </a:solidFill>
          </p:grpSpPr>
          <p:sp>
            <p:nvSpPr>
              <p:cNvPr id="4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0" name="组合 59"/>
          <p:cNvGrpSpPr/>
          <p:nvPr/>
        </p:nvGrpSpPr>
        <p:grpSpPr>
          <a:xfrm>
            <a:off x="7499543" y="1586000"/>
            <a:ext cx="609695" cy="609475"/>
            <a:chOff x="9989563" y="1867171"/>
            <a:chExt cx="812821" cy="812821"/>
          </a:xfrm>
        </p:grpSpPr>
        <p:sp>
          <p:nvSpPr>
            <p:cNvPr id="61" name="椭圆 60"/>
            <p:cNvSpPr/>
            <p:nvPr/>
          </p:nvSpPr>
          <p:spPr>
            <a:xfrm>
              <a:off x="9989563"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Freeform 108"/>
            <p:cNvSpPr>
              <a:spLocks noEditPoints="1"/>
            </p:cNvSpPr>
            <p:nvPr/>
          </p:nvSpPr>
          <p:spPr bwMode="auto">
            <a:xfrm>
              <a:off x="10191038" y="2076203"/>
              <a:ext cx="409871" cy="411346"/>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63" name="文本框 101"/>
          <p:cNvSpPr txBox="1"/>
          <p:nvPr/>
        </p:nvSpPr>
        <p:spPr>
          <a:xfrm>
            <a:off x="944115" y="2293629"/>
            <a:ext cx="732147"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64" name="文本框 102"/>
          <p:cNvSpPr txBox="1"/>
          <p:nvPr/>
        </p:nvSpPr>
        <p:spPr>
          <a:xfrm>
            <a:off x="2541045" y="2293629"/>
            <a:ext cx="732147"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02</a:t>
            </a:r>
            <a:endParaRPr lang="zh-CN" altLang="en-US" sz="2100" dirty="0">
              <a:solidFill>
                <a:srgbClr val="01ACBE"/>
              </a:solidFill>
              <a:latin typeface="Impact" panose="020B0806030902050204" pitchFamily="34" charset="0"/>
            </a:endParaRPr>
          </a:p>
        </p:txBody>
      </p:sp>
      <p:sp>
        <p:nvSpPr>
          <p:cNvPr id="65" name="文本框 103"/>
          <p:cNvSpPr txBox="1"/>
          <p:nvPr/>
        </p:nvSpPr>
        <p:spPr>
          <a:xfrm>
            <a:off x="4137975" y="2293629"/>
            <a:ext cx="732147"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sp>
        <p:nvSpPr>
          <p:cNvPr id="66" name="文本框 104"/>
          <p:cNvSpPr txBox="1"/>
          <p:nvPr/>
        </p:nvSpPr>
        <p:spPr>
          <a:xfrm>
            <a:off x="5819853" y="2293629"/>
            <a:ext cx="732147"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04</a:t>
            </a:r>
            <a:endParaRPr lang="zh-CN" altLang="en-US" sz="2100" dirty="0">
              <a:solidFill>
                <a:srgbClr val="00AF92"/>
              </a:solidFill>
              <a:latin typeface="Impact" panose="020B0806030902050204" pitchFamily="34" charset="0"/>
            </a:endParaRPr>
          </a:p>
        </p:txBody>
      </p:sp>
      <p:sp>
        <p:nvSpPr>
          <p:cNvPr id="67" name="文本框 105"/>
          <p:cNvSpPr txBox="1"/>
          <p:nvPr/>
        </p:nvSpPr>
        <p:spPr>
          <a:xfrm>
            <a:off x="7434046" y="2293629"/>
            <a:ext cx="732147" cy="4154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05</a:t>
            </a:r>
            <a:endParaRPr lang="zh-CN" altLang="en-US" sz="2100" dirty="0">
              <a:solidFill>
                <a:srgbClr val="663A77"/>
              </a:solidFill>
              <a:latin typeface="Impact" panose="020B0806030902050204" pitchFamily="34" charset="0"/>
            </a:endParaRPr>
          </a:p>
        </p:txBody>
      </p:sp>
      <p:sp>
        <p:nvSpPr>
          <p:cNvPr id="68" name="文本框 32"/>
          <p:cNvSpPr txBox="1"/>
          <p:nvPr/>
        </p:nvSpPr>
        <p:spPr>
          <a:xfrm>
            <a:off x="837280" y="3456334"/>
            <a:ext cx="967695" cy="300082"/>
          </a:xfrm>
          <a:prstGeom prst="rect">
            <a:avLst/>
          </a:prstGeom>
          <a:noFill/>
        </p:spPr>
        <p:txBody>
          <a:bodyPr wrap="square" rtlCol="0">
            <a:spAutoFit/>
          </a:bodyPr>
          <a:lstStyle/>
          <a:p>
            <a:pPr algn="ctr"/>
            <a:r>
              <a:rPr lang="zh-CN" altLang="en-US" dirty="0">
                <a:solidFill>
                  <a:srgbClr val="FF9A05"/>
                </a:solidFill>
                <a:latin typeface="微软雅黑" panose="020B0503020204020204" pitchFamily="34" charset="-122"/>
                <a:ea typeface="微软雅黑" panose="020B0503020204020204" pitchFamily="34" charset="-122"/>
              </a:rPr>
              <a:t>添加标题</a:t>
            </a:r>
          </a:p>
        </p:txBody>
      </p:sp>
      <p:sp>
        <p:nvSpPr>
          <p:cNvPr id="69" name="文本框 32"/>
          <p:cNvSpPr txBox="1"/>
          <p:nvPr/>
        </p:nvSpPr>
        <p:spPr>
          <a:xfrm>
            <a:off x="2462359" y="3456334"/>
            <a:ext cx="967695" cy="300082"/>
          </a:xfrm>
          <a:prstGeom prst="rect">
            <a:avLst/>
          </a:prstGeom>
          <a:noFill/>
        </p:spPr>
        <p:txBody>
          <a:bodyPr wrap="square" rtlCol="0">
            <a:spAutoFit/>
          </a:bodyPr>
          <a:lstStyle/>
          <a:p>
            <a:pPr algn="ctr"/>
            <a:r>
              <a:rPr lang="zh-CN" altLang="en-US" dirty="0">
                <a:solidFill>
                  <a:schemeClr val="accent5"/>
                </a:solidFill>
                <a:latin typeface="微软雅黑" panose="020B0503020204020204" pitchFamily="34" charset="-122"/>
                <a:ea typeface="微软雅黑" panose="020B0503020204020204" pitchFamily="34" charset="-122"/>
              </a:rPr>
              <a:t>添加标题</a:t>
            </a:r>
          </a:p>
        </p:txBody>
      </p:sp>
      <p:sp>
        <p:nvSpPr>
          <p:cNvPr id="70" name="文本框 32"/>
          <p:cNvSpPr txBox="1"/>
          <p:nvPr/>
        </p:nvSpPr>
        <p:spPr>
          <a:xfrm>
            <a:off x="4087438" y="3456334"/>
            <a:ext cx="967695" cy="300082"/>
          </a:xfrm>
          <a:prstGeom prst="rect">
            <a:avLst/>
          </a:prstGeom>
          <a:noFill/>
        </p:spPr>
        <p:txBody>
          <a:bodyPr wrap="square" rtlCol="0">
            <a:spAutoFit/>
          </a:bodyPr>
          <a:lstStyle/>
          <a:p>
            <a:pPr algn="ctr"/>
            <a:r>
              <a:rPr lang="zh-CN" altLang="en-US" dirty="0">
                <a:solidFill>
                  <a:srgbClr val="FF8989"/>
                </a:solidFill>
                <a:latin typeface="微软雅黑" panose="020B0503020204020204" pitchFamily="34" charset="-122"/>
                <a:ea typeface="微软雅黑" panose="020B0503020204020204" pitchFamily="34" charset="-122"/>
              </a:rPr>
              <a:t>添加标题</a:t>
            </a:r>
          </a:p>
        </p:txBody>
      </p:sp>
      <p:sp>
        <p:nvSpPr>
          <p:cNvPr id="71" name="文本框 32"/>
          <p:cNvSpPr txBox="1"/>
          <p:nvPr/>
        </p:nvSpPr>
        <p:spPr>
          <a:xfrm>
            <a:off x="5712518" y="3456334"/>
            <a:ext cx="967695" cy="300082"/>
          </a:xfrm>
          <a:prstGeom prst="rect">
            <a:avLst/>
          </a:prstGeom>
          <a:noFill/>
        </p:spPr>
        <p:txBody>
          <a:bodyPr wrap="square" rtlCol="0">
            <a:spAutoFit/>
          </a:bodyPr>
          <a:lstStyle/>
          <a:p>
            <a:pPr algn="ctr"/>
            <a:r>
              <a:rPr lang="zh-CN" altLang="en-US" dirty="0">
                <a:solidFill>
                  <a:srgbClr val="1EB28B"/>
                </a:solidFill>
                <a:latin typeface="微软雅黑" panose="020B0503020204020204" pitchFamily="34" charset="-122"/>
                <a:ea typeface="微软雅黑" panose="020B0503020204020204" pitchFamily="34" charset="-122"/>
              </a:rPr>
              <a:t>添加标题</a:t>
            </a:r>
          </a:p>
        </p:txBody>
      </p:sp>
      <p:sp>
        <p:nvSpPr>
          <p:cNvPr id="72" name="文本框 32"/>
          <p:cNvSpPr txBox="1"/>
          <p:nvPr/>
        </p:nvSpPr>
        <p:spPr>
          <a:xfrm>
            <a:off x="7337598" y="3448180"/>
            <a:ext cx="967695" cy="300082"/>
          </a:xfrm>
          <a:prstGeom prst="rect">
            <a:avLst/>
          </a:prstGeom>
          <a:noFill/>
        </p:spPr>
        <p:txBody>
          <a:bodyPr wrap="square" rtlCol="0">
            <a:spAutoFit/>
          </a:bodyPr>
          <a:lstStyle/>
          <a:p>
            <a:pPr algn="ctr"/>
            <a:r>
              <a:rPr lang="zh-CN" altLang="en-US" dirty="0">
                <a:solidFill>
                  <a:srgbClr val="7030A0"/>
                </a:solidFill>
                <a:latin typeface="微软雅黑" panose="020B0503020204020204" pitchFamily="34" charset="-122"/>
                <a:ea typeface="微软雅黑" panose="020B0503020204020204" pitchFamily="34" charset="-122"/>
              </a:rPr>
              <a:t>添加标题</a:t>
            </a:r>
          </a:p>
        </p:txBody>
      </p:sp>
      <p:sp>
        <p:nvSpPr>
          <p:cNvPr id="73" name="文本框 23"/>
          <p:cNvSpPr txBox="1"/>
          <p:nvPr/>
        </p:nvSpPr>
        <p:spPr>
          <a:xfrm>
            <a:off x="789608" y="3840176"/>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4" name="文本框 23"/>
          <p:cNvSpPr txBox="1"/>
          <p:nvPr/>
        </p:nvSpPr>
        <p:spPr>
          <a:xfrm>
            <a:off x="2402226" y="3840176"/>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5" name="文本框 23"/>
          <p:cNvSpPr txBox="1"/>
          <p:nvPr/>
        </p:nvSpPr>
        <p:spPr>
          <a:xfrm>
            <a:off x="4055734" y="3840176"/>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6" name="文本框 23"/>
          <p:cNvSpPr txBox="1"/>
          <p:nvPr/>
        </p:nvSpPr>
        <p:spPr>
          <a:xfrm>
            <a:off x="5641859" y="3840176"/>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7" name="文本框 23"/>
          <p:cNvSpPr txBox="1"/>
          <p:nvPr/>
        </p:nvSpPr>
        <p:spPr>
          <a:xfrm>
            <a:off x="7260322" y="3840176"/>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7377594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37"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900" decel="100000" fill="hold"/>
                                        <p:tgtEl>
                                          <p:spTgt spid="9"/>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900" decel="100000" fill="hold"/>
                                        <p:tgtEl>
                                          <p:spTgt spid="12"/>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50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900" decel="100000" fill="hold"/>
                                        <p:tgtEl>
                                          <p:spTgt spid="15"/>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7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10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900" decel="100000" fill="hold"/>
                                        <p:tgtEl>
                                          <p:spTgt spid="21"/>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69" fill="hold">
                            <p:stCondLst>
                              <p:cond delay="2500"/>
                            </p:stCondLst>
                            <p:childTnLst>
                              <p:par>
                                <p:cTn id="70" presetID="21" presetClass="entr" presetSubtype="1"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heel(1)">
                                      <p:cBhvr>
                                        <p:cTn id="72" dur="1000"/>
                                        <p:tgtEl>
                                          <p:spTgt spid="24"/>
                                        </p:tgtEl>
                                      </p:cBhvr>
                                    </p:animEffect>
                                  </p:childTnLst>
                                </p:cTn>
                              </p:par>
                              <p:par>
                                <p:cTn id="73" presetID="21" presetClass="entr" presetSubtype="1" fill="hold" nodeType="withEffect">
                                  <p:stCondLst>
                                    <p:cond delay="25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1000"/>
                                        <p:tgtEl>
                                          <p:spTgt spid="29"/>
                                        </p:tgtEl>
                                      </p:cBhvr>
                                    </p:animEffect>
                                  </p:childTnLst>
                                </p:cTn>
                              </p:par>
                              <p:par>
                                <p:cTn id="76" presetID="21" presetClass="entr" presetSubtype="1" fill="hold" nodeType="withEffect">
                                  <p:stCondLst>
                                    <p:cond delay="500"/>
                                  </p:stCondLst>
                                  <p:childTnLst>
                                    <p:set>
                                      <p:cBhvr>
                                        <p:cTn id="77" dur="1" fill="hold">
                                          <p:stCondLst>
                                            <p:cond delay="0"/>
                                          </p:stCondLst>
                                        </p:cTn>
                                        <p:tgtEl>
                                          <p:spTgt spid="34"/>
                                        </p:tgtEl>
                                        <p:attrNameLst>
                                          <p:attrName>style.visibility</p:attrName>
                                        </p:attrNameLst>
                                      </p:cBhvr>
                                      <p:to>
                                        <p:strVal val="visible"/>
                                      </p:to>
                                    </p:set>
                                    <p:animEffect transition="in" filter="wheel(1)">
                                      <p:cBhvr>
                                        <p:cTn id="78" dur="1000"/>
                                        <p:tgtEl>
                                          <p:spTgt spid="34"/>
                                        </p:tgtEl>
                                      </p:cBhvr>
                                    </p:animEffect>
                                  </p:childTnLst>
                                </p:cTn>
                              </p:par>
                              <p:par>
                                <p:cTn id="79" presetID="21" presetClass="entr" presetSubtype="1" fill="hold" nodeType="withEffect">
                                  <p:stCondLst>
                                    <p:cond delay="750"/>
                                  </p:stCondLst>
                                  <p:childTnLst>
                                    <p:set>
                                      <p:cBhvr>
                                        <p:cTn id="80" dur="1" fill="hold">
                                          <p:stCondLst>
                                            <p:cond delay="0"/>
                                          </p:stCondLst>
                                        </p:cTn>
                                        <p:tgtEl>
                                          <p:spTgt spid="42"/>
                                        </p:tgtEl>
                                        <p:attrNameLst>
                                          <p:attrName>style.visibility</p:attrName>
                                        </p:attrNameLst>
                                      </p:cBhvr>
                                      <p:to>
                                        <p:strVal val="visible"/>
                                      </p:to>
                                    </p:set>
                                    <p:animEffect transition="in" filter="wheel(1)">
                                      <p:cBhvr>
                                        <p:cTn id="81" dur="1000"/>
                                        <p:tgtEl>
                                          <p:spTgt spid="42"/>
                                        </p:tgtEl>
                                      </p:cBhvr>
                                    </p:animEffect>
                                  </p:childTnLst>
                                </p:cTn>
                              </p:par>
                              <p:par>
                                <p:cTn id="82" presetID="21" presetClass="entr" presetSubtype="1" fill="hold" nodeType="withEffect">
                                  <p:stCondLst>
                                    <p:cond delay="1000"/>
                                  </p:stCondLst>
                                  <p:childTnLst>
                                    <p:set>
                                      <p:cBhvr>
                                        <p:cTn id="83" dur="1" fill="hold">
                                          <p:stCondLst>
                                            <p:cond delay="0"/>
                                          </p:stCondLst>
                                        </p:cTn>
                                        <p:tgtEl>
                                          <p:spTgt spid="60"/>
                                        </p:tgtEl>
                                        <p:attrNameLst>
                                          <p:attrName>style.visibility</p:attrName>
                                        </p:attrNameLst>
                                      </p:cBhvr>
                                      <p:to>
                                        <p:strVal val="visible"/>
                                      </p:to>
                                    </p:set>
                                    <p:animEffect transition="in" filter="wheel(1)">
                                      <p:cBhvr>
                                        <p:cTn id="84" dur="1000"/>
                                        <p:tgtEl>
                                          <p:spTgt spid="60"/>
                                        </p:tgtEl>
                                      </p:cBhvr>
                                    </p:animEffect>
                                  </p:childTnLst>
                                </p:cTn>
                              </p:par>
                            </p:childTnLst>
                          </p:cTn>
                        </p:par>
                        <p:par>
                          <p:cTn id="85" fill="hold">
                            <p:stCondLst>
                              <p:cond delay="4500"/>
                            </p:stCondLst>
                            <p:childTnLst>
                              <p:par>
                                <p:cTn id="86" presetID="14" presetClass="entr" presetSubtype="10" fill="hold" grpId="0" nodeType="after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randombar(horizontal)">
                                      <p:cBhvr>
                                        <p:cTn id="88" dur="500"/>
                                        <p:tgtEl>
                                          <p:spTgt spid="63"/>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randombar(horizontal)">
                                      <p:cBhvr>
                                        <p:cTn id="91" dur="500"/>
                                        <p:tgtEl>
                                          <p:spTgt spid="64"/>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randombar(horizontal)">
                                      <p:cBhvr>
                                        <p:cTn id="94" dur="500"/>
                                        <p:tgtEl>
                                          <p:spTgt spid="65"/>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randombar(horizontal)">
                                      <p:cBhvr>
                                        <p:cTn id="97" dur="500"/>
                                        <p:tgtEl>
                                          <p:spTgt spid="66"/>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67"/>
                                        </p:tgtEl>
                                        <p:attrNameLst>
                                          <p:attrName>style.visibility</p:attrName>
                                        </p:attrNameLst>
                                      </p:cBhvr>
                                      <p:to>
                                        <p:strVal val="visible"/>
                                      </p:to>
                                    </p:set>
                                    <p:animEffect transition="in" filter="randombar(horizontal)">
                                      <p:cBhvr>
                                        <p:cTn id="100" dur="500"/>
                                        <p:tgtEl>
                                          <p:spTgt spid="67"/>
                                        </p:tgtEl>
                                      </p:cBhvr>
                                    </p:animEffect>
                                  </p:childTnLst>
                                </p:cTn>
                              </p:par>
                            </p:childTnLst>
                          </p:cTn>
                        </p:par>
                        <p:par>
                          <p:cTn id="101" fill="hold">
                            <p:stCondLst>
                              <p:cond delay="5000"/>
                            </p:stCondLst>
                            <p:childTnLst>
                              <p:par>
                                <p:cTn id="102" presetID="42" presetClass="entr" presetSubtype="0"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fade">
                                      <p:cBhvr>
                                        <p:cTn id="104" dur="500"/>
                                        <p:tgtEl>
                                          <p:spTgt spid="68"/>
                                        </p:tgtEl>
                                      </p:cBhvr>
                                    </p:animEffect>
                                    <p:anim calcmode="lin" valueType="num">
                                      <p:cBhvr>
                                        <p:cTn id="105" dur="500" fill="hold"/>
                                        <p:tgtEl>
                                          <p:spTgt spid="68"/>
                                        </p:tgtEl>
                                        <p:attrNameLst>
                                          <p:attrName>ppt_x</p:attrName>
                                        </p:attrNameLst>
                                      </p:cBhvr>
                                      <p:tavLst>
                                        <p:tav tm="0">
                                          <p:val>
                                            <p:strVal val="#ppt_x"/>
                                          </p:val>
                                        </p:tav>
                                        <p:tav tm="100000">
                                          <p:val>
                                            <p:strVal val="#ppt_x"/>
                                          </p:val>
                                        </p:tav>
                                      </p:tavLst>
                                    </p:anim>
                                    <p:anim calcmode="lin" valueType="num">
                                      <p:cBhvr>
                                        <p:cTn id="106" dur="500" fill="hold"/>
                                        <p:tgtEl>
                                          <p:spTgt spid="68"/>
                                        </p:tgtEl>
                                        <p:attrNameLst>
                                          <p:attrName>ppt_y</p:attrName>
                                        </p:attrNameLst>
                                      </p:cBhvr>
                                      <p:tavLst>
                                        <p:tav tm="0">
                                          <p:val>
                                            <p:strVal val="#ppt_y+.1"/>
                                          </p:val>
                                        </p:tav>
                                        <p:tav tm="100000">
                                          <p:val>
                                            <p:strVal val="#ppt_y"/>
                                          </p:val>
                                        </p:tav>
                                      </p:tavLst>
                                    </p:anim>
                                  </p:childTnLst>
                                </p:cTn>
                              </p:par>
                            </p:childTnLst>
                          </p:cTn>
                        </p:par>
                        <p:par>
                          <p:cTn id="107" fill="hold">
                            <p:stCondLst>
                              <p:cond delay="5500"/>
                            </p:stCondLst>
                            <p:childTnLst>
                              <p:par>
                                <p:cTn id="108" presetID="42" presetClass="entr" presetSubtype="0" fill="hold" grpId="0" nodeType="afterEffect">
                                  <p:stCondLst>
                                    <p:cond delay="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anim calcmode="lin" valueType="num">
                                      <p:cBhvr>
                                        <p:cTn id="111" dur="500" fill="hold"/>
                                        <p:tgtEl>
                                          <p:spTgt spid="69"/>
                                        </p:tgtEl>
                                        <p:attrNameLst>
                                          <p:attrName>ppt_x</p:attrName>
                                        </p:attrNameLst>
                                      </p:cBhvr>
                                      <p:tavLst>
                                        <p:tav tm="0">
                                          <p:val>
                                            <p:strVal val="#ppt_x"/>
                                          </p:val>
                                        </p:tav>
                                        <p:tav tm="100000">
                                          <p:val>
                                            <p:strVal val="#ppt_x"/>
                                          </p:val>
                                        </p:tav>
                                      </p:tavLst>
                                    </p:anim>
                                    <p:anim calcmode="lin" valueType="num">
                                      <p:cBhvr>
                                        <p:cTn id="112" dur="500" fill="hold"/>
                                        <p:tgtEl>
                                          <p:spTgt spid="69"/>
                                        </p:tgtEl>
                                        <p:attrNameLst>
                                          <p:attrName>ppt_y</p:attrName>
                                        </p:attrNameLst>
                                      </p:cBhvr>
                                      <p:tavLst>
                                        <p:tav tm="0">
                                          <p:val>
                                            <p:strVal val="#ppt_y+.1"/>
                                          </p:val>
                                        </p:tav>
                                        <p:tav tm="100000">
                                          <p:val>
                                            <p:strVal val="#ppt_y"/>
                                          </p:val>
                                        </p:tav>
                                      </p:tavLst>
                                    </p:anim>
                                  </p:childTnLst>
                                </p:cTn>
                              </p:par>
                            </p:childTnLst>
                          </p:cTn>
                        </p:par>
                        <p:par>
                          <p:cTn id="113" fill="hold">
                            <p:stCondLst>
                              <p:cond delay="6000"/>
                            </p:stCondLst>
                            <p:childTnLst>
                              <p:par>
                                <p:cTn id="114" presetID="42" presetClass="entr" presetSubtype="0"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500"/>
                                        <p:tgtEl>
                                          <p:spTgt spid="70"/>
                                        </p:tgtEl>
                                      </p:cBhvr>
                                    </p:animEffect>
                                    <p:anim calcmode="lin" valueType="num">
                                      <p:cBhvr>
                                        <p:cTn id="117" dur="500" fill="hold"/>
                                        <p:tgtEl>
                                          <p:spTgt spid="70"/>
                                        </p:tgtEl>
                                        <p:attrNameLst>
                                          <p:attrName>ppt_x</p:attrName>
                                        </p:attrNameLst>
                                      </p:cBhvr>
                                      <p:tavLst>
                                        <p:tav tm="0">
                                          <p:val>
                                            <p:strVal val="#ppt_x"/>
                                          </p:val>
                                        </p:tav>
                                        <p:tav tm="100000">
                                          <p:val>
                                            <p:strVal val="#ppt_x"/>
                                          </p:val>
                                        </p:tav>
                                      </p:tavLst>
                                    </p:anim>
                                    <p:anim calcmode="lin" valueType="num">
                                      <p:cBhvr>
                                        <p:cTn id="118" dur="500" fill="hold"/>
                                        <p:tgtEl>
                                          <p:spTgt spid="70"/>
                                        </p:tgtEl>
                                        <p:attrNameLst>
                                          <p:attrName>ppt_y</p:attrName>
                                        </p:attrNameLst>
                                      </p:cBhvr>
                                      <p:tavLst>
                                        <p:tav tm="0">
                                          <p:val>
                                            <p:strVal val="#ppt_y+.1"/>
                                          </p:val>
                                        </p:tav>
                                        <p:tav tm="100000">
                                          <p:val>
                                            <p:strVal val="#ppt_y"/>
                                          </p:val>
                                        </p:tav>
                                      </p:tavLst>
                                    </p:anim>
                                  </p:childTnLst>
                                </p:cTn>
                              </p:par>
                            </p:childTnLst>
                          </p:cTn>
                        </p:par>
                        <p:par>
                          <p:cTn id="119" fill="hold">
                            <p:stCondLst>
                              <p:cond delay="6500"/>
                            </p:stCondLst>
                            <p:childTnLst>
                              <p:par>
                                <p:cTn id="120" presetID="42" presetClass="entr" presetSubtype="0" fill="hold" grpId="0" nodeType="after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500"/>
                                        <p:tgtEl>
                                          <p:spTgt spid="71"/>
                                        </p:tgtEl>
                                      </p:cBhvr>
                                    </p:animEffect>
                                    <p:anim calcmode="lin" valueType="num">
                                      <p:cBhvr>
                                        <p:cTn id="123" dur="500" fill="hold"/>
                                        <p:tgtEl>
                                          <p:spTgt spid="71"/>
                                        </p:tgtEl>
                                        <p:attrNameLst>
                                          <p:attrName>ppt_x</p:attrName>
                                        </p:attrNameLst>
                                      </p:cBhvr>
                                      <p:tavLst>
                                        <p:tav tm="0">
                                          <p:val>
                                            <p:strVal val="#ppt_x"/>
                                          </p:val>
                                        </p:tav>
                                        <p:tav tm="100000">
                                          <p:val>
                                            <p:strVal val="#ppt_x"/>
                                          </p:val>
                                        </p:tav>
                                      </p:tavLst>
                                    </p:anim>
                                    <p:anim calcmode="lin" valueType="num">
                                      <p:cBhvr>
                                        <p:cTn id="124" dur="500" fill="hold"/>
                                        <p:tgtEl>
                                          <p:spTgt spid="71"/>
                                        </p:tgtEl>
                                        <p:attrNameLst>
                                          <p:attrName>ppt_y</p:attrName>
                                        </p:attrNameLst>
                                      </p:cBhvr>
                                      <p:tavLst>
                                        <p:tav tm="0">
                                          <p:val>
                                            <p:strVal val="#ppt_y+.1"/>
                                          </p:val>
                                        </p:tav>
                                        <p:tav tm="100000">
                                          <p:val>
                                            <p:strVal val="#ppt_y"/>
                                          </p:val>
                                        </p:tav>
                                      </p:tavLst>
                                    </p:anim>
                                  </p:childTnLst>
                                </p:cTn>
                              </p:par>
                            </p:childTnLst>
                          </p:cTn>
                        </p:par>
                        <p:par>
                          <p:cTn id="125" fill="hold">
                            <p:stCondLst>
                              <p:cond delay="7000"/>
                            </p:stCondLst>
                            <p:childTnLst>
                              <p:par>
                                <p:cTn id="126" presetID="42" presetClass="entr" presetSubtype="0" fill="hold" grpId="0" nodeType="afterEffect">
                                  <p:stCondLst>
                                    <p:cond delay="0"/>
                                  </p:stCondLst>
                                  <p:childTnLst>
                                    <p:set>
                                      <p:cBhvr>
                                        <p:cTn id="127" dur="1" fill="hold">
                                          <p:stCondLst>
                                            <p:cond delay="0"/>
                                          </p:stCondLst>
                                        </p:cTn>
                                        <p:tgtEl>
                                          <p:spTgt spid="72"/>
                                        </p:tgtEl>
                                        <p:attrNameLst>
                                          <p:attrName>style.visibility</p:attrName>
                                        </p:attrNameLst>
                                      </p:cBhvr>
                                      <p:to>
                                        <p:strVal val="visible"/>
                                      </p:to>
                                    </p:set>
                                    <p:animEffect transition="in" filter="fade">
                                      <p:cBhvr>
                                        <p:cTn id="128" dur="500"/>
                                        <p:tgtEl>
                                          <p:spTgt spid="72"/>
                                        </p:tgtEl>
                                      </p:cBhvr>
                                    </p:animEffect>
                                    <p:anim calcmode="lin" valueType="num">
                                      <p:cBhvr>
                                        <p:cTn id="129" dur="500" fill="hold"/>
                                        <p:tgtEl>
                                          <p:spTgt spid="72"/>
                                        </p:tgtEl>
                                        <p:attrNameLst>
                                          <p:attrName>ppt_x</p:attrName>
                                        </p:attrNameLst>
                                      </p:cBhvr>
                                      <p:tavLst>
                                        <p:tav tm="0">
                                          <p:val>
                                            <p:strVal val="#ppt_x"/>
                                          </p:val>
                                        </p:tav>
                                        <p:tav tm="100000">
                                          <p:val>
                                            <p:strVal val="#ppt_x"/>
                                          </p:val>
                                        </p:tav>
                                      </p:tavLst>
                                    </p:anim>
                                    <p:anim calcmode="lin" valueType="num">
                                      <p:cBhvr>
                                        <p:cTn id="130" dur="500" fill="hold"/>
                                        <p:tgtEl>
                                          <p:spTgt spid="72"/>
                                        </p:tgtEl>
                                        <p:attrNameLst>
                                          <p:attrName>ppt_y</p:attrName>
                                        </p:attrNameLst>
                                      </p:cBhvr>
                                      <p:tavLst>
                                        <p:tav tm="0">
                                          <p:val>
                                            <p:strVal val="#ppt_y+.1"/>
                                          </p:val>
                                        </p:tav>
                                        <p:tav tm="100000">
                                          <p:val>
                                            <p:strVal val="#ppt_y"/>
                                          </p:val>
                                        </p:tav>
                                      </p:tavLst>
                                    </p:anim>
                                  </p:childTnLst>
                                </p:cTn>
                              </p:par>
                            </p:childTnLst>
                          </p:cTn>
                        </p:par>
                        <p:par>
                          <p:cTn id="131" fill="hold">
                            <p:stCondLst>
                              <p:cond delay="7500"/>
                            </p:stCondLst>
                            <p:childTnLst>
                              <p:par>
                                <p:cTn id="132" presetID="22" presetClass="entr" presetSubtype="1"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wipe(up)">
                                      <p:cBhvr>
                                        <p:cTn id="134" dur="500"/>
                                        <p:tgtEl>
                                          <p:spTgt spid="73"/>
                                        </p:tgtEl>
                                      </p:cBhvr>
                                    </p:animEffect>
                                  </p:childTnLst>
                                </p:cTn>
                              </p:par>
                            </p:childTnLst>
                          </p:cTn>
                        </p:par>
                        <p:par>
                          <p:cTn id="135" fill="hold">
                            <p:stCondLst>
                              <p:cond delay="8000"/>
                            </p:stCondLst>
                            <p:childTnLst>
                              <p:par>
                                <p:cTn id="136" presetID="22" presetClass="entr" presetSubtype="1" fill="hold" grpId="0" nodeType="afterEffect">
                                  <p:stCondLst>
                                    <p:cond delay="0"/>
                                  </p:stCondLst>
                                  <p:childTnLst>
                                    <p:set>
                                      <p:cBhvr>
                                        <p:cTn id="137" dur="1" fill="hold">
                                          <p:stCondLst>
                                            <p:cond delay="0"/>
                                          </p:stCondLst>
                                        </p:cTn>
                                        <p:tgtEl>
                                          <p:spTgt spid="74"/>
                                        </p:tgtEl>
                                        <p:attrNameLst>
                                          <p:attrName>style.visibility</p:attrName>
                                        </p:attrNameLst>
                                      </p:cBhvr>
                                      <p:to>
                                        <p:strVal val="visible"/>
                                      </p:to>
                                    </p:set>
                                    <p:animEffect transition="in" filter="wipe(up)">
                                      <p:cBhvr>
                                        <p:cTn id="138" dur="500"/>
                                        <p:tgtEl>
                                          <p:spTgt spid="74"/>
                                        </p:tgtEl>
                                      </p:cBhvr>
                                    </p:animEffect>
                                  </p:childTnLst>
                                </p:cTn>
                              </p:par>
                            </p:childTnLst>
                          </p:cTn>
                        </p:par>
                        <p:par>
                          <p:cTn id="139" fill="hold">
                            <p:stCondLst>
                              <p:cond delay="8500"/>
                            </p:stCondLst>
                            <p:childTnLst>
                              <p:par>
                                <p:cTn id="140" presetID="22" presetClass="entr" presetSubtype="1" fill="hold" grpId="0" nodeType="afterEffect">
                                  <p:stCondLst>
                                    <p:cond delay="0"/>
                                  </p:stCondLst>
                                  <p:childTnLst>
                                    <p:set>
                                      <p:cBhvr>
                                        <p:cTn id="141" dur="1" fill="hold">
                                          <p:stCondLst>
                                            <p:cond delay="0"/>
                                          </p:stCondLst>
                                        </p:cTn>
                                        <p:tgtEl>
                                          <p:spTgt spid="75"/>
                                        </p:tgtEl>
                                        <p:attrNameLst>
                                          <p:attrName>style.visibility</p:attrName>
                                        </p:attrNameLst>
                                      </p:cBhvr>
                                      <p:to>
                                        <p:strVal val="visible"/>
                                      </p:to>
                                    </p:set>
                                    <p:animEffect transition="in" filter="wipe(up)">
                                      <p:cBhvr>
                                        <p:cTn id="142" dur="500"/>
                                        <p:tgtEl>
                                          <p:spTgt spid="75"/>
                                        </p:tgtEl>
                                      </p:cBhvr>
                                    </p:animEffect>
                                  </p:childTnLst>
                                </p:cTn>
                              </p:par>
                            </p:childTnLst>
                          </p:cTn>
                        </p:par>
                        <p:par>
                          <p:cTn id="143" fill="hold">
                            <p:stCondLst>
                              <p:cond delay="9000"/>
                            </p:stCondLst>
                            <p:childTnLst>
                              <p:par>
                                <p:cTn id="144" presetID="22" presetClass="entr" presetSubtype="1" fill="hold" grpId="0" nodeType="afterEffect">
                                  <p:stCondLst>
                                    <p:cond delay="0"/>
                                  </p:stCondLst>
                                  <p:childTnLst>
                                    <p:set>
                                      <p:cBhvr>
                                        <p:cTn id="145" dur="1" fill="hold">
                                          <p:stCondLst>
                                            <p:cond delay="0"/>
                                          </p:stCondLst>
                                        </p:cTn>
                                        <p:tgtEl>
                                          <p:spTgt spid="76"/>
                                        </p:tgtEl>
                                        <p:attrNameLst>
                                          <p:attrName>style.visibility</p:attrName>
                                        </p:attrNameLst>
                                      </p:cBhvr>
                                      <p:to>
                                        <p:strVal val="visible"/>
                                      </p:to>
                                    </p:set>
                                    <p:animEffect transition="in" filter="wipe(up)">
                                      <p:cBhvr>
                                        <p:cTn id="146" dur="500"/>
                                        <p:tgtEl>
                                          <p:spTgt spid="76"/>
                                        </p:tgtEl>
                                      </p:cBhvr>
                                    </p:animEffect>
                                  </p:childTnLst>
                                </p:cTn>
                              </p:par>
                            </p:childTnLst>
                          </p:cTn>
                        </p:par>
                        <p:par>
                          <p:cTn id="147" fill="hold">
                            <p:stCondLst>
                              <p:cond delay="9500"/>
                            </p:stCondLst>
                            <p:childTnLst>
                              <p:par>
                                <p:cTn id="148" presetID="22" presetClass="entr" presetSubtype="1" fill="hold" grpId="0" nodeType="afterEffect">
                                  <p:stCondLst>
                                    <p:cond delay="0"/>
                                  </p:stCondLst>
                                  <p:childTnLst>
                                    <p:set>
                                      <p:cBhvr>
                                        <p:cTn id="149" dur="1" fill="hold">
                                          <p:stCondLst>
                                            <p:cond delay="0"/>
                                          </p:stCondLst>
                                        </p:cTn>
                                        <p:tgtEl>
                                          <p:spTgt spid="77"/>
                                        </p:tgtEl>
                                        <p:attrNameLst>
                                          <p:attrName>style.visibility</p:attrName>
                                        </p:attrNameLst>
                                      </p:cBhvr>
                                      <p:to>
                                        <p:strVal val="visible"/>
                                      </p:to>
                                    </p:set>
                                    <p:animEffect transition="in" filter="wipe(up)">
                                      <p:cBhvr>
                                        <p:cTn id="1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660742" y="339502"/>
            <a:ext cx="5759763" cy="5757680"/>
            <a:chOff x="2256658" y="-109160"/>
            <a:chExt cx="7678684" cy="7678684"/>
          </a:xfrm>
        </p:grpSpPr>
        <p:pic>
          <p:nvPicPr>
            <p:cNvPr id="10" name="图片 9"/>
            <p:cNvPicPr>
              <a:picLocks noChangeAspect="1"/>
            </p:cNvPicPr>
            <p:nvPr/>
          </p:nvPicPr>
          <p:blipFill rotWithShape="1">
            <a:blip r:embed="rId7" cstate="screen">
              <a:grayscl/>
              <a:extLst>
                <a:ext uri="{BEBA8EAE-BF5A-486C-A8C5-ECC9F3942E4B}">
                  <a14:imgProps xmlns:a14="http://schemas.microsoft.com/office/drawing/2010/main">
                    <a14:imgLayer r:embed="rId8">
                      <a14:imgEffect>
                        <a14:colorTemperature colorTemp="2000"/>
                      </a14:imgEffect>
                    </a14:imgLayer>
                  </a14:imgProps>
                </a:ext>
                <a:ext uri="{28A0092B-C50C-407E-A947-70E740481C1C}">
                  <a14:useLocalDpi xmlns:a14="http://schemas.microsoft.com/office/drawing/2010/main"/>
                </a:ext>
              </a:extLst>
            </a:blip>
            <a:srcRect/>
            <a:stretch/>
          </p:blipFill>
          <p:spPr>
            <a:xfrm rot="8100000">
              <a:off x="2256658" y="3599244"/>
              <a:ext cx="7678684" cy="254595"/>
            </a:xfrm>
            <a:prstGeom prst="rect">
              <a:avLst/>
            </a:prstGeom>
          </p:spPr>
        </p:pic>
        <p:pic>
          <p:nvPicPr>
            <p:cNvPr id="11" name="图片 10"/>
            <p:cNvPicPr>
              <a:picLocks noChangeAspect="1"/>
            </p:cNvPicPr>
            <p:nvPr/>
          </p:nvPicPr>
          <p:blipFill rotWithShape="1">
            <a:blip r:embed="rId7" cstate="screen">
              <a:grayscl/>
              <a:extLst>
                <a:ext uri="{BEBA8EAE-BF5A-486C-A8C5-ECC9F3942E4B}">
                  <a14:imgProps xmlns:a14="http://schemas.microsoft.com/office/drawing/2010/main">
                    <a14:imgLayer r:embed="rId8">
                      <a14:imgEffect>
                        <a14:colorTemperature colorTemp="2000"/>
                      </a14:imgEffect>
                    </a14:imgLayer>
                  </a14:imgProps>
                </a:ext>
                <a:ext uri="{28A0092B-C50C-407E-A947-70E740481C1C}">
                  <a14:useLocalDpi xmlns:a14="http://schemas.microsoft.com/office/drawing/2010/main"/>
                </a:ext>
              </a:extLst>
            </a:blip>
            <a:srcRect/>
            <a:stretch/>
          </p:blipFill>
          <p:spPr>
            <a:xfrm rot="13500000" flipH="1">
              <a:off x="2233567" y="3602884"/>
              <a:ext cx="7678684" cy="254595"/>
            </a:xfrm>
            <a:prstGeom prst="rect">
              <a:avLst/>
            </a:prstGeom>
          </p:spPr>
        </p:pic>
        <p:grpSp>
          <p:nvGrpSpPr>
            <p:cNvPr id="12" name="组合 11"/>
            <p:cNvGrpSpPr/>
            <p:nvPr/>
          </p:nvGrpSpPr>
          <p:grpSpPr>
            <a:xfrm>
              <a:off x="4062340" y="1540553"/>
              <a:ext cx="4067320" cy="4067176"/>
              <a:chOff x="3895725" y="1530349"/>
              <a:chExt cx="4067320" cy="4067176"/>
            </a:xfrm>
          </p:grpSpPr>
          <p:sp>
            <p:nvSpPr>
              <p:cNvPr id="33" name="Freeform 5"/>
              <p:cNvSpPr>
                <a:spLocks/>
              </p:cNvSpPr>
              <p:nvPr/>
            </p:nvSpPr>
            <p:spPr bwMode="auto">
              <a:xfrm>
                <a:off x="3895725" y="1530351"/>
                <a:ext cx="4067176" cy="4067174"/>
              </a:xfrm>
              <a:custGeom>
                <a:avLst/>
                <a:gdLst>
                  <a:gd name="T0" fmla="*/ 621 w 621"/>
                  <a:gd name="T1" fmla="*/ 113 h 621"/>
                  <a:gd name="T2" fmla="*/ 621 w 621"/>
                  <a:gd name="T3" fmla="*/ 508 h 621"/>
                  <a:gd name="T4" fmla="*/ 523 w 621"/>
                  <a:gd name="T5" fmla="*/ 524 h 621"/>
                  <a:gd name="T6" fmla="*/ 508 w 621"/>
                  <a:gd name="T7" fmla="*/ 621 h 621"/>
                  <a:gd name="T8" fmla="*/ 113 w 621"/>
                  <a:gd name="T9" fmla="*/ 621 h 621"/>
                  <a:gd name="T10" fmla="*/ 94 w 621"/>
                  <a:gd name="T11" fmla="*/ 524 h 621"/>
                  <a:gd name="T12" fmla="*/ 0 w 621"/>
                  <a:gd name="T13" fmla="*/ 508 h 621"/>
                  <a:gd name="T14" fmla="*/ 0 w 621"/>
                  <a:gd name="T15" fmla="*/ 113 h 621"/>
                  <a:gd name="T16" fmla="*/ 94 w 621"/>
                  <a:gd name="T17" fmla="*/ 94 h 621"/>
                  <a:gd name="T18" fmla="*/ 113 w 621"/>
                  <a:gd name="T19" fmla="*/ 0 h 621"/>
                  <a:gd name="T20" fmla="*/ 508 w 621"/>
                  <a:gd name="T21" fmla="*/ 0 h 621"/>
                  <a:gd name="T22" fmla="*/ 523 w 621"/>
                  <a:gd name="T23" fmla="*/ 94 h 621"/>
                  <a:gd name="T24" fmla="*/ 621 w 621"/>
                  <a:gd name="T25" fmla="*/ 113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621">
                    <a:moveTo>
                      <a:pt x="621" y="113"/>
                    </a:moveTo>
                    <a:cubicBezTo>
                      <a:pt x="621" y="184"/>
                      <a:pt x="621" y="381"/>
                      <a:pt x="621" y="508"/>
                    </a:cubicBezTo>
                    <a:cubicBezTo>
                      <a:pt x="621" y="573"/>
                      <a:pt x="523" y="524"/>
                      <a:pt x="523" y="524"/>
                    </a:cubicBezTo>
                    <a:cubicBezTo>
                      <a:pt x="523" y="524"/>
                      <a:pt x="574" y="621"/>
                      <a:pt x="508" y="621"/>
                    </a:cubicBezTo>
                    <a:cubicBezTo>
                      <a:pt x="385" y="621"/>
                      <a:pt x="196" y="621"/>
                      <a:pt x="113" y="621"/>
                    </a:cubicBezTo>
                    <a:cubicBezTo>
                      <a:pt x="85" y="621"/>
                      <a:pt x="94" y="524"/>
                      <a:pt x="94" y="524"/>
                    </a:cubicBezTo>
                    <a:cubicBezTo>
                      <a:pt x="94" y="524"/>
                      <a:pt x="0" y="573"/>
                      <a:pt x="0" y="508"/>
                    </a:cubicBezTo>
                    <a:cubicBezTo>
                      <a:pt x="0" y="380"/>
                      <a:pt x="0" y="181"/>
                      <a:pt x="0" y="113"/>
                    </a:cubicBezTo>
                    <a:cubicBezTo>
                      <a:pt x="5" y="66"/>
                      <a:pt x="94" y="94"/>
                      <a:pt x="94" y="94"/>
                    </a:cubicBezTo>
                    <a:cubicBezTo>
                      <a:pt x="94" y="94"/>
                      <a:pt x="58" y="0"/>
                      <a:pt x="113" y="0"/>
                    </a:cubicBezTo>
                    <a:cubicBezTo>
                      <a:pt x="183" y="0"/>
                      <a:pt x="381" y="0"/>
                      <a:pt x="508" y="0"/>
                    </a:cubicBezTo>
                    <a:cubicBezTo>
                      <a:pt x="574" y="0"/>
                      <a:pt x="523" y="94"/>
                      <a:pt x="523" y="94"/>
                    </a:cubicBezTo>
                    <a:cubicBezTo>
                      <a:pt x="523" y="94"/>
                      <a:pt x="621" y="64"/>
                      <a:pt x="621" y="113"/>
                    </a:cubicBezTo>
                    <a:close/>
                  </a:path>
                </a:pathLst>
              </a:custGeom>
              <a:solidFill>
                <a:schemeClr val="bg1">
                  <a:lumMod val="95000"/>
                </a:schemeClr>
              </a:solidFill>
              <a:ln w="28575">
                <a:noFill/>
              </a:ln>
              <a:effectLst>
                <a:outerShdw blurRad="330200" dist="635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6"/>
              <p:cNvSpPr>
                <a:spLocks/>
              </p:cNvSpPr>
              <p:nvPr/>
            </p:nvSpPr>
            <p:spPr bwMode="auto">
              <a:xfrm>
                <a:off x="3895725" y="2111374"/>
                <a:ext cx="623888" cy="2963863"/>
              </a:xfrm>
              <a:custGeom>
                <a:avLst/>
                <a:gdLst>
                  <a:gd name="T0" fmla="*/ 43 w 94"/>
                  <a:gd name="T1" fmla="*/ 0 h 456"/>
                  <a:gd name="T2" fmla="*/ 0 w 94"/>
                  <a:gd name="T3" fmla="*/ 27 h 456"/>
                  <a:gd name="T4" fmla="*/ 0 w 94"/>
                  <a:gd name="T5" fmla="*/ 422 h 456"/>
                  <a:gd name="T6" fmla="*/ 33 w 94"/>
                  <a:gd name="T7" fmla="*/ 456 h 456"/>
                  <a:gd name="T8" fmla="*/ 94 w 94"/>
                  <a:gd name="T9" fmla="*/ 438 h 456"/>
                  <a:gd name="T10" fmla="*/ 94 w 94"/>
                  <a:gd name="T11" fmla="*/ 8 h 456"/>
                  <a:gd name="T12" fmla="*/ 43 w 94"/>
                  <a:gd name="T13" fmla="*/ 0 h 456"/>
                </a:gdLst>
                <a:ahLst/>
                <a:cxnLst>
                  <a:cxn ang="0">
                    <a:pos x="T0" y="T1"/>
                  </a:cxn>
                  <a:cxn ang="0">
                    <a:pos x="T2" y="T3"/>
                  </a:cxn>
                  <a:cxn ang="0">
                    <a:pos x="T4" y="T5"/>
                  </a:cxn>
                  <a:cxn ang="0">
                    <a:pos x="T6" y="T7"/>
                  </a:cxn>
                  <a:cxn ang="0">
                    <a:pos x="T8" y="T9"/>
                  </a:cxn>
                  <a:cxn ang="0">
                    <a:pos x="T10" y="T11"/>
                  </a:cxn>
                  <a:cxn ang="0">
                    <a:pos x="T12" y="T13"/>
                  </a:cxn>
                </a:cxnLst>
                <a:rect l="0" t="0" r="r" b="b"/>
                <a:pathLst>
                  <a:path w="94" h="456">
                    <a:moveTo>
                      <a:pt x="43" y="0"/>
                    </a:moveTo>
                    <a:cubicBezTo>
                      <a:pt x="22" y="0"/>
                      <a:pt x="2" y="6"/>
                      <a:pt x="0" y="27"/>
                    </a:cubicBezTo>
                    <a:cubicBezTo>
                      <a:pt x="0" y="95"/>
                      <a:pt x="0" y="294"/>
                      <a:pt x="0" y="422"/>
                    </a:cubicBezTo>
                    <a:cubicBezTo>
                      <a:pt x="0" y="448"/>
                      <a:pt x="15" y="456"/>
                      <a:pt x="33" y="456"/>
                    </a:cubicBezTo>
                    <a:cubicBezTo>
                      <a:pt x="60" y="456"/>
                      <a:pt x="94" y="438"/>
                      <a:pt x="94" y="438"/>
                    </a:cubicBezTo>
                    <a:cubicBezTo>
                      <a:pt x="94" y="8"/>
                      <a:pt x="94" y="8"/>
                      <a:pt x="94" y="8"/>
                    </a:cubicBezTo>
                    <a:cubicBezTo>
                      <a:pt x="94" y="8"/>
                      <a:pt x="67" y="0"/>
                      <a:pt x="43" y="0"/>
                    </a:cubicBezTo>
                  </a:path>
                </a:pathLst>
              </a:custGeom>
              <a:gradFill>
                <a:gsLst>
                  <a:gs pos="100000">
                    <a:schemeClr val="bg1">
                      <a:lumMod val="95000"/>
                    </a:schemeClr>
                  </a:gs>
                  <a:gs pos="0">
                    <a:schemeClr val="bg1">
                      <a:lumMod val="50000"/>
                      <a:alpha val="35000"/>
                    </a:schemeClr>
                  </a:gs>
                </a:gsLst>
                <a:lin ang="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20"/>
              <p:cNvSpPr>
                <a:spLocks/>
              </p:cNvSpPr>
              <p:nvPr/>
            </p:nvSpPr>
            <p:spPr bwMode="auto">
              <a:xfrm>
                <a:off x="4286249" y="1535734"/>
                <a:ext cx="3357563" cy="612153"/>
              </a:xfrm>
              <a:custGeom>
                <a:avLst/>
                <a:gdLst>
                  <a:gd name="T0" fmla="*/ 307 w 516"/>
                  <a:gd name="T1" fmla="*/ 0 h 94"/>
                  <a:gd name="T2" fmla="*/ 55 w 516"/>
                  <a:gd name="T3" fmla="*/ 0 h 94"/>
                  <a:gd name="T4" fmla="*/ 36 w 516"/>
                  <a:gd name="T5" fmla="*/ 94 h 94"/>
                  <a:gd name="T6" fmla="*/ 465 w 516"/>
                  <a:gd name="T7" fmla="*/ 94 h 94"/>
                  <a:gd name="T8" fmla="*/ 450 w 516"/>
                  <a:gd name="T9" fmla="*/ 0 h 94"/>
                  <a:gd name="T10" fmla="*/ 307 w 516"/>
                  <a:gd name="T11" fmla="*/ 0 h 94"/>
                </a:gdLst>
                <a:ahLst/>
                <a:cxnLst>
                  <a:cxn ang="0">
                    <a:pos x="T0" y="T1"/>
                  </a:cxn>
                  <a:cxn ang="0">
                    <a:pos x="T2" y="T3"/>
                  </a:cxn>
                  <a:cxn ang="0">
                    <a:pos x="T4" y="T5"/>
                  </a:cxn>
                  <a:cxn ang="0">
                    <a:pos x="T6" y="T7"/>
                  </a:cxn>
                  <a:cxn ang="0">
                    <a:pos x="T8" y="T9"/>
                  </a:cxn>
                  <a:cxn ang="0">
                    <a:pos x="T10" y="T11"/>
                  </a:cxn>
                </a:cxnLst>
                <a:rect l="0" t="0" r="r" b="b"/>
                <a:pathLst>
                  <a:path w="516" h="94">
                    <a:moveTo>
                      <a:pt x="307" y="0"/>
                    </a:moveTo>
                    <a:cubicBezTo>
                      <a:pt x="206" y="0"/>
                      <a:pt x="102" y="0"/>
                      <a:pt x="55" y="0"/>
                    </a:cubicBezTo>
                    <a:cubicBezTo>
                      <a:pt x="0" y="0"/>
                      <a:pt x="36" y="94"/>
                      <a:pt x="36" y="94"/>
                    </a:cubicBezTo>
                    <a:cubicBezTo>
                      <a:pt x="465" y="94"/>
                      <a:pt x="465" y="94"/>
                      <a:pt x="465" y="94"/>
                    </a:cubicBezTo>
                    <a:cubicBezTo>
                      <a:pt x="465" y="94"/>
                      <a:pt x="516" y="0"/>
                      <a:pt x="450" y="0"/>
                    </a:cubicBezTo>
                    <a:cubicBezTo>
                      <a:pt x="408" y="0"/>
                      <a:pt x="358" y="0"/>
                      <a:pt x="307" y="0"/>
                    </a:cubicBezTo>
                  </a:path>
                </a:pathLst>
              </a:custGeom>
              <a:gradFill>
                <a:gsLst>
                  <a:gs pos="100000">
                    <a:schemeClr val="bg1">
                      <a:lumMod val="95000"/>
                    </a:schemeClr>
                  </a:gs>
                  <a:gs pos="0">
                    <a:schemeClr val="bg1">
                      <a:lumMod val="50000"/>
                      <a:alpha val="3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24"/>
              <p:cNvSpPr>
                <a:spLocks/>
              </p:cNvSpPr>
              <p:nvPr/>
            </p:nvSpPr>
            <p:spPr bwMode="auto">
              <a:xfrm>
                <a:off x="4457701" y="4976501"/>
                <a:ext cx="3190874" cy="621022"/>
              </a:xfrm>
              <a:custGeom>
                <a:avLst/>
                <a:gdLst>
                  <a:gd name="T0" fmla="*/ 438 w 489"/>
                  <a:gd name="T1" fmla="*/ 0 h 97"/>
                  <a:gd name="T2" fmla="*/ 9 w 489"/>
                  <a:gd name="T3" fmla="*/ 0 h 97"/>
                  <a:gd name="T4" fmla="*/ 28 w 489"/>
                  <a:gd name="T5" fmla="*/ 97 h 97"/>
                  <a:gd name="T6" fmla="*/ 323 w 489"/>
                  <a:gd name="T7" fmla="*/ 97 h 97"/>
                  <a:gd name="T8" fmla="*/ 423 w 489"/>
                  <a:gd name="T9" fmla="*/ 97 h 97"/>
                  <a:gd name="T10" fmla="*/ 438 w 489"/>
                  <a:gd name="T11" fmla="*/ 0 h 97"/>
                </a:gdLst>
                <a:ahLst/>
                <a:cxnLst>
                  <a:cxn ang="0">
                    <a:pos x="T0" y="T1"/>
                  </a:cxn>
                  <a:cxn ang="0">
                    <a:pos x="T2" y="T3"/>
                  </a:cxn>
                  <a:cxn ang="0">
                    <a:pos x="T4" y="T5"/>
                  </a:cxn>
                  <a:cxn ang="0">
                    <a:pos x="T6" y="T7"/>
                  </a:cxn>
                  <a:cxn ang="0">
                    <a:pos x="T8" y="T9"/>
                  </a:cxn>
                  <a:cxn ang="0">
                    <a:pos x="T10" y="T11"/>
                  </a:cxn>
                </a:cxnLst>
                <a:rect l="0" t="0" r="r" b="b"/>
                <a:pathLst>
                  <a:path w="489" h="97">
                    <a:moveTo>
                      <a:pt x="438" y="0"/>
                    </a:moveTo>
                    <a:cubicBezTo>
                      <a:pt x="9" y="0"/>
                      <a:pt x="9" y="0"/>
                      <a:pt x="9" y="0"/>
                    </a:cubicBezTo>
                    <a:cubicBezTo>
                      <a:pt x="9" y="0"/>
                      <a:pt x="0" y="97"/>
                      <a:pt x="28" y="97"/>
                    </a:cubicBezTo>
                    <a:cubicBezTo>
                      <a:pt x="90" y="97"/>
                      <a:pt x="214" y="97"/>
                      <a:pt x="323" y="97"/>
                    </a:cubicBezTo>
                    <a:cubicBezTo>
                      <a:pt x="359" y="97"/>
                      <a:pt x="393" y="97"/>
                      <a:pt x="423" y="97"/>
                    </a:cubicBezTo>
                    <a:cubicBezTo>
                      <a:pt x="489" y="97"/>
                      <a:pt x="438" y="0"/>
                      <a:pt x="438" y="0"/>
                    </a:cubicBezTo>
                  </a:path>
                </a:pathLst>
              </a:custGeom>
              <a:gradFill>
                <a:gsLst>
                  <a:gs pos="100000">
                    <a:schemeClr val="bg1">
                      <a:lumMod val="95000"/>
                    </a:schemeClr>
                  </a:gs>
                  <a:gs pos="0">
                    <a:schemeClr val="bg1">
                      <a:lumMod val="50000"/>
                      <a:alpha val="35000"/>
                    </a:schemeClr>
                  </a:gs>
                </a:gsLst>
                <a:lin ang="16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8"/>
              <p:cNvSpPr>
                <a:spLocks/>
              </p:cNvSpPr>
              <p:nvPr/>
            </p:nvSpPr>
            <p:spPr bwMode="auto">
              <a:xfrm>
                <a:off x="7305820" y="2064544"/>
                <a:ext cx="657225" cy="3017837"/>
              </a:xfrm>
              <a:custGeom>
                <a:avLst/>
                <a:gdLst>
                  <a:gd name="T0" fmla="*/ 56 w 98"/>
                  <a:gd name="T1" fmla="*/ 0 h 457"/>
                  <a:gd name="T2" fmla="*/ 0 w 98"/>
                  <a:gd name="T3" fmla="*/ 9 h 457"/>
                  <a:gd name="T4" fmla="*/ 0 w 98"/>
                  <a:gd name="T5" fmla="*/ 439 h 457"/>
                  <a:gd name="T6" fmla="*/ 64 w 98"/>
                  <a:gd name="T7" fmla="*/ 457 h 457"/>
                  <a:gd name="T8" fmla="*/ 98 w 98"/>
                  <a:gd name="T9" fmla="*/ 423 h 457"/>
                  <a:gd name="T10" fmla="*/ 98 w 98"/>
                  <a:gd name="T11" fmla="*/ 28 h 457"/>
                  <a:gd name="T12" fmla="*/ 56 w 98"/>
                  <a:gd name="T13" fmla="*/ 0 h 457"/>
                </a:gdLst>
                <a:ahLst/>
                <a:cxnLst>
                  <a:cxn ang="0">
                    <a:pos x="T0" y="T1"/>
                  </a:cxn>
                  <a:cxn ang="0">
                    <a:pos x="T2" y="T3"/>
                  </a:cxn>
                  <a:cxn ang="0">
                    <a:pos x="T4" y="T5"/>
                  </a:cxn>
                  <a:cxn ang="0">
                    <a:pos x="T6" y="T7"/>
                  </a:cxn>
                  <a:cxn ang="0">
                    <a:pos x="T8" y="T9"/>
                  </a:cxn>
                  <a:cxn ang="0">
                    <a:pos x="T10" y="T11"/>
                  </a:cxn>
                  <a:cxn ang="0">
                    <a:pos x="T12" y="T13"/>
                  </a:cxn>
                </a:cxnLst>
                <a:rect l="0" t="0" r="r" b="b"/>
                <a:pathLst>
                  <a:path w="98" h="457">
                    <a:moveTo>
                      <a:pt x="56" y="0"/>
                    </a:moveTo>
                    <a:cubicBezTo>
                      <a:pt x="29" y="0"/>
                      <a:pt x="0" y="9"/>
                      <a:pt x="0" y="9"/>
                    </a:cubicBezTo>
                    <a:cubicBezTo>
                      <a:pt x="0" y="439"/>
                      <a:pt x="0" y="439"/>
                      <a:pt x="0" y="439"/>
                    </a:cubicBezTo>
                    <a:cubicBezTo>
                      <a:pt x="0" y="439"/>
                      <a:pt x="35" y="457"/>
                      <a:pt x="64" y="457"/>
                    </a:cubicBezTo>
                    <a:cubicBezTo>
                      <a:pt x="82" y="457"/>
                      <a:pt x="98" y="449"/>
                      <a:pt x="98" y="423"/>
                    </a:cubicBezTo>
                    <a:cubicBezTo>
                      <a:pt x="98" y="296"/>
                      <a:pt x="98" y="99"/>
                      <a:pt x="98" y="28"/>
                    </a:cubicBezTo>
                    <a:cubicBezTo>
                      <a:pt x="98" y="6"/>
                      <a:pt x="78" y="0"/>
                      <a:pt x="56" y="0"/>
                    </a:cubicBezTo>
                  </a:path>
                </a:pathLst>
              </a:custGeom>
              <a:gradFill>
                <a:gsLst>
                  <a:gs pos="0">
                    <a:schemeClr val="bg1">
                      <a:lumMod val="95000"/>
                    </a:schemeClr>
                  </a:gs>
                  <a:gs pos="100000">
                    <a:schemeClr val="bg1">
                      <a:lumMod val="50000"/>
                      <a:alpha val="35000"/>
                    </a:schemeClr>
                  </a:gs>
                </a:gsLst>
                <a:lin ang="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1"/>
              <p:cNvSpPr>
                <a:spLocks/>
              </p:cNvSpPr>
              <p:nvPr/>
            </p:nvSpPr>
            <p:spPr bwMode="auto">
              <a:xfrm>
                <a:off x="3895725" y="2272594"/>
                <a:ext cx="1868031" cy="2585442"/>
              </a:xfrm>
              <a:custGeom>
                <a:avLst/>
                <a:gdLst>
                  <a:gd name="T0" fmla="*/ 244 w 285"/>
                  <a:gd name="T1" fmla="*/ 255 h 395"/>
                  <a:gd name="T2" fmla="*/ 285 w 285"/>
                  <a:gd name="T3" fmla="*/ 197 h 395"/>
                  <a:gd name="T4" fmla="*/ 244 w 285"/>
                  <a:gd name="T5" fmla="*/ 140 h 395"/>
                  <a:gd name="T6" fmla="*/ 0 w 285"/>
                  <a:gd name="T7" fmla="*/ 0 h 395"/>
                  <a:gd name="T8" fmla="*/ 0 w 285"/>
                  <a:gd name="T9" fmla="*/ 395 h 395"/>
                  <a:gd name="T10" fmla="*/ 244 w 285"/>
                  <a:gd name="T11" fmla="*/ 255 h 395"/>
                </a:gdLst>
                <a:ahLst/>
                <a:cxnLst>
                  <a:cxn ang="0">
                    <a:pos x="T0" y="T1"/>
                  </a:cxn>
                  <a:cxn ang="0">
                    <a:pos x="T2" y="T3"/>
                  </a:cxn>
                  <a:cxn ang="0">
                    <a:pos x="T4" y="T5"/>
                  </a:cxn>
                  <a:cxn ang="0">
                    <a:pos x="T6" y="T7"/>
                  </a:cxn>
                  <a:cxn ang="0">
                    <a:pos x="T8" y="T9"/>
                  </a:cxn>
                  <a:cxn ang="0">
                    <a:pos x="T10" y="T11"/>
                  </a:cxn>
                </a:cxnLst>
                <a:rect l="0" t="0" r="r" b="b"/>
                <a:pathLst>
                  <a:path w="285" h="395">
                    <a:moveTo>
                      <a:pt x="244" y="255"/>
                    </a:moveTo>
                    <a:cubicBezTo>
                      <a:pt x="271" y="239"/>
                      <a:pt x="285" y="218"/>
                      <a:pt x="285" y="197"/>
                    </a:cubicBezTo>
                    <a:cubicBezTo>
                      <a:pt x="285" y="177"/>
                      <a:pt x="271" y="156"/>
                      <a:pt x="244" y="140"/>
                    </a:cubicBezTo>
                    <a:cubicBezTo>
                      <a:pt x="244" y="140"/>
                      <a:pt x="7" y="43"/>
                      <a:pt x="0" y="0"/>
                    </a:cubicBezTo>
                    <a:cubicBezTo>
                      <a:pt x="0" y="67"/>
                      <a:pt x="0" y="306"/>
                      <a:pt x="0" y="395"/>
                    </a:cubicBezTo>
                    <a:cubicBezTo>
                      <a:pt x="7" y="342"/>
                      <a:pt x="244" y="255"/>
                      <a:pt x="244" y="255"/>
                    </a:cubicBezTo>
                    <a:close/>
                  </a:path>
                </a:pathLst>
              </a:custGeom>
              <a:gradFill>
                <a:gsLst>
                  <a:gs pos="22000">
                    <a:srgbClr val="019EAF"/>
                  </a:gs>
                  <a:gs pos="0">
                    <a:srgbClr val="5CEFFE"/>
                  </a:gs>
                  <a:gs pos="100000">
                    <a:srgbClr val="30EAFE"/>
                  </a:gs>
                </a:gsLst>
                <a:lin ang="0" scaled="0"/>
              </a:gradFill>
              <a:ln>
                <a:noFill/>
              </a:ln>
              <a:effectLst>
                <a:outerShdw blurRad="304800" dist="635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2"/>
              <p:cNvSpPr>
                <a:spLocks/>
              </p:cNvSpPr>
              <p:nvPr/>
            </p:nvSpPr>
            <p:spPr bwMode="auto">
              <a:xfrm>
                <a:off x="6097629" y="2272594"/>
                <a:ext cx="1865272" cy="2585442"/>
              </a:xfrm>
              <a:custGeom>
                <a:avLst/>
                <a:gdLst>
                  <a:gd name="T0" fmla="*/ 42 w 285"/>
                  <a:gd name="T1" fmla="*/ 140 h 395"/>
                  <a:gd name="T2" fmla="*/ 0 w 285"/>
                  <a:gd name="T3" fmla="*/ 197 h 395"/>
                  <a:gd name="T4" fmla="*/ 42 w 285"/>
                  <a:gd name="T5" fmla="*/ 255 h 395"/>
                  <a:gd name="T6" fmla="*/ 285 w 285"/>
                  <a:gd name="T7" fmla="*/ 395 h 395"/>
                  <a:gd name="T8" fmla="*/ 285 w 285"/>
                  <a:gd name="T9" fmla="*/ 0 h 395"/>
                  <a:gd name="T10" fmla="*/ 42 w 285"/>
                  <a:gd name="T11" fmla="*/ 140 h 395"/>
                </a:gdLst>
                <a:ahLst/>
                <a:cxnLst>
                  <a:cxn ang="0">
                    <a:pos x="T0" y="T1"/>
                  </a:cxn>
                  <a:cxn ang="0">
                    <a:pos x="T2" y="T3"/>
                  </a:cxn>
                  <a:cxn ang="0">
                    <a:pos x="T4" y="T5"/>
                  </a:cxn>
                  <a:cxn ang="0">
                    <a:pos x="T6" y="T7"/>
                  </a:cxn>
                  <a:cxn ang="0">
                    <a:pos x="T8" y="T9"/>
                  </a:cxn>
                  <a:cxn ang="0">
                    <a:pos x="T10" y="T11"/>
                  </a:cxn>
                </a:cxnLst>
                <a:rect l="0" t="0" r="r" b="b"/>
                <a:pathLst>
                  <a:path w="285" h="395">
                    <a:moveTo>
                      <a:pt x="42" y="140"/>
                    </a:moveTo>
                    <a:cubicBezTo>
                      <a:pt x="14" y="156"/>
                      <a:pt x="0" y="177"/>
                      <a:pt x="0" y="197"/>
                    </a:cubicBezTo>
                    <a:cubicBezTo>
                      <a:pt x="0" y="218"/>
                      <a:pt x="14" y="239"/>
                      <a:pt x="42" y="255"/>
                    </a:cubicBezTo>
                    <a:cubicBezTo>
                      <a:pt x="42" y="255"/>
                      <a:pt x="278" y="351"/>
                      <a:pt x="285" y="395"/>
                    </a:cubicBezTo>
                    <a:cubicBezTo>
                      <a:pt x="285" y="328"/>
                      <a:pt x="285" y="88"/>
                      <a:pt x="285" y="0"/>
                    </a:cubicBezTo>
                    <a:cubicBezTo>
                      <a:pt x="279" y="52"/>
                      <a:pt x="42" y="140"/>
                      <a:pt x="42" y="140"/>
                    </a:cubicBezTo>
                    <a:close/>
                  </a:path>
                </a:pathLst>
              </a:custGeom>
              <a:gradFill>
                <a:gsLst>
                  <a:gs pos="19000">
                    <a:srgbClr val="663A77"/>
                  </a:gs>
                  <a:gs pos="0">
                    <a:srgbClr val="A572BA"/>
                  </a:gs>
                  <a:gs pos="100000">
                    <a:srgbClr val="A572BA"/>
                  </a:gs>
                </a:gsLst>
                <a:lin ang="10800000" scaled="0"/>
              </a:gradFill>
              <a:ln>
                <a:noFill/>
              </a:ln>
              <a:effectLst>
                <a:outerShdw blurRad="304800" dist="63500" dir="108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9"/>
              <p:cNvSpPr>
                <a:spLocks/>
              </p:cNvSpPr>
              <p:nvPr/>
            </p:nvSpPr>
            <p:spPr bwMode="auto">
              <a:xfrm>
                <a:off x="4637971" y="3732252"/>
                <a:ext cx="2585444" cy="1865271"/>
              </a:xfrm>
              <a:custGeom>
                <a:avLst/>
                <a:gdLst>
                  <a:gd name="T0" fmla="*/ 255 w 395"/>
                  <a:gd name="T1" fmla="*/ 41 h 285"/>
                  <a:gd name="T2" fmla="*/ 198 w 395"/>
                  <a:gd name="T3" fmla="*/ 0 h 285"/>
                  <a:gd name="T4" fmla="*/ 140 w 395"/>
                  <a:gd name="T5" fmla="*/ 41 h 285"/>
                  <a:gd name="T6" fmla="*/ 0 w 395"/>
                  <a:gd name="T7" fmla="*/ 285 h 285"/>
                  <a:gd name="T8" fmla="*/ 395 w 395"/>
                  <a:gd name="T9" fmla="*/ 285 h 285"/>
                  <a:gd name="T10" fmla="*/ 255 w 395"/>
                  <a:gd name="T11" fmla="*/ 41 h 285"/>
                </a:gdLst>
                <a:ahLst/>
                <a:cxnLst>
                  <a:cxn ang="0">
                    <a:pos x="T0" y="T1"/>
                  </a:cxn>
                  <a:cxn ang="0">
                    <a:pos x="T2" y="T3"/>
                  </a:cxn>
                  <a:cxn ang="0">
                    <a:pos x="T4" y="T5"/>
                  </a:cxn>
                  <a:cxn ang="0">
                    <a:pos x="T6" y="T7"/>
                  </a:cxn>
                  <a:cxn ang="0">
                    <a:pos x="T8" y="T9"/>
                  </a:cxn>
                  <a:cxn ang="0">
                    <a:pos x="T10" y="T11"/>
                  </a:cxn>
                </a:cxnLst>
                <a:rect l="0" t="0" r="r" b="b"/>
                <a:pathLst>
                  <a:path w="395" h="285">
                    <a:moveTo>
                      <a:pt x="255" y="41"/>
                    </a:moveTo>
                    <a:cubicBezTo>
                      <a:pt x="239" y="14"/>
                      <a:pt x="218" y="0"/>
                      <a:pt x="198" y="0"/>
                    </a:cubicBezTo>
                    <a:cubicBezTo>
                      <a:pt x="177" y="0"/>
                      <a:pt x="156" y="14"/>
                      <a:pt x="140" y="41"/>
                    </a:cubicBezTo>
                    <a:cubicBezTo>
                      <a:pt x="140" y="41"/>
                      <a:pt x="44" y="278"/>
                      <a:pt x="0" y="285"/>
                    </a:cubicBezTo>
                    <a:cubicBezTo>
                      <a:pt x="67" y="285"/>
                      <a:pt x="307" y="285"/>
                      <a:pt x="395" y="285"/>
                    </a:cubicBezTo>
                    <a:cubicBezTo>
                      <a:pt x="343" y="278"/>
                      <a:pt x="255" y="41"/>
                      <a:pt x="255" y="41"/>
                    </a:cubicBezTo>
                    <a:close/>
                  </a:path>
                </a:pathLst>
              </a:custGeom>
              <a:gradFill>
                <a:gsLst>
                  <a:gs pos="21000">
                    <a:srgbClr val="E25050"/>
                  </a:gs>
                  <a:gs pos="0">
                    <a:srgbClr val="F3B7B7"/>
                  </a:gs>
                  <a:gs pos="100000">
                    <a:srgbClr val="F1ADAD"/>
                  </a:gs>
                </a:gsLst>
                <a:lin ang="16200000" scaled="0"/>
              </a:gradFill>
              <a:ln>
                <a:noFill/>
              </a:ln>
              <a:effectLst>
                <a:outerShdw blurRad="304800" dist="63500" dir="162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10"/>
              <p:cNvSpPr>
                <a:spLocks/>
              </p:cNvSpPr>
              <p:nvPr/>
            </p:nvSpPr>
            <p:spPr bwMode="auto">
              <a:xfrm>
                <a:off x="4637971" y="1530349"/>
                <a:ext cx="2585444" cy="1868030"/>
              </a:xfrm>
              <a:custGeom>
                <a:avLst/>
                <a:gdLst>
                  <a:gd name="T0" fmla="*/ 140 w 395"/>
                  <a:gd name="T1" fmla="*/ 243 h 285"/>
                  <a:gd name="T2" fmla="*/ 198 w 395"/>
                  <a:gd name="T3" fmla="*/ 285 h 285"/>
                  <a:gd name="T4" fmla="*/ 255 w 395"/>
                  <a:gd name="T5" fmla="*/ 243 h 285"/>
                  <a:gd name="T6" fmla="*/ 395 w 395"/>
                  <a:gd name="T7" fmla="*/ 0 h 285"/>
                  <a:gd name="T8" fmla="*/ 0 w 395"/>
                  <a:gd name="T9" fmla="*/ 0 h 285"/>
                  <a:gd name="T10" fmla="*/ 140 w 395"/>
                  <a:gd name="T11" fmla="*/ 243 h 285"/>
                </a:gdLst>
                <a:ahLst/>
                <a:cxnLst>
                  <a:cxn ang="0">
                    <a:pos x="T0" y="T1"/>
                  </a:cxn>
                  <a:cxn ang="0">
                    <a:pos x="T2" y="T3"/>
                  </a:cxn>
                  <a:cxn ang="0">
                    <a:pos x="T4" y="T5"/>
                  </a:cxn>
                  <a:cxn ang="0">
                    <a:pos x="T6" y="T7"/>
                  </a:cxn>
                  <a:cxn ang="0">
                    <a:pos x="T8" y="T9"/>
                  </a:cxn>
                  <a:cxn ang="0">
                    <a:pos x="T10" y="T11"/>
                  </a:cxn>
                </a:cxnLst>
                <a:rect l="0" t="0" r="r" b="b"/>
                <a:pathLst>
                  <a:path w="395" h="285">
                    <a:moveTo>
                      <a:pt x="140" y="243"/>
                    </a:moveTo>
                    <a:cubicBezTo>
                      <a:pt x="156" y="271"/>
                      <a:pt x="177" y="285"/>
                      <a:pt x="198" y="285"/>
                    </a:cubicBezTo>
                    <a:cubicBezTo>
                      <a:pt x="218" y="285"/>
                      <a:pt x="239" y="271"/>
                      <a:pt x="255" y="243"/>
                    </a:cubicBezTo>
                    <a:cubicBezTo>
                      <a:pt x="255" y="243"/>
                      <a:pt x="352" y="7"/>
                      <a:pt x="395" y="0"/>
                    </a:cubicBezTo>
                    <a:cubicBezTo>
                      <a:pt x="328" y="0"/>
                      <a:pt x="89" y="0"/>
                      <a:pt x="0" y="0"/>
                    </a:cubicBezTo>
                    <a:cubicBezTo>
                      <a:pt x="53" y="6"/>
                      <a:pt x="140" y="243"/>
                      <a:pt x="140" y="243"/>
                    </a:cubicBezTo>
                    <a:close/>
                  </a:path>
                </a:pathLst>
              </a:custGeom>
              <a:gradFill>
                <a:gsLst>
                  <a:gs pos="22000">
                    <a:srgbClr val="FF9A05"/>
                  </a:gs>
                  <a:gs pos="0">
                    <a:srgbClr val="FFE8C5"/>
                  </a:gs>
                  <a:gs pos="100000">
                    <a:srgbClr val="FFD89F"/>
                  </a:gs>
                </a:gsLst>
                <a:lin ang="5400000" scaled="0"/>
              </a:gradFill>
              <a:ln>
                <a:noFill/>
              </a:ln>
              <a:effectLst>
                <a:outerShdw blurRad="304800" dist="63500" dir="54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 name="组合 12"/>
            <p:cNvGrpSpPr/>
            <p:nvPr/>
          </p:nvGrpSpPr>
          <p:grpSpPr>
            <a:xfrm>
              <a:off x="5571274" y="2182672"/>
              <a:ext cx="1049308" cy="1001370"/>
              <a:chOff x="3675652" y="1084343"/>
              <a:chExt cx="1049308" cy="1001370"/>
            </a:xfrm>
          </p:grpSpPr>
          <p:sp>
            <p:nvSpPr>
              <p:cNvPr id="31" name="文本框 33"/>
              <p:cNvSpPr txBox="1"/>
              <p:nvPr/>
            </p:nvSpPr>
            <p:spPr>
              <a:xfrm>
                <a:off x="3675652" y="1084343"/>
                <a:ext cx="1031437" cy="861975"/>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32" name="文本框 34"/>
              <p:cNvSpPr txBox="1"/>
              <p:nvPr/>
            </p:nvSpPr>
            <p:spPr>
              <a:xfrm>
                <a:off x="3683900" y="1716295"/>
                <a:ext cx="1041060" cy="369418"/>
              </a:xfrm>
              <a:prstGeom prst="rect">
                <a:avLst/>
              </a:prstGeom>
              <a:noFill/>
            </p:spPr>
            <p:txBody>
              <a:bodyPr wrap="square" rtlCol="0">
                <a:spAutoFit/>
              </a:bodyPr>
              <a:lstStyle/>
              <a:p>
                <a:pPr algn="ctr"/>
                <a:r>
                  <a:rPr lang="en-US" altLang="zh-CN" sz="1200" dirty="0">
                    <a:solidFill>
                      <a:prstClr val="white"/>
                    </a:solidFill>
                    <a:latin typeface="时尚中黑简体" panose="01010104010101010101" pitchFamily="2" charset="-122"/>
                    <a:ea typeface="时尚中黑简体" panose="01010104010101010101" pitchFamily="2" charset="-122"/>
                  </a:rPr>
                  <a:t>STEP</a:t>
                </a:r>
                <a:endParaRPr lang="zh-CN" altLang="en-US" sz="1200" dirty="0">
                  <a:solidFill>
                    <a:prstClr val="white"/>
                  </a:solidFill>
                  <a:latin typeface="时尚中黑简体" panose="01010104010101010101" pitchFamily="2" charset="-122"/>
                  <a:ea typeface="时尚中黑简体" panose="01010104010101010101" pitchFamily="2" charset="-122"/>
                </a:endParaRPr>
              </a:p>
            </p:txBody>
          </p:sp>
        </p:grpSp>
        <p:grpSp>
          <p:nvGrpSpPr>
            <p:cNvPr id="14" name="组合 13"/>
            <p:cNvGrpSpPr/>
            <p:nvPr/>
          </p:nvGrpSpPr>
          <p:grpSpPr>
            <a:xfrm>
              <a:off x="6504826" y="3104581"/>
              <a:ext cx="1049308" cy="1001370"/>
              <a:chOff x="3675652" y="1084343"/>
              <a:chExt cx="1049308" cy="1001370"/>
            </a:xfrm>
          </p:grpSpPr>
          <p:sp>
            <p:nvSpPr>
              <p:cNvPr id="29" name="文本框 37"/>
              <p:cNvSpPr txBox="1"/>
              <p:nvPr/>
            </p:nvSpPr>
            <p:spPr>
              <a:xfrm>
                <a:off x="3675652" y="1084343"/>
                <a:ext cx="1031437" cy="861975"/>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30" name="文本框 38"/>
              <p:cNvSpPr txBox="1"/>
              <p:nvPr/>
            </p:nvSpPr>
            <p:spPr>
              <a:xfrm>
                <a:off x="3683900" y="1716295"/>
                <a:ext cx="1041060" cy="369418"/>
              </a:xfrm>
              <a:prstGeom prst="rect">
                <a:avLst/>
              </a:prstGeom>
              <a:noFill/>
            </p:spPr>
            <p:txBody>
              <a:bodyPr wrap="square" rtlCol="0">
                <a:spAutoFit/>
              </a:bodyPr>
              <a:lstStyle/>
              <a:p>
                <a:pPr algn="ctr"/>
                <a:r>
                  <a:rPr lang="en-US" altLang="zh-CN" sz="1200" dirty="0">
                    <a:solidFill>
                      <a:prstClr val="white"/>
                    </a:solidFill>
                    <a:latin typeface="时尚中黑简体" panose="01010104010101010101" pitchFamily="2" charset="-122"/>
                    <a:ea typeface="时尚中黑简体" panose="01010104010101010101" pitchFamily="2" charset="-122"/>
                  </a:rPr>
                  <a:t>STEP</a:t>
                </a:r>
                <a:endParaRPr lang="zh-CN" altLang="en-US" sz="1200" dirty="0">
                  <a:solidFill>
                    <a:prstClr val="white"/>
                  </a:solidFill>
                  <a:latin typeface="时尚中黑简体" panose="01010104010101010101" pitchFamily="2" charset="-122"/>
                  <a:ea typeface="时尚中黑简体" panose="01010104010101010101" pitchFamily="2" charset="-122"/>
                </a:endParaRPr>
              </a:p>
            </p:txBody>
          </p:sp>
        </p:grpSp>
        <p:grpSp>
          <p:nvGrpSpPr>
            <p:cNvPr id="15" name="组合 14"/>
            <p:cNvGrpSpPr/>
            <p:nvPr/>
          </p:nvGrpSpPr>
          <p:grpSpPr>
            <a:xfrm>
              <a:off x="4702842" y="3104581"/>
              <a:ext cx="1049308" cy="1001370"/>
              <a:chOff x="3675652" y="1084343"/>
              <a:chExt cx="1049308" cy="1001370"/>
            </a:xfrm>
          </p:grpSpPr>
          <p:sp>
            <p:nvSpPr>
              <p:cNvPr id="27" name="文本框 40"/>
              <p:cNvSpPr txBox="1"/>
              <p:nvPr/>
            </p:nvSpPr>
            <p:spPr>
              <a:xfrm>
                <a:off x="3675652" y="1084343"/>
                <a:ext cx="1031437" cy="861975"/>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28" name="文本框 41"/>
              <p:cNvSpPr txBox="1"/>
              <p:nvPr/>
            </p:nvSpPr>
            <p:spPr>
              <a:xfrm>
                <a:off x="3683900" y="1716295"/>
                <a:ext cx="1041060" cy="369418"/>
              </a:xfrm>
              <a:prstGeom prst="rect">
                <a:avLst/>
              </a:prstGeom>
              <a:noFill/>
            </p:spPr>
            <p:txBody>
              <a:bodyPr wrap="square" rtlCol="0">
                <a:spAutoFit/>
              </a:bodyPr>
              <a:lstStyle/>
              <a:p>
                <a:pPr algn="ctr"/>
                <a:r>
                  <a:rPr lang="en-US" altLang="zh-CN" sz="1200" dirty="0">
                    <a:solidFill>
                      <a:prstClr val="white"/>
                    </a:solidFill>
                    <a:latin typeface="时尚中黑简体" panose="01010104010101010101" pitchFamily="2" charset="-122"/>
                    <a:ea typeface="时尚中黑简体" panose="01010104010101010101" pitchFamily="2" charset="-122"/>
                  </a:rPr>
                  <a:t>STEP</a:t>
                </a:r>
                <a:endParaRPr lang="zh-CN" altLang="en-US" sz="1200" dirty="0">
                  <a:solidFill>
                    <a:prstClr val="white"/>
                  </a:solidFill>
                  <a:latin typeface="时尚中黑简体" panose="01010104010101010101" pitchFamily="2" charset="-122"/>
                  <a:ea typeface="时尚中黑简体" panose="01010104010101010101" pitchFamily="2" charset="-122"/>
                </a:endParaRPr>
              </a:p>
            </p:txBody>
          </p:sp>
        </p:grpSp>
        <p:grpSp>
          <p:nvGrpSpPr>
            <p:cNvPr id="16" name="组合 15"/>
            <p:cNvGrpSpPr/>
            <p:nvPr/>
          </p:nvGrpSpPr>
          <p:grpSpPr>
            <a:xfrm>
              <a:off x="5581591" y="3956967"/>
              <a:ext cx="1049308" cy="1001370"/>
              <a:chOff x="3675652" y="1084343"/>
              <a:chExt cx="1049308" cy="1001370"/>
            </a:xfrm>
          </p:grpSpPr>
          <p:sp>
            <p:nvSpPr>
              <p:cNvPr id="25" name="文本框 43"/>
              <p:cNvSpPr txBox="1"/>
              <p:nvPr/>
            </p:nvSpPr>
            <p:spPr>
              <a:xfrm>
                <a:off x="3675652" y="1084343"/>
                <a:ext cx="1031437" cy="861975"/>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26" name="文本框 44"/>
              <p:cNvSpPr txBox="1"/>
              <p:nvPr/>
            </p:nvSpPr>
            <p:spPr>
              <a:xfrm>
                <a:off x="3683900" y="1716295"/>
                <a:ext cx="1041060" cy="369418"/>
              </a:xfrm>
              <a:prstGeom prst="rect">
                <a:avLst/>
              </a:prstGeom>
              <a:noFill/>
            </p:spPr>
            <p:txBody>
              <a:bodyPr wrap="square" rtlCol="0">
                <a:spAutoFit/>
              </a:bodyPr>
              <a:lstStyle/>
              <a:p>
                <a:pPr algn="ctr"/>
                <a:r>
                  <a:rPr lang="en-US" altLang="zh-CN" sz="1200" dirty="0">
                    <a:solidFill>
                      <a:prstClr val="white"/>
                    </a:solidFill>
                    <a:latin typeface="时尚中黑简体" panose="01010104010101010101" pitchFamily="2" charset="-122"/>
                    <a:ea typeface="时尚中黑简体" panose="01010104010101010101" pitchFamily="2" charset="-122"/>
                  </a:rPr>
                  <a:t>STEP</a:t>
                </a:r>
                <a:endParaRPr lang="zh-CN" altLang="en-US" sz="1200" dirty="0">
                  <a:solidFill>
                    <a:prstClr val="white"/>
                  </a:solidFill>
                  <a:latin typeface="时尚中黑简体" panose="01010104010101010101" pitchFamily="2" charset="-122"/>
                  <a:ea typeface="时尚中黑简体" panose="01010104010101010101" pitchFamily="2" charset="-122"/>
                </a:endParaRPr>
              </a:p>
            </p:txBody>
          </p:sp>
        </p:grpSp>
        <p:grpSp>
          <p:nvGrpSpPr>
            <p:cNvPr id="17" name="Group 31"/>
            <p:cNvGrpSpPr>
              <a:grpSpLocks noChangeAspect="1"/>
            </p:cNvGrpSpPr>
            <p:nvPr/>
          </p:nvGrpSpPr>
          <p:grpSpPr bwMode="auto">
            <a:xfrm>
              <a:off x="4581525" y="2191432"/>
              <a:ext cx="468312" cy="346075"/>
              <a:chOff x="2866" y="1297"/>
              <a:chExt cx="295" cy="218"/>
            </a:xfrm>
            <a:solidFill>
              <a:schemeClr val="bg1">
                <a:lumMod val="65000"/>
              </a:schemeClr>
            </a:solidFill>
          </p:grpSpPr>
          <p:sp>
            <p:nvSpPr>
              <p:cNvPr id="23" name="Freeform 32"/>
              <p:cNvSpPr>
                <a:spLocks/>
              </p:cNvSpPr>
              <p:nvPr/>
            </p:nvSpPr>
            <p:spPr bwMode="auto">
              <a:xfrm>
                <a:off x="2939" y="1297"/>
                <a:ext cx="222" cy="192"/>
              </a:xfrm>
              <a:custGeom>
                <a:avLst/>
                <a:gdLst>
                  <a:gd name="T0" fmla="*/ 70 w 70"/>
                  <a:gd name="T1" fmla="*/ 16 h 60"/>
                  <a:gd name="T2" fmla="*/ 60 w 70"/>
                  <a:gd name="T3" fmla="*/ 28 h 60"/>
                  <a:gd name="T4" fmla="*/ 69 w 70"/>
                  <a:gd name="T5" fmla="*/ 60 h 60"/>
                  <a:gd name="T6" fmla="*/ 54 w 70"/>
                  <a:gd name="T7" fmla="*/ 30 h 60"/>
                  <a:gd name="T8" fmla="*/ 35 w 70"/>
                  <a:gd name="T9" fmla="*/ 33 h 60"/>
                  <a:gd name="T10" fmla="*/ 0 w 70"/>
                  <a:gd name="T11" fmla="*/ 16 h 60"/>
                  <a:gd name="T12" fmla="*/ 35 w 70"/>
                  <a:gd name="T13" fmla="*/ 0 h 60"/>
                  <a:gd name="T14" fmla="*/ 70 w 70"/>
                  <a:gd name="T15" fmla="*/ 16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0">
                    <a:moveTo>
                      <a:pt x="70" y="16"/>
                    </a:moveTo>
                    <a:cubicBezTo>
                      <a:pt x="70" y="21"/>
                      <a:pt x="66" y="25"/>
                      <a:pt x="60" y="28"/>
                    </a:cubicBezTo>
                    <a:cubicBezTo>
                      <a:pt x="59" y="29"/>
                      <a:pt x="62" y="44"/>
                      <a:pt x="69" y="60"/>
                    </a:cubicBezTo>
                    <a:cubicBezTo>
                      <a:pt x="58" y="47"/>
                      <a:pt x="55" y="30"/>
                      <a:pt x="54" y="30"/>
                    </a:cubicBezTo>
                    <a:cubicBezTo>
                      <a:pt x="48" y="32"/>
                      <a:pt x="42" y="33"/>
                      <a:pt x="35" y="33"/>
                    </a:cubicBezTo>
                    <a:cubicBezTo>
                      <a:pt x="16" y="33"/>
                      <a:pt x="0" y="26"/>
                      <a:pt x="0" y="16"/>
                    </a:cubicBezTo>
                    <a:cubicBezTo>
                      <a:pt x="0" y="7"/>
                      <a:pt x="16" y="0"/>
                      <a:pt x="35" y="0"/>
                    </a:cubicBezTo>
                    <a:cubicBezTo>
                      <a:pt x="54" y="0"/>
                      <a:pt x="70" y="7"/>
                      <a:pt x="7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3"/>
              <p:cNvSpPr>
                <a:spLocks/>
              </p:cNvSpPr>
              <p:nvPr/>
            </p:nvSpPr>
            <p:spPr bwMode="auto">
              <a:xfrm>
                <a:off x="2866" y="1351"/>
                <a:ext cx="257" cy="164"/>
              </a:xfrm>
              <a:custGeom>
                <a:avLst/>
                <a:gdLst>
                  <a:gd name="T0" fmla="*/ 60 w 81"/>
                  <a:gd name="T1" fmla="*/ 27 h 51"/>
                  <a:gd name="T2" fmla="*/ 69 w 81"/>
                  <a:gd name="T3" fmla="*/ 19 h 51"/>
                  <a:gd name="T4" fmla="*/ 57 w 81"/>
                  <a:gd name="T5" fmla="*/ 20 h 51"/>
                  <a:gd name="T6" fmla="*/ 23 w 81"/>
                  <a:gd name="T7" fmla="*/ 8 h 51"/>
                  <a:gd name="T8" fmla="*/ 20 w 81"/>
                  <a:gd name="T9" fmla="*/ 0 h 51"/>
                  <a:gd name="T10" fmla="*/ 20 w 81"/>
                  <a:gd name="T11" fmla="*/ 0 h 51"/>
                  <a:gd name="T12" fmla="*/ 0 w 81"/>
                  <a:gd name="T13" fmla="*/ 15 h 51"/>
                  <a:gd name="T14" fmla="*/ 35 w 81"/>
                  <a:gd name="T15" fmla="*/ 32 h 51"/>
                  <a:gd name="T16" fmla="*/ 53 w 81"/>
                  <a:gd name="T17" fmla="*/ 30 h 51"/>
                  <a:gd name="T18" fmla="*/ 81 w 81"/>
                  <a:gd name="T19" fmla="*/ 51 h 51"/>
                  <a:gd name="T20" fmla="*/ 60 w 81"/>
                  <a:gd name="T21"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51">
                    <a:moveTo>
                      <a:pt x="60" y="27"/>
                    </a:moveTo>
                    <a:cubicBezTo>
                      <a:pt x="64" y="25"/>
                      <a:pt x="68" y="22"/>
                      <a:pt x="69" y="19"/>
                    </a:cubicBezTo>
                    <a:cubicBezTo>
                      <a:pt x="65" y="19"/>
                      <a:pt x="61" y="20"/>
                      <a:pt x="57" y="20"/>
                    </a:cubicBezTo>
                    <a:cubicBezTo>
                      <a:pt x="42" y="19"/>
                      <a:pt x="29" y="15"/>
                      <a:pt x="23" y="8"/>
                    </a:cubicBezTo>
                    <a:cubicBezTo>
                      <a:pt x="21" y="6"/>
                      <a:pt x="20" y="3"/>
                      <a:pt x="20" y="0"/>
                    </a:cubicBezTo>
                    <a:cubicBezTo>
                      <a:pt x="20" y="0"/>
                      <a:pt x="20" y="0"/>
                      <a:pt x="20" y="0"/>
                    </a:cubicBezTo>
                    <a:cubicBezTo>
                      <a:pt x="8" y="3"/>
                      <a:pt x="0" y="9"/>
                      <a:pt x="0" y="15"/>
                    </a:cubicBezTo>
                    <a:cubicBezTo>
                      <a:pt x="0" y="25"/>
                      <a:pt x="15" y="32"/>
                      <a:pt x="35" y="32"/>
                    </a:cubicBezTo>
                    <a:cubicBezTo>
                      <a:pt x="42" y="32"/>
                      <a:pt x="48" y="31"/>
                      <a:pt x="53" y="30"/>
                    </a:cubicBezTo>
                    <a:cubicBezTo>
                      <a:pt x="54" y="29"/>
                      <a:pt x="62" y="38"/>
                      <a:pt x="81" y="51"/>
                    </a:cubicBezTo>
                    <a:cubicBezTo>
                      <a:pt x="66" y="37"/>
                      <a:pt x="59" y="27"/>
                      <a:pt x="6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 name="Freeform 37"/>
            <p:cNvSpPr>
              <a:spLocks noEditPoints="1"/>
            </p:cNvSpPr>
            <p:nvPr/>
          </p:nvSpPr>
          <p:spPr bwMode="auto">
            <a:xfrm>
              <a:off x="4754874" y="4611807"/>
              <a:ext cx="374650" cy="415924"/>
            </a:xfrm>
            <a:custGeom>
              <a:avLst/>
              <a:gdLst>
                <a:gd name="T0" fmla="*/ 57 w 73"/>
                <a:gd name="T1" fmla="*/ 14 h 82"/>
                <a:gd name="T2" fmla="*/ 52 w 73"/>
                <a:gd name="T3" fmla="*/ 0 h 82"/>
                <a:gd name="T4" fmla="*/ 57 w 73"/>
                <a:gd name="T5" fmla="*/ 14 h 82"/>
                <a:gd name="T6" fmla="*/ 47 w 73"/>
                <a:gd name="T7" fmla="*/ 38 h 82"/>
                <a:gd name="T8" fmla="*/ 64 w 73"/>
                <a:gd name="T9" fmla="*/ 38 h 82"/>
                <a:gd name="T10" fmla="*/ 64 w 73"/>
                <a:gd name="T11" fmla="*/ 31 h 82"/>
                <a:gd name="T12" fmla="*/ 52 w 73"/>
                <a:gd name="T13" fmla="*/ 31 h 82"/>
                <a:gd name="T14" fmla="*/ 51 w 73"/>
                <a:gd name="T15" fmla="*/ 20 h 82"/>
                <a:gd name="T16" fmla="*/ 40 w 73"/>
                <a:gd name="T17" fmla="*/ 11 h 82"/>
                <a:gd name="T18" fmla="*/ 23 w 73"/>
                <a:gd name="T19" fmla="*/ 11 h 82"/>
                <a:gd name="T20" fmla="*/ 12 w 73"/>
                <a:gd name="T21" fmla="*/ 24 h 82"/>
                <a:gd name="T22" fmla="*/ 18 w 73"/>
                <a:gd name="T23" fmla="*/ 29 h 82"/>
                <a:gd name="T24" fmla="*/ 35 w 73"/>
                <a:gd name="T25" fmla="*/ 19 h 82"/>
                <a:gd name="T26" fmla="*/ 21 w 73"/>
                <a:gd name="T27" fmla="*/ 38 h 82"/>
                <a:gd name="T28" fmla="*/ 23 w 73"/>
                <a:gd name="T29" fmla="*/ 57 h 82"/>
                <a:gd name="T30" fmla="*/ 8 w 73"/>
                <a:gd name="T31" fmla="*/ 56 h 82"/>
                <a:gd name="T32" fmla="*/ 8 w 73"/>
                <a:gd name="T33" fmla="*/ 63 h 82"/>
                <a:gd name="T34" fmla="*/ 32 w 73"/>
                <a:gd name="T35" fmla="*/ 63 h 82"/>
                <a:gd name="T36" fmla="*/ 32 w 73"/>
                <a:gd name="T37" fmla="*/ 47 h 82"/>
                <a:gd name="T38" fmla="*/ 43 w 73"/>
                <a:gd name="T39" fmla="*/ 58 h 82"/>
                <a:gd name="T40" fmla="*/ 43 w 73"/>
                <a:gd name="T41" fmla="*/ 74 h 82"/>
                <a:gd name="T42" fmla="*/ 51 w 73"/>
                <a:gd name="T43" fmla="*/ 72 h 82"/>
                <a:gd name="T44" fmla="*/ 51 w 73"/>
                <a:gd name="T45" fmla="*/ 52 h 82"/>
                <a:gd name="T46" fmla="*/ 39 w 73"/>
                <a:gd name="T47" fmla="*/ 41 h 82"/>
                <a:gd name="T48" fmla="*/ 45 w 73"/>
                <a:gd name="T49" fmla="*/ 31 h 82"/>
                <a:gd name="T50" fmla="*/ 47 w 73"/>
                <a:gd name="T51" fmla="*/ 3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82">
                  <a:moveTo>
                    <a:pt x="57" y="14"/>
                  </a:moveTo>
                  <a:cubicBezTo>
                    <a:pt x="64" y="9"/>
                    <a:pt x="58" y="0"/>
                    <a:pt x="52" y="0"/>
                  </a:cubicBezTo>
                  <a:cubicBezTo>
                    <a:pt x="38" y="1"/>
                    <a:pt x="47" y="21"/>
                    <a:pt x="57" y="14"/>
                  </a:cubicBezTo>
                  <a:close/>
                  <a:moveTo>
                    <a:pt x="47" y="38"/>
                  </a:moveTo>
                  <a:cubicBezTo>
                    <a:pt x="51" y="41"/>
                    <a:pt x="60" y="39"/>
                    <a:pt x="64" y="38"/>
                  </a:cubicBezTo>
                  <a:cubicBezTo>
                    <a:pt x="73" y="36"/>
                    <a:pt x="71" y="30"/>
                    <a:pt x="64" y="31"/>
                  </a:cubicBezTo>
                  <a:cubicBezTo>
                    <a:pt x="62" y="31"/>
                    <a:pt x="54" y="33"/>
                    <a:pt x="52" y="31"/>
                  </a:cubicBezTo>
                  <a:cubicBezTo>
                    <a:pt x="51" y="29"/>
                    <a:pt x="53" y="23"/>
                    <a:pt x="51" y="20"/>
                  </a:cubicBezTo>
                  <a:cubicBezTo>
                    <a:pt x="49" y="17"/>
                    <a:pt x="45" y="12"/>
                    <a:pt x="40" y="11"/>
                  </a:cubicBezTo>
                  <a:cubicBezTo>
                    <a:pt x="35" y="9"/>
                    <a:pt x="29" y="9"/>
                    <a:pt x="23" y="11"/>
                  </a:cubicBezTo>
                  <a:cubicBezTo>
                    <a:pt x="18" y="12"/>
                    <a:pt x="15" y="19"/>
                    <a:pt x="12" y="24"/>
                  </a:cubicBezTo>
                  <a:cubicBezTo>
                    <a:pt x="9" y="28"/>
                    <a:pt x="13" y="34"/>
                    <a:pt x="18" y="29"/>
                  </a:cubicBezTo>
                  <a:cubicBezTo>
                    <a:pt x="22" y="24"/>
                    <a:pt x="24" y="17"/>
                    <a:pt x="35" y="19"/>
                  </a:cubicBezTo>
                  <a:cubicBezTo>
                    <a:pt x="32" y="26"/>
                    <a:pt x="23" y="30"/>
                    <a:pt x="21" y="38"/>
                  </a:cubicBezTo>
                  <a:cubicBezTo>
                    <a:pt x="20" y="43"/>
                    <a:pt x="25" y="50"/>
                    <a:pt x="23" y="57"/>
                  </a:cubicBezTo>
                  <a:cubicBezTo>
                    <a:pt x="23" y="57"/>
                    <a:pt x="10" y="56"/>
                    <a:pt x="8" y="56"/>
                  </a:cubicBezTo>
                  <a:cubicBezTo>
                    <a:pt x="4" y="56"/>
                    <a:pt x="0" y="62"/>
                    <a:pt x="8" y="63"/>
                  </a:cubicBezTo>
                  <a:cubicBezTo>
                    <a:pt x="12" y="64"/>
                    <a:pt x="27" y="68"/>
                    <a:pt x="32" y="63"/>
                  </a:cubicBezTo>
                  <a:cubicBezTo>
                    <a:pt x="35" y="60"/>
                    <a:pt x="32" y="47"/>
                    <a:pt x="32" y="47"/>
                  </a:cubicBezTo>
                  <a:cubicBezTo>
                    <a:pt x="34" y="51"/>
                    <a:pt x="41" y="53"/>
                    <a:pt x="43" y="58"/>
                  </a:cubicBezTo>
                  <a:cubicBezTo>
                    <a:pt x="44" y="63"/>
                    <a:pt x="43" y="70"/>
                    <a:pt x="43" y="74"/>
                  </a:cubicBezTo>
                  <a:cubicBezTo>
                    <a:pt x="43" y="82"/>
                    <a:pt x="50" y="77"/>
                    <a:pt x="51" y="72"/>
                  </a:cubicBezTo>
                  <a:cubicBezTo>
                    <a:pt x="52" y="66"/>
                    <a:pt x="55" y="59"/>
                    <a:pt x="51" y="52"/>
                  </a:cubicBezTo>
                  <a:cubicBezTo>
                    <a:pt x="49" y="47"/>
                    <a:pt x="43" y="45"/>
                    <a:pt x="39" y="41"/>
                  </a:cubicBezTo>
                  <a:cubicBezTo>
                    <a:pt x="41" y="37"/>
                    <a:pt x="42" y="34"/>
                    <a:pt x="45" y="31"/>
                  </a:cubicBezTo>
                  <a:cubicBezTo>
                    <a:pt x="45" y="33"/>
                    <a:pt x="45" y="37"/>
                    <a:pt x="47" y="38"/>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41"/>
            <p:cNvSpPr>
              <a:spLocks noEditPoints="1"/>
            </p:cNvSpPr>
            <p:nvPr/>
          </p:nvSpPr>
          <p:spPr bwMode="auto">
            <a:xfrm>
              <a:off x="7218701" y="4617362"/>
              <a:ext cx="233362" cy="404813"/>
            </a:xfrm>
            <a:custGeom>
              <a:avLst/>
              <a:gdLst>
                <a:gd name="T0" fmla="*/ 29 w 45"/>
                <a:gd name="T1" fmla="*/ 34 h 80"/>
                <a:gd name="T2" fmla="*/ 45 w 45"/>
                <a:gd name="T3" fmla="*/ 52 h 80"/>
                <a:gd name="T4" fmla="*/ 25 w 45"/>
                <a:gd name="T5" fmla="*/ 72 h 80"/>
                <a:gd name="T6" fmla="*/ 25 w 45"/>
                <a:gd name="T7" fmla="*/ 80 h 80"/>
                <a:gd name="T8" fmla="*/ 21 w 45"/>
                <a:gd name="T9" fmla="*/ 80 h 80"/>
                <a:gd name="T10" fmla="*/ 21 w 45"/>
                <a:gd name="T11" fmla="*/ 72 h 80"/>
                <a:gd name="T12" fmla="*/ 3 w 45"/>
                <a:gd name="T13" fmla="*/ 67 h 80"/>
                <a:gd name="T14" fmla="*/ 0 w 45"/>
                <a:gd name="T15" fmla="*/ 52 h 80"/>
                <a:gd name="T16" fmla="*/ 4 w 45"/>
                <a:gd name="T17" fmla="*/ 52 h 80"/>
                <a:gd name="T18" fmla="*/ 21 w 45"/>
                <a:gd name="T19" fmla="*/ 67 h 80"/>
                <a:gd name="T20" fmla="*/ 21 w 45"/>
                <a:gd name="T21" fmla="*/ 45 h 80"/>
                <a:gd name="T22" fmla="*/ 17 w 45"/>
                <a:gd name="T23" fmla="*/ 44 h 80"/>
                <a:gd name="T24" fmla="*/ 2 w 45"/>
                <a:gd name="T25" fmla="*/ 27 h 80"/>
                <a:gd name="T26" fmla="*/ 21 w 45"/>
                <a:gd name="T27" fmla="*/ 8 h 80"/>
                <a:gd name="T28" fmla="*/ 21 w 45"/>
                <a:gd name="T29" fmla="*/ 0 h 80"/>
                <a:gd name="T30" fmla="*/ 25 w 45"/>
                <a:gd name="T31" fmla="*/ 0 h 80"/>
                <a:gd name="T32" fmla="*/ 25 w 45"/>
                <a:gd name="T33" fmla="*/ 8 h 80"/>
                <a:gd name="T34" fmla="*/ 35 w 45"/>
                <a:gd name="T35" fmla="*/ 9 h 80"/>
                <a:gd name="T36" fmla="*/ 38 w 45"/>
                <a:gd name="T37" fmla="*/ 10 h 80"/>
                <a:gd name="T38" fmla="*/ 41 w 45"/>
                <a:gd name="T39" fmla="*/ 24 h 80"/>
                <a:gd name="T40" fmla="*/ 37 w 45"/>
                <a:gd name="T41" fmla="*/ 25 h 80"/>
                <a:gd name="T42" fmla="*/ 25 w 45"/>
                <a:gd name="T43" fmla="*/ 12 h 80"/>
                <a:gd name="T44" fmla="*/ 25 w 45"/>
                <a:gd name="T45" fmla="*/ 33 h 80"/>
                <a:gd name="T46" fmla="*/ 29 w 45"/>
                <a:gd name="T47" fmla="*/ 34 h 80"/>
                <a:gd name="T48" fmla="*/ 21 w 45"/>
                <a:gd name="T49" fmla="*/ 12 h 80"/>
                <a:gd name="T50" fmla="*/ 12 w 45"/>
                <a:gd name="T51" fmla="*/ 21 h 80"/>
                <a:gd name="T52" fmla="*/ 21 w 45"/>
                <a:gd name="T53" fmla="*/ 31 h 80"/>
                <a:gd name="T54" fmla="*/ 21 w 45"/>
                <a:gd name="T55" fmla="*/ 12 h 80"/>
                <a:gd name="T56" fmla="*/ 25 w 45"/>
                <a:gd name="T57" fmla="*/ 67 h 80"/>
                <a:gd name="T58" fmla="*/ 34 w 45"/>
                <a:gd name="T59" fmla="*/ 57 h 80"/>
                <a:gd name="T60" fmla="*/ 26 w 45"/>
                <a:gd name="T61" fmla="*/ 48 h 80"/>
                <a:gd name="T62" fmla="*/ 25 w 45"/>
                <a:gd name="T63" fmla="*/ 47 h 80"/>
                <a:gd name="T64" fmla="*/ 25 w 45"/>
                <a:gd name="T65" fmla="*/ 6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80">
                  <a:moveTo>
                    <a:pt x="29" y="34"/>
                  </a:moveTo>
                  <a:cubicBezTo>
                    <a:pt x="37" y="37"/>
                    <a:pt x="45" y="43"/>
                    <a:pt x="45" y="52"/>
                  </a:cubicBezTo>
                  <a:cubicBezTo>
                    <a:pt x="44" y="63"/>
                    <a:pt x="37" y="70"/>
                    <a:pt x="25" y="72"/>
                  </a:cubicBezTo>
                  <a:cubicBezTo>
                    <a:pt x="25" y="80"/>
                    <a:pt x="25" y="80"/>
                    <a:pt x="25" y="80"/>
                  </a:cubicBezTo>
                  <a:cubicBezTo>
                    <a:pt x="21" y="80"/>
                    <a:pt x="21" y="80"/>
                    <a:pt x="21" y="80"/>
                  </a:cubicBezTo>
                  <a:cubicBezTo>
                    <a:pt x="21" y="72"/>
                    <a:pt x="21" y="72"/>
                    <a:pt x="21" y="72"/>
                  </a:cubicBezTo>
                  <a:cubicBezTo>
                    <a:pt x="12" y="72"/>
                    <a:pt x="5" y="69"/>
                    <a:pt x="3" y="67"/>
                  </a:cubicBezTo>
                  <a:cubicBezTo>
                    <a:pt x="2" y="65"/>
                    <a:pt x="1" y="58"/>
                    <a:pt x="0" y="52"/>
                  </a:cubicBezTo>
                  <a:cubicBezTo>
                    <a:pt x="4" y="52"/>
                    <a:pt x="4" y="52"/>
                    <a:pt x="4" y="52"/>
                  </a:cubicBezTo>
                  <a:cubicBezTo>
                    <a:pt x="6" y="57"/>
                    <a:pt x="10" y="66"/>
                    <a:pt x="21" y="67"/>
                  </a:cubicBezTo>
                  <a:cubicBezTo>
                    <a:pt x="21" y="45"/>
                    <a:pt x="21" y="45"/>
                    <a:pt x="21" y="45"/>
                  </a:cubicBezTo>
                  <a:cubicBezTo>
                    <a:pt x="17" y="44"/>
                    <a:pt x="17" y="44"/>
                    <a:pt x="17" y="44"/>
                  </a:cubicBezTo>
                  <a:cubicBezTo>
                    <a:pt x="8" y="40"/>
                    <a:pt x="2" y="35"/>
                    <a:pt x="2" y="27"/>
                  </a:cubicBezTo>
                  <a:cubicBezTo>
                    <a:pt x="2" y="17"/>
                    <a:pt x="9" y="10"/>
                    <a:pt x="21" y="8"/>
                  </a:cubicBezTo>
                  <a:cubicBezTo>
                    <a:pt x="21" y="0"/>
                    <a:pt x="21" y="0"/>
                    <a:pt x="21" y="0"/>
                  </a:cubicBezTo>
                  <a:cubicBezTo>
                    <a:pt x="25" y="0"/>
                    <a:pt x="25" y="0"/>
                    <a:pt x="25" y="0"/>
                  </a:cubicBezTo>
                  <a:cubicBezTo>
                    <a:pt x="25" y="8"/>
                    <a:pt x="25" y="8"/>
                    <a:pt x="25" y="8"/>
                  </a:cubicBezTo>
                  <a:cubicBezTo>
                    <a:pt x="28" y="8"/>
                    <a:pt x="32" y="8"/>
                    <a:pt x="35" y="9"/>
                  </a:cubicBezTo>
                  <a:cubicBezTo>
                    <a:pt x="36" y="10"/>
                    <a:pt x="37" y="10"/>
                    <a:pt x="38" y="10"/>
                  </a:cubicBezTo>
                  <a:cubicBezTo>
                    <a:pt x="39" y="14"/>
                    <a:pt x="40" y="18"/>
                    <a:pt x="41" y="24"/>
                  </a:cubicBezTo>
                  <a:cubicBezTo>
                    <a:pt x="37" y="25"/>
                    <a:pt x="37" y="25"/>
                    <a:pt x="37" y="25"/>
                  </a:cubicBezTo>
                  <a:cubicBezTo>
                    <a:pt x="36" y="19"/>
                    <a:pt x="33" y="13"/>
                    <a:pt x="25" y="12"/>
                  </a:cubicBezTo>
                  <a:cubicBezTo>
                    <a:pt x="25" y="33"/>
                    <a:pt x="25" y="33"/>
                    <a:pt x="25" y="33"/>
                  </a:cubicBezTo>
                  <a:lnTo>
                    <a:pt x="29" y="34"/>
                  </a:lnTo>
                  <a:close/>
                  <a:moveTo>
                    <a:pt x="21" y="12"/>
                  </a:moveTo>
                  <a:cubicBezTo>
                    <a:pt x="15" y="13"/>
                    <a:pt x="12" y="17"/>
                    <a:pt x="12" y="21"/>
                  </a:cubicBezTo>
                  <a:cubicBezTo>
                    <a:pt x="12" y="26"/>
                    <a:pt x="16" y="29"/>
                    <a:pt x="21" y="31"/>
                  </a:cubicBezTo>
                  <a:lnTo>
                    <a:pt x="21" y="12"/>
                  </a:lnTo>
                  <a:close/>
                  <a:moveTo>
                    <a:pt x="25" y="67"/>
                  </a:moveTo>
                  <a:cubicBezTo>
                    <a:pt x="30" y="66"/>
                    <a:pt x="34" y="63"/>
                    <a:pt x="34" y="57"/>
                  </a:cubicBezTo>
                  <a:cubicBezTo>
                    <a:pt x="34" y="54"/>
                    <a:pt x="33" y="51"/>
                    <a:pt x="26" y="48"/>
                  </a:cubicBezTo>
                  <a:cubicBezTo>
                    <a:pt x="25" y="47"/>
                    <a:pt x="25" y="47"/>
                    <a:pt x="25" y="47"/>
                  </a:cubicBezTo>
                  <a:lnTo>
                    <a:pt x="25" y="67"/>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0" name="Group 44"/>
            <p:cNvGrpSpPr>
              <a:grpSpLocks noChangeAspect="1"/>
            </p:cNvGrpSpPr>
            <p:nvPr/>
          </p:nvGrpSpPr>
          <p:grpSpPr bwMode="auto">
            <a:xfrm>
              <a:off x="7166287" y="2142780"/>
              <a:ext cx="331789" cy="331788"/>
              <a:chOff x="4495" y="1236"/>
              <a:chExt cx="209" cy="209"/>
            </a:xfrm>
            <a:solidFill>
              <a:schemeClr val="bg1">
                <a:lumMod val="65000"/>
              </a:schemeClr>
            </a:solidFill>
          </p:grpSpPr>
          <p:sp>
            <p:nvSpPr>
              <p:cNvPr id="21" name="Freeform 45"/>
              <p:cNvSpPr>
                <a:spLocks/>
              </p:cNvSpPr>
              <p:nvPr/>
            </p:nvSpPr>
            <p:spPr bwMode="auto">
              <a:xfrm>
                <a:off x="4495" y="1246"/>
                <a:ext cx="199" cy="199"/>
              </a:xfrm>
              <a:custGeom>
                <a:avLst/>
                <a:gdLst>
                  <a:gd name="T0" fmla="*/ 31 w 62"/>
                  <a:gd name="T1" fmla="*/ 32 h 62"/>
                  <a:gd name="T2" fmla="*/ 41 w 62"/>
                  <a:gd name="T3" fmla="*/ 1 h 62"/>
                  <a:gd name="T4" fmla="*/ 31 w 62"/>
                  <a:gd name="T5" fmla="*/ 0 h 62"/>
                  <a:gd name="T6" fmla="*/ 0 w 62"/>
                  <a:gd name="T7" fmla="*/ 31 h 62"/>
                  <a:gd name="T8" fmla="*/ 31 w 62"/>
                  <a:gd name="T9" fmla="*/ 62 h 62"/>
                  <a:gd name="T10" fmla="*/ 62 w 62"/>
                  <a:gd name="T11" fmla="*/ 31 h 62"/>
                  <a:gd name="T12" fmla="*/ 60 w 62"/>
                  <a:gd name="T13" fmla="*/ 20 h 62"/>
                  <a:gd name="T14" fmla="*/ 31 w 62"/>
                  <a:gd name="T15" fmla="*/ 3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2">
                    <a:moveTo>
                      <a:pt x="31" y="32"/>
                    </a:moveTo>
                    <a:cubicBezTo>
                      <a:pt x="41" y="1"/>
                      <a:pt x="41" y="1"/>
                      <a:pt x="41" y="1"/>
                    </a:cubicBezTo>
                    <a:cubicBezTo>
                      <a:pt x="38" y="0"/>
                      <a:pt x="35" y="0"/>
                      <a:pt x="31" y="0"/>
                    </a:cubicBezTo>
                    <a:cubicBezTo>
                      <a:pt x="14" y="0"/>
                      <a:pt x="0" y="14"/>
                      <a:pt x="0" y="31"/>
                    </a:cubicBezTo>
                    <a:cubicBezTo>
                      <a:pt x="0" y="48"/>
                      <a:pt x="14" y="62"/>
                      <a:pt x="31" y="62"/>
                    </a:cubicBezTo>
                    <a:cubicBezTo>
                      <a:pt x="48" y="62"/>
                      <a:pt x="62" y="48"/>
                      <a:pt x="62" y="31"/>
                    </a:cubicBezTo>
                    <a:cubicBezTo>
                      <a:pt x="62" y="27"/>
                      <a:pt x="62" y="23"/>
                      <a:pt x="60" y="20"/>
                    </a:cubicBezTo>
                    <a:lnTo>
                      <a:pt x="31"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6"/>
              <p:cNvSpPr>
                <a:spLocks/>
              </p:cNvSpPr>
              <p:nvPr/>
            </p:nvSpPr>
            <p:spPr bwMode="auto">
              <a:xfrm>
                <a:off x="4614" y="1236"/>
                <a:ext cx="90" cy="93"/>
              </a:xfrm>
              <a:custGeom>
                <a:avLst/>
                <a:gdLst>
                  <a:gd name="T0" fmla="*/ 32 w 90"/>
                  <a:gd name="T1" fmla="*/ 0 h 93"/>
                  <a:gd name="T2" fmla="*/ 90 w 90"/>
                  <a:gd name="T3" fmla="*/ 55 h 93"/>
                  <a:gd name="T4" fmla="*/ 0 w 90"/>
                  <a:gd name="T5" fmla="*/ 93 h 93"/>
                  <a:gd name="T6" fmla="*/ 32 w 90"/>
                  <a:gd name="T7" fmla="*/ 0 h 93"/>
                </a:gdLst>
                <a:ahLst/>
                <a:cxnLst>
                  <a:cxn ang="0">
                    <a:pos x="T0" y="T1"/>
                  </a:cxn>
                  <a:cxn ang="0">
                    <a:pos x="T2" y="T3"/>
                  </a:cxn>
                  <a:cxn ang="0">
                    <a:pos x="T4" y="T5"/>
                  </a:cxn>
                  <a:cxn ang="0">
                    <a:pos x="T6" y="T7"/>
                  </a:cxn>
                </a:cxnLst>
                <a:rect l="0" t="0" r="r" b="b"/>
                <a:pathLst>
                  <a:path w="90" h="93">
                    <a:moveTo>
                      <a:pt x="32" y="0"/>
                    </a:moveTo>
                    <a:lnTo>
                      <a:pt x="90" y="55"/>
                    </a:lnTo>
                    <a:lnTo>
                      <a:pt x="0" y="93"/>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2" name="文本框 65"/>
          <p:cNvSpPr txBox="1"/>
          <p:nvPr/>
        </p:nvSpPr>
        <p:spPr>
          <a:xfrm>
            <a:off x="1185348" y="2047080"/>
            <a:ext cx="1384256" cy="323165"/>
          </a:xfrm>
          <a:prstGeom prst="rect">
            <a:avLst/>
          </a:prstGeom>
          <a:noFill/>
        </p:spPr>
        <p:txBody>
          <a:bodyPr wrap="square" rtlCol="0">
            <a:spAutoFit/>
          </a:bodyPr>
          <a:lstStyle/>
          <a:p>
            <a:r>
              <a:rPr lang="zh-CN" altLang="en-US" sz="1500" b="1" dirty="0">
                <a:solidFill>
                  <a:srgbClr val="EB9624"/>
                </a:solidFill>
                <a:latin typeface="+mn-ea"/>
              </a:rPr>
              <a:t>在此添加标题</a:t>
            </a:r>
          </a:p>
        </p:txBody>
      </p:sp>
      <p:sp>
        <p:nvSpPr>
          <p:cNvPr id="43" name="文本框 69"/>
          <p:cNvSpPr txBox="1"/>
          <p:nvPr/>
        </p:nvSpPr>
        <p:spPr>
          <a:xfrm>
            <a:off x="1185348" y="3649670"/>
            <a:ext cx="1384256" cy="323165"/>
          </a:xfrm>
          <a:prstGeom prst="rect">
            <a:avLst/>
          </a:prstGeom>
          <a:noFill/>
        </p:spPr>
        <p:txBody>
          <a:bodyPr wrap="square" rtlCol="0">
            <a:spAutoFit/>
          </a:bodyPr>
          <a:lstStyle/>
          <a:p>
            <a:r>
              <a:rPr lang="zh-CN" altLang="en-US" sz="1500" b="1" dirty="0">
                <a:solidFill>
                  <a:srgbClr val="01ACBE"/>
                </a:solidFill>
                <a:latin typeface="+mn-ea"/>
              </a:rPr>
              <a:t>在此添加标题</a:t>
            </a:r>
          </a:p>
        </p:txBody>
      </p:sp>
      <p:sp>
        <p:nvSpPr>
          <p:cNvPr id="44" name="文本框 72"/>
          <p:cNvSpPr txBox="1"/>
          <p:nvPr/>
        </p:nvSpPr>
        <p:spPr>
          <a:xfrm>
            <a:off x="6477297" y="2047080"/>
            <a:ext cx="1384256" cy="323165"/>
          </a:xfrm>
          <a:prstGeom prst="rect">
            <a:avLst/>
          </a:prstGeom>
          <a:noFill/>
        </p:spPr>
        <p:txBody>
          <a:bodyPr wrap="square" rtlCol="0">
            <a:spAutoFit/>
          </a:bodyPr>
          <a:lstStyle/>
          <a:p>
            <a:r>
              <a:rPr lang="zh-CN" altLang="en-US" sz="1500" b="1" dirty="0">
                <a:solidFill>
                  <a:srgbClr val="663A77"/>
                </a:solidFill>
                <a:latin typeface="+mn-ea"/>
              </a:rPr>
              <a:t>在此添加标题</a:t>
            </a:r>
          </a:p>
        </p:txBody>
      </p:sp>
      <p:sp>
        <p:nvSpPr>
          <p:cNvPr id="45" name="文本框 75"/>
          <p:cNvSpPr txBox="1"/>
          <p:nvPr/>
        </p:nvSpPr>
        <p:spPr>
          <a:xfrm>
            <a:off x="6477297" y="3649670"/>
            <a:ext cx="1384256" cy="323165"/>
          </a:xfrm>
          <a:prstGeom prst="rect">
            <a:avLst/>
          </a:prstGeom>
          <a:noFill/>
        </p:spPr>
        <p:txBody>
          <a:bodyPr wrap="square" rtlCol="0">
            <a:spAutoFit/>
          </a:bodyPr>
          <a:lstStyle/>
          <a:p>
            <a:r>
              <a:rPr lang="zh-CN" altLang="en-US" sz="1500" b="1" dirty="0">
                <a:solidFill>
                  <a:srgbClr val="E87071"/>
                </a:solidFill>
                <a:latin typeface="+mn-ea"/>
              </a:rPr>
              <a:t>在此添加标题</a:t>
            </a:r>
          </a:p>
        </p:txBody>
      </p:sp>
      <p:sp>
        <p:nvSpPr>
          <p:cNvPr id="46" name="文本框 129"/>
          <p:cNvSpPr txBox="1"/>
          <p:nvPr/>
        </p:nvSpPr>
        <p:spPr>
          <a:xfrm>
            <a:off x="1185347" y="2377436"/>
            <a:ext cx="163221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7" name="文本框 129"/>
          <p:cNvSpPr txBox="1"/>
          <p:nvPr/>
        </p:nvSpPr>
        <p:spPr>
          <a:xfrm>
            <a:off x="1185346" y="3949684"/>
            <a:ext cx="163221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8" name="文本框 129"/>
          <p:cNvSpPr txBox="1"/>
          <p:nvPr/>
        </p:nvSpPr>
        <p:spPr>
          <a:xfrm>
            <a:off x="6477297" y="2357795"/>
            <a:ext cx="163221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9" name="文本框 129"/>
          <p:cNvSpPr txBox="1"/>
          <p:nvPr/>
        </p:nvSpPr>
        <p:spPr>
          <a:xfrm>
            <a:off x="6477297" y="3949684"/>
            <a:ext cx="1632219"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Tree>
    <p:extLst>
      <p:ext uri="{BB962C8B-B14F-4D97-AF65-F5344CB8AC3E}">
        <p14:creationId xmlns:p14="http://schemas.microsoft.com/office/powerpoint/2010/main" val="27773624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31"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1000" fill="hold"/>
                                        <p:tgtEl>
                                          <p:spTgt spid="9"/>
                                        </p:tgtEl>
                                        <p:attrNameLst>
                                          <p:attrName>ppt_w</p:attrName>
                                        </p:attrNameLst>
                                      </p:cBhvr>
                                      <p:tavLst>
                                        <p:tav tm="0">
                                          <p:val>
                                            <p:fltVal val="0"/>
                                          </p:val>
                                        </p:tav>
                                        <p:tav tm="100000">
                                          <p:val>
                                            <p:strVal val="#ppt_w"/>
                                          </p:val>
                                        </p:tav>
                                      </p:tavLst>
                                    </p:anim>
                                    <p:anim calcmode="lin" valueType="num">
                                      <p:cBhvr>
                                        <p:cTn id="42" dur="1000" fill="hold"/>
                                        <p:tgtEl>
                                          <p:spTgt spid="9"/>
                                        </p:tgtEl>
                                        <p:attrNameLst>
                                          <p:attrName>ppt_h</p:attrName>
                                        </p:attrNameLst>
                                      </p:cBhvr>
                                      <p:tavLst>
                                        <p:tav tm="0">
                                          <p:val>
                                            <p:fltVal val="0"/>
                                          </p:val>
                                        </p:tav>
                                        <p:tav tm="100000">
                                          <p:val>
                                            <p:strVal val="#ppt_h"/>
                                          </p:val>
                                        </p:tav>
                                      </p:tavLst>
                                    </p:anim>
                                    <p:anim calcmode="lin" valueType="num">
                                      <p:cBhvr>
                                        <p:cTn id="43" dur="1000" fill="hold"/>
                                        <p:tgtEl>
                                          <p:spTgt spid="9"/>
                                        </p:tgtEl>
                                        <p:attrNameLst>
                                          <p:attrName>style.rotation</p:attrName>
                                        </p:attrNameLst>
                                      </p:cBhvr>
                                      <p:tavLst>
                                        <p:tav tm="0">
                                          <p:val>
                                            <p:fltVal val="90"/>
                                          </p:val>
                                        </p:tav>
                                        <p:tav tm="100000">
                                          <p:val>
                                            <p:fltVal val="0"/>
                                          </p:val>
                                        </p:tav>
                                      </p:tavLst>
                                    </p:anim>
                                    <p:animEffect transition="in" filter="fade">
                                      <p:cBhvr>
                                        <p:cTn id="44" dur="1000"/>
                                        <p:tgtEl>
                                          <p:spTgt spid="9"/>
                                        </p:tgtEl>
                                      </p:cBhvr>
                                    </p:animEffect>
                                  </p:childTnLst>
                                </p:cTn>
                              </p:par>
                            </p:childTnLst>
                          </p:cTn>
                        </p:par>
                        <p:par>
                          <p:cTn id="45" fill="hold">
                            <p:stCondLst>
                              <p:cond delay="1500"/>
                            </p:stCondLst>
                            <p:childTnLst>
                              <p:par>
                                <p:cTn id="46" presetID="42" presetClass="entr" presetSubtype="0"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1000"/>
                                        <p:tgtEl>
                                          <p:spTgt spid="42"/>
                                        </p:tgtEl>
                                      </p:cBhvr>
                                    </p:animEffect>
                                    <p:anim calcmode="lin" valueType="num">
                                      <p:cBhvr>
                                        <p:cTn id="49" dur="1000" fill="hold"/>
                                        <p:tgtEl>
                                          <p:spTgt spid="42"/>
                                        </p:tgtEl>
                                        <p:attrNameLst>
                                          <p:attrName>ppt_x</p:attrName>
                                        </p:attrNameLst>
                                      </p:cBhvr>
                                      <p:tavLst>
                                        <p:tav tm="0">
                                          <p:val>
                                            <p:strVal val="#ppt_x"/>
                                          </p:val>
                                        </p:tav>
                                        <p:tav tm="100000">
                                          <p:val>
                                            <p:strVal val="#ppt_x"/>
                                          </p:val>
                                        </p:tav>
                                      </p:tavLst>
                                    </p:anim>
                                    <p:anim calcmode="lin" valueType="num">
                                      <p:cBhvr>
                                        <p:cTn id="50" dur="1000" fill="hold"/>
                                        <p:tgtEl>
                                          <p:spTgt spid="4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anim calcmode="lin" valueType="num">
                                      <p:cBhvr>
                                        <p:cTn id="54" dur="1000" fill="hold"/>
                                        <p:tgtEl>
                                          <p:spTgt spid="44"/>
                                        </p:tgtEl>
                                        <p:attrNameLst>
                                          <p:attrName>ppt_x</p:attrName>
                                        </p:attrNameLst>
                                      </p:cBhvr>
                                      <p:tavLst>
                                        <p:tav tm="0">
                                          <p:val>
                                            <p:strVal val="#ppt_x"/>
                                          </p:val>
                                        </p:tav>
                                        <p:tav tm="100000">
                                          <p:val>
                                            <p:strVal val="#ppt_x"/>
                                          </p:val>
                                        </p:tav>
                                      </p:tavLst>
                                    </p:anim>
                                    <p:anim calcmode="lin" valueType="num">
                                      <p:cBhvr>
                                        <p:cTn id="55" dur="1000" fill="hold"/>
                                        <p:tgtEl>
                                          <p:spTgt spid="4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1000"/>
                                        <p:tgtEl>
                                          <p:spTgt spid="45"/>
                                        </p:tgtEl>
                                      </p:cBhvr>
                                    </p:animEffect>
                                    <p:anim calcmode="lin" valueType="num">
                                      <p:cBhvr>
                                        <p:cTn id="59" dur="1000" fill="hold"/>
                                        <p:tgtEl>
                                          <p:spTgt spid="45"/>
                                        </p:tgtEl>
                                        <p:attrNameLst>
                                          <p:attrName>ppt_x</p:attrName>
                                        </p:attrNameLst>
                                      </p:cBhvr>
                                      <p:tavLst>
                                        <p:tav tm="0">
                                          <p:val>
                                            <p:strVal val="#ppt_x"/>
                                          </p:val>
                                        </p:tav>
                                        <p:tav tm="100000">
                                          <p:val>
                                            <p:strVal val="#ppt_x"/>
                                          </p:val>
                                        </p:tav>
                                      </p:tavLst>
                                    </p:anim>
                                    <p:anim calcmode="lin" valueType="num">
                                      <p:cBhvr>
                                        <p:cTn id="60" dur="1000" fill="hold"/>
                                        <p:tgtEl>
                                          <p:spTgt spid="4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1000"/>
                                        <p:tgtEl>
                                          <p:spTgt spid="43"/>
                                        </p:tgtEl>
                                      </p:cBhvr>
                                    </p:animEffect>
                                    <p:anim calcmode="lin" valueType="num">
                                      <p:cBhvr>
                                        <p:cTn id="64" dur="1000" fill="hold"/>
                                        <p:tgtEl>
                                          <p:spTgt spid="43"/>
                                        </p:tgtEl>
                                        <p:attrNameLst>
                                          <p:attrName>ppt_x</p:attrName>
                                        </p:attrNameLst>
                                      </p:cBhvr>
                                      <p:tavLst>
                                        <p:tav tm="0">
                                          <p:val>
                                            <p:strVal val="#ppt_x"/>
                                          </p:val>
                                        </p:tav>
                                        <p:tav tm="100000">
                                          <p:val>
                                            <p:strVal val="#ppt_x"/>
                                          </p:val>
                                        </p:tav>
                                      </p:tavLst>
                                    </p:anim>
                                    <p:anim calcmode="lin" valueType="num">
                                      <p:cBhvr>
                                        <p:cTn id="65" dur="1000" fill="hold"/>
                                        <p:tgtEl>
                                          <p:spTgt spid="43"/>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wipe(left)">
                                      <p:cBhvr>
                                        <p:cTn id="75" dur="500"/>
                                        <p:tgtEl>
                                          <p:spTgt spid="4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left)">
                                      <p:cBhvr>
                                        <p:cTn id="7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42" grpId="0"/>
      <p:bldP spid="43" grpId="0"/>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347419" y="4731991"/>
            <a:ext cx="224082" cy="221156"/>
            <a:chOff x="4328868" y="5502988"/>
            <a:chExt cx="500307" cy="493774"/>
          </a:xfrm>
        </p:grpSpPr>
        <p:sp>
          <p:nvSpPr>
            <p:cNvPr id="3"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Group 9"/>
          <p:cNvGrpSpPr/>
          <p:nvPr/>
        </p:nvGrpSpPr>
        <p:grpSpPr>
          <a:xfrm flipH="1">
            <a:off x="933709" y="4731991"/>
            <a:ext cx="224082" cy="221156"/>
            <a:chOff x="4328868" y="5502988"/>
            <a:chExt cx="500307" cy="493774"/>
          </a:xfrm>
        </p:grpSpPr>
        <p:sp>
          <p:nvSpPr>
            <p:cNvPr id="6"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8"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25"/>
          <p:cNvGrpSpPr/>
          <p:nvPr/>
        </p:nvGrpSpPr>
        <p:grpSpPr>
          <a:xfrm rot="5400000">
            <a:off x="-1257860" y="1257862"/>
            <a:ext cx="5143503" cy="2627784"/>
            <a:chOff x="0" y="3474720"/>
            <a:chExt cx="10261600" cy="71120"/>
          </a:xfrm>
        </p:grpSpPr>
        <p:sp>
          <p:nvSpPr>
            <p:cNvPr id="10"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1"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2"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3"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
        <p:nvSpPr>
          <p:cNvPr id="15"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75000"/>
                    <a:lumOff val="25000"/>
                  </a:schemeClr>
                </a:solidFill>
                <a:latin typeface="微软雅黑" pitchFamily="34" charset="-122"/>
                <a:ea typeface="微软雅黑" pitchFamily="34" charset="-122"/>
              </a:rPr>
              <a:t> </a:t>
            </a:r>
            <a:r>
              <a:rPr lang="zh-CN" altLang="en-US" sz="2800" b="1" dirty="0" smtClean="0">
                <a:solidFill>
                  <a:schemeClr val="tx1">
                    <a:lumMod val="75000"/>
                    <a:lumOff val="25000"/>
                  </a:schemeClr>
                </a:solidFill>
                <a:latin typeface="微软雅黑" pitchFamily="34" charset="-122"/>
                <a:ea typeface="微软雅黑" pitchFamily="34" charset="-122"/>
              </a:rPr>
              <a:t>第四部分</a:t>
            </a:r>
            <a:endParaRPr lang="en-US" altLang="zh-CN" sz="2800" b="1" dirty="0">
              <a:solidFill>
                <a:schemeClr val="tx1">
                  <a:lumMod val="75000"/>
                  <a:lumOff val="25000"/>
                </a:schemeClr>
              </a:solidFill>
              <a:latin typeface="微软雅黑" pitchFamily="34" charset="-122"/>
              <a:ea typeface="微软雅黑" pitchFamily="34" charset="-122"/>
            </a:endParaRPr>
          </a:p>
          <a:p>
            <a:pPr marL="0" lvl="1" algn="ctr"/>
            <a:r>
              <a:rPr lang="zh-CN" altLang="en-US" sz="3600" b="1" dirty="0" smtClean="0">
                <a:solidFill>
                  <a:srgbClr val="01ADBF"/>
                </a:solidFill>
                <a:latin typeface="微软雅黑" pitchFamily="34" charset="-122"/>
                <a:ea typeface="微软雅黑" pitchFamily="34" charset="-122"/>
              </a:rPr>
              <a:t>单击添加标题</a:t>
            </a:r>
            <a:endParaRPr lang="en-US" altLang="zh-CN" sz="3600" b="1" dirty="0" smtClean="0">
              <a:solidFill>
                <a:srgbClr val="01ADBF"/>
              </a:solidFill>
              <a:latin typeface="微软雅黑" pitchFamily="34" charset="-122"/>
              <a:ea typeface="微软雅黑" pitchFamily="34" charset="-122"/>
            </a:endParaRPr>
          </a:p>
        </p:txBody>
      </p:sp>
      <p:cxnSp>
        <p:nvCxnSpPr>
          <p:cNvPr id="16" name="直接连接符 15"/>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04</a:t>
            </a:r>
            <a:endParaRPr lang="zh-CN" altLang="en-US" sz="1600" dirty="0" smtClean="0">
              <a:latin typeface="微软雅黑" pitchFamily="34" charset="-122"/>
              <a:ea typeface="微软雅黑" pitchFamily="34" charset="-122"/>
            </a:endParaRPr>
          </a:p>
        </p:txBody>
      </p:sp>
      <p:grpSp>
        <p:nvGrpSpPr>
          <p:cNvPr id="18" name="组合 17"/>
          <p:cNvGrpSpPr/>
          <p:nvPr/>
        </p:nvGrpSpPr>
        <p:grpSpPr>
          <a:xfrm>
            <a:off x="2123728" y="1579724"/>
            <a:ext cx="1197175" cy="1197175"/>
            <a:chOff x="1068965" y="491752"/>
            <a:chExt cx="1197175" cy="1197175"/>
          </a:xfrm>
        </p:grpSpPr>
        <p:grpSp>
          <p:nvGrpSpPr>
            <p:cNvPr id="19" name="组合 18"/>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1ADB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3"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5"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6"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3573733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left)">
                                      <p:cBhvr>
                                        <p:cTn id="17" dur="500"/>
                                        <p:tgtEl>
                                          <p:spTgt spid="1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ppt_x</p:attrName>
                                        </p:attrNameLst>
                                      </p:cBhvr>
                                      <p:tavLst>
                                        <p:tav tm="0">
                                          <p:val>
                                            <p:strVal val="#ppt_x-#ppt_w*1.125000"/>
                                          </p:val>
                                        </p:tav>
                                        <p:tav tm="100000">
                                          <p:val>
                                            <p:strVal val="#ppt_x"/>
                                          </p:val>
                                        </p:tav>
                                      </p:tavLst>
                                    </p:anim>
                                    <p:animEffect transition="in" filter="wipe(right)">
                                      <p:cBhvr>
                                        <p:cTn id="22" dur="500"/>
                                        <p:tgtEl>
                                          <p:spTgt spid="15"/>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rot="10800000">
            <a:off x="5926210" y="2719923"/>
            <a:ext cx="1576828" cy="1055219"/>
            <a:chOff x="9306036" y="2386165"/>
            <a:chExt cx="2380094" cy="1593346"/>
          </a:xfrm>
        </p:grpSpPr>
        <p:cxnSp>
          <p:nvCxnSpPr>
            <p:cNvPr id="10" name="直接连接符 9"/>
            <p:cNvCxnSpPr>
              <a:endCxn id="17" idx="4"/>
            </p:cNvCxnSpPr>
            <p:nvPr/>
          </p:nvCxnSpPr>
          <p:spPr>
            <a:xfrm rot="10800000" flipH="1" flipV="1">
              <a:off x="9359211" y="2934609"/>
              <a:ext cx="2326919" cy="104490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9306036" y="2386165"/>
              <a:ext cx="2219300" cy="10519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p:nvCxnSpPr>
        <p:spPr>
          <a:xfrm>
            <a:off x="1627198" y="3097214"/>
            <a:ext cx="1486911" cy="73921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1627198" y="2410021"/>
            <a:ext cx="1470300" cy="6966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7" idx="1"/>
            <a:endCxn id="17" idx="4"/>
          </p:cNvCxnSpPr>
          <p:nvPr/>
        </p:nvCxnSpPr>
        <p:spPr>
          <a:xfrm flipV="1">
            <a:off x="3114109" y="2395947"/>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528924" y="1740554"/>
            <a:ext cx="0" cy="28428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7" idx="2"/>
            <a:endCxn id="17" idx="5"/>
          </p:cNvCxnSpPr>
          <p:nvPr/>
        </p:nvCxnSpPr>
        <p:spPr>
          <a:xfrm>
            <a:off x="3114109" y="2395947"/>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六边形 16"/>
          <p:cNvSpPr/>
          <p:nvPr/>
        </p:nvSpPr>
        <p:spPr>
          <a:xfrm rot="5400000">
            <a:off x="3116352" y="1682992"/>
            <a:ext cx="2842845" cy="2847333"/>
          </a:xfrm>
          <a:prstGeom prst="hexagon">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 name="组合 17"/>
          <p:cNvGrpSpPr/>
          <p:nvPr/>
        </p:nvGrpSpPr>
        <p:grpSpPr>
          <a:xfrm>
            <a:off x="5453745" y="1870832"/>
            <a:ext cx="1078148" cy="1077758"/>
            <a:chOff x="7317678" y="2062952"/>
            <a:chExt cx="1437344" cy="1437343"/>
          </a:xfrm>
        </p:grpSpPr>
        <p:sp>
          <p:nvSpPr>
            <p:cNvPr id="19" name="椭圆 18"/>
            <p:cNvSpPr/>
            <p:nvPr/>
          </p:nvSpPr>
          <p:spPr>
            <a:xfrm>
              <a:off x="7317678" y="2062952"/>
              <a:ext cx="1437344" cy="1437343"/>
            </a:xfrm>
            <a:prstGeom prst="ellipse">
              <a:avLst/>
            </a:prstGeom>
            <a:gradFill>
              <a:gsLst>
                <a:gs pos="0">
                  <a:srgbClr val="A572BA"/>
                </a:gs>
                <a:gs pos="100000">
                  <a:srgbClr val="663A77"/>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椭圆 19"/>
            <p:cNvSpPr/>
            <p:nvPr/>
          </p:nvSpPr>
          <p:spPr>
            <a:xfrm>
              <a:off x="7432833" y="2178107"/>
              <a:ext cx="1207034" cy="1207033"/>
            </a:xfrm>
            <a:prstGeom prst="ellipse">
              <a:avLst/>
            </a:prstGeom>
            <a:blipFill>
              <a:blip r:embed="rId7" cstate="screen">
                <a:extLst>
                  <a:ext uri="{28A0092B-C50C-407E-A947-70E740481C1C}">
                    <a14:useLocalDpi xmlns:a14="http://schemas.microsoft.com/office/drawing/2010/main"/>
                  </a:ext>
                </a:extLst>
              </a:blip>
              <a:stretch>
                <a:fillRect/>
              </a:stretch>
            </a:blipFill>
            <a:ln w="88900">
              <a:gradFill flip="none" rotWithShape="1">
                <a:gsLst>
                  <a:gs pos="0">
                    <a:srgbClr val="663A77"/>
                  </a:gs>
                  <a:gs pos="100000">
                    <a:srgbClr val="A572BA"/>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2543659" y="1870832"/>
            <a:ext cx="1078148" cy="1077758"/>
            <a:chOff x="3438068" y="2062952"/>
            <a:chExt cx="1437344" cy="1437343"/>
          </a:xfrm>
        </p:grpSpPr>
        <p:sp>
          <p:nvSpPr>
            <p:cNvPr id="22" name="椭圆 21"/>
            <p:cNvSpPr/>
            <p:nvPr/>
          </p:nvSpPr>
          <p:spPr>
            <a:xfrm>
              <a:off x="3438068" y="2062952"/>
              <a:ext cx="1437344" cy="1437343"/>
            </a:xfrm>
            <a:prstGeom prst="ellipse">
              <a:avLst/>
            </a:prstGeom>
            <a:gradFill>
              <a:gsLst>
                <a:gs pos="1000">
                  <a:srgbClr val="FFE0B3"/>
                </a:gs>
                <a:gs pos="100000">
                  <a:srgbClr val="FFB850"/>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椭圆 22"/>
            <p:cNvSpPr/>
            <p:nvPr/>
          </p:nvSpPr>
          <p:spPr>
            <a:xfrm>
              <a:off x="3553223" y="2178107"/>
              <a:ext cx="1207032" cy="1207032"/>
            </a:xfrm>
            <a:prstGeom prst="ellipse">
              <a:avLst/>
            </a:prstGeom>
            <a:blipFill>
              <a:blip r:embed="rId8" cstate="screen">
                <a:extLst>
                  <a:ext uri="{28A0092B-C50C-407E-A947-70E740481C1C}">
                    <a14:useLocalDpi xmlns:a14="http://schemas.microsoft.com/office/drawing/2010/main"/>
                  </a:ext>
                </a:extLst>
              </a:blip>
              <a:stretch>
                <a:fillRect/>
              </a:stretch>
            </a:blipFill>
            <a:ln w="88900">
              <a:gradFill flip="none" rotWithShape="1">
                <a:gsLst>
                  <a:gs pos="0">
                    <a:srgbClr val="FFB850"/>
                  </a:gs>
                  <a:gs pos="100000">
                    <a:srgbClr val="FFE0B3"/>
                  </a:gs>
                </a:gsLst>
                <a:lin ang="2700000" scaled="1"/>
                <a:tileRect/>
              </a:gra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3998701" y="3977709"/>
            <a:ext cx="1078148" cy="1077758"/>
            <a:chOff x="5377873" y="4872771"/>
            <a:chExt cx="1437344" cy="1437343"/>
          </a:xfrm>
        </p:grpSpPr>
        <p:sp>
          <p:nvSpPr>
            <p:cNvPr id="25" name="椭圆 24"/>
            <p:cNvSpPr/>
            <p:nvPr/>
          </p:nvSpPr>
          <p:spPr>
            <a:xfrm>
              <a:off x="5377873" y="4872771"/>
              <a:ext cx="1437344" cy="1437343"/>
            </a:xfrm>
            <a:prstGeom prst="ellipse">
              <a:avLst/>
            </a:prstGeom>
            <a:gradFill>
              <a:gsLst>
                <a:gs pos="0">
                  <a:srgbClr val="00FAD0"/>
                </a:gs>
                <a:gs pos="100000">
                  <a:srgbClr val="00AF92"/>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椭圆 25"/>
            <p:cNvSpPr/>
            <p:nvPr/>
          </p:nvSpPr>
          <p:spPr>
            <a:xfrm>
              <a:off x="5493028" y="4987926"/>
              <a:ext cx="1207034" cy="1207033"/>
            </a:xfrm>
            <a:prstGeom prst="ellipse">
              <a:avLst/>
            </a:prstGeom>
            <a:blipFill>
              <a:blip r:embed="rId9" cstate="screen">
                <a:extLst>
                  <a:ext uri="{28A0092B-C50C-407E-A947-70E740481C1C}">
                    <a14:useLocalDpi xmlns:a14="http://schemas.microsoft.com/office/drawing/2010/main"/>
                  </a:ext>
                </a:extLst>
              </a:blip>
              <a:stretch>
                <a:fillRect/>
              </a:stretch>
            </a:blipFill>
            <a:ln w="88900">
              <a:gradFill flip="none" rotWithShape="1">
                <a:gsLst>
                  <a:gs pos="0">
                    <a:srgbClr val="00AF92"/>
                  </a:gs>
                  <a:gs pos="100000">
                    <a:srgbClr val="00FAD0"/>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a:off x="2543659" y="3264726"/>
            <a:ext cx="1078148" cy="1077758"/>
            <a:chOff x="3438068" y="3921907"/>
            <a:chExt cx="1437344" cy="1437343"/>
          </a:xfrm>
        </p:grpSpPr>
        <p:sp>
          <p:nvSpPr>
            <p:cNvPr id="28" name="椭圆 27"/>
            <p:cNvSpPr/>
            <p:nvPr/>
          </p:nvSpPr>
          <p:spPr>
            <a:xfrm>
              <a:off x="3438068" y="3921907"/>
              <a:ext cx="1437344" cy="1437343"/>
            </a:xfrm>
            <a:prstGeom prst="ellipse">
              <a:avLst/>
            </a:prstGeom>
            <a:gradFill>
              <a:gsLst>
                <a:gs pos="0">
                  <a:srgbClr val="F3B7B7"/>
                </a:gs>
                <a:gs pos="100000">
                  <a:srgbClr val="E87071"/>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3553223" y="4037062"/>
              <a:ext cx="1207034" cy="1207033"/>
            </a:xfrm>
            <a:prstGeom prst="ellipse">
              <a:avLst/>
            </a:prstGeom>
            <a:blipFill>
              <a:blip r:embed="rId10" cstate="screen">
                <a:extLst>
                  <a:ext uri="{28A0092B-C50C-407E-A947-70E740481C1C}">
                    <a14:useLocalDpi xmlns:a14="http://schemas.microsoft.com/office/drawing/2010/main"/>
                  </a:ext>
                </a:extLst>
              </a:blip>
              <a:stretch>
                <a:fillRect/>
              </a:stretch>
            </a:blipFill>
            <a:ln w="88900">
              <a:gradFill flip="none" rotWithShape="1">
                <a:gsLst>
                  <a:gs pos="0">
                    <a:srgbClr val="E87071"/>
                  </a:gs>
                  <a:gs pos="100000">
                    <a:srgbClr val="F3B7B7"/>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a:off x="5453745" y="3264726"/>
            <a:ext cx="1078148" cy="1077758"/>
            <a:chOff x="7317678" y="3921907"/>
            <a:chExt cx="1437344" cy="1437343"/>
          </a:xfrm>
        </p:grpSpPr>
        <p:sp>
          <p:nvSpPr>
            <p:cNvPr id="31" name="椭圆 30"/>
            <p:cNvSpPr/>
            <p:nvPr/>
          </p:nvSpPr>
          <p:spPr>
            <a:xfrm>
              <a:off x="7317678" y="3921907"/>
              <a:ext cx="1437344" cy="1437343"/>
            </a:xfrm>
            <a:prstGeom prst="ellipse">
              <a:avLst/>
            </a:prstGeom>
            <a:gradFill>
              <a:gsLst>
                <a:gs pos="0">
                  <a:srgbClr val="E4AEC4"/>
                </a:gs>
                <a:gs pos="100000">
                  <a:srgbClr val="C65885"/>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7432833" y="4037062"/>
              <a:ext cx="1207034" cy="1207033"/>
            </a:xfrm>
            <a:prstGeom prst="ellipse">
              <a:avLst/>
            </a:prstGeom>
            <a:blipFill>
              <a:blip r:embed="rId11" cstate="screen">
                <a:extLst>
                  <a:ext uri="{28A0092B-C50C-407E-A947-70E740481C1C}">
                    <a14:useLocalDpi xmlns:a14="http://schemas.microsoft.com/office/drawing/2010/main"/>
                  </a:ext>
                </a:extLst>
              </a:blip>
              <a:stretch>
                <a:fillRect/>
              </a:stretch>
            </a:blipFill>
            <a:ln w="88900">
              <a:gradFill flip="none" rotWithShape="1">
                <a:gsLst>
                  <a:gs pos="0">
                    <a:srgbClr val="C65885"/>
                  </a:gs>
                  <a:gs pos="100000">
                    <a:srgbClr val="E4AEC4"/>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组合 32"/>
          <p:cNvGrpSpPr/>
          <p:nvPr/>
        </p:nvGrpSpPr>
        <p:grpSpPr>
          <a:xfrm>
            <a:off x="3998701" y="1157851"/>
            <a:ext cx="1078148" cy="1077758"/>
            <a:chOff x="5377873" y="1112090"/>
            <a:chExt cx="1437344" cy="1437343"/>
          </a:xfrm>
        </p:grpSpPr>
        <p:sp>
          <p:nvSpPr>
            <p:cNvPr id="34" name="椭圆 33"/>
            <p:cNvSpPr/>
            <p:nvPr/>
          </p:nvSpPr>
          <p:spPr>
            <a:xfrm>
              <a:off x="5377873" y="1112090"/>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5493028" y="1227245"/>
              <a:ext cx="1207034" cy="1207033"/>
            </a:xfrm>
            <a:prstGeom prst="ellipse">
              <a:avLst/>
            </a:prstGeom>
            <a:blipFill>
              <a:blip r:embed="rId12"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 name="组合 35"/>
          <p:cNvGrpSpPr/>
          <p:nvPr/>
        </p:nvGrpSpPr>
        <p:grpSpPr>
          <a:xfrm>
            <a:off x="1088124" y="2539627"/>
            <a:ext cx="1078148" cy="1077758"/>
            <a:chOff x="1497608" y="2954884"/>
            <a:chExt cx="1437344" cy="1437343"/>
          </a:xfrm>
        </p:grpSpPr>
        <p:sp>
          <p:nvSpPr>
            <p:cNvPr id="37" name="椭圆 36"/>
            <p:cNvSpPr/>
            <p:nvPr/>
          </p:nvSpPr>
          <p:spPr>
            <a:xfrm>
              <a:off x="1497608" y="2954884"/>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椭圆 37"/>
            <p:cNvSpPr/>
            <p:nvPr/>
          </p:nvSpPr>
          <p:spPr>
            <a:xfrm>
              <a:off x="1612763" y="3070039"/>
              <a:ext cx="1207034" cy="1207033"/>
            </a:xfrm>
            <a:prstGeom prst="ellipse">
              <a:avLst/>
            </a:prstGeom>
            <a:blipFill>
              <a:blip r:embed="rId13"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 name="组合 38"/>
          <p:cNvGrpSpPr/>
          <p:nvPr/>
        </p:nvGrpSpPr>
        <p:grpSpPr>
          <a:xfrm>
            <a:off x="6915457" y="2519968"/>
            <a:ext cx="1078148" cy="1077758"/>
            <a:chOff x="9266374" y="2928667"/>
            <a:chExt cx="1437344" cy="1437343"/>
          </a:xfrm>
        </p:grpSpPr>
        <p:sp>
          <p:nvSpPr>
            <p:cNvPr id="40" name="椭圆 39"/>
            <p:cNvSpPr/>
            <p:nvPr/>
          </p:nvSpPr>
          <p:spPr>
            <a:xfrm>
              <a:off x="9266374" y="2928667"/>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9381529" y="3043822"/>
              <a:ext cx="1207034" cy="1207033"/>
            </a:xfrm>
            <a:prstGeom prst="ellipse">
              <a:avLst/>
            </a:prstGeom>
            <a:blipFill>
              <a:blip r:embed="rId14"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41"/>
          <p:cNvGrpSpPr/>
          <p:nvPr/>
        </p:nvGrpSpPr>
        <p:grpSpPr>
          <a:xfrm>
            <a:off x="3822714" y="2391856"/>
            <a:ext cx="1430122" cy="1580284"/>
            <a:chOff x="5143254" y="2757811"/>
            <a:chExt cx="1906581" cy="2107533"/>
          </a:xfrm>
        </p:grpSpPr>
        <p:grpSp>
          <p:nvGrpSpPr>
            <p:cNvPr id="43" name="组合 42"/>
            <p:cNvGrpSpPr/>
            <p:nvPr/>
          </p:nvGrpSpPr>
          <p:grpSpPr>
            <a:xfrm>
              <a:off x="5143254" y="2757811"/>
              <a:ext cx="1906581" cy="1906581"/>
              <a:chOff x="5252983" y="2687581"/>
              <a:chExt cx="1686033" cy="1686033"/>
            </a:xfrm>
          </p:grpSpPr>
          <p:sp>
            <p:nvSpPr>
              <p:cNvPr id="55" name="椭圆 54"/>
              <p:cNvSpPr/>
              <p:nvPr/>
            </p:nvSpPr>
            <p:spPr>
              <a:xfrm>
                <a:off x="5252983" y="2687581"/>
                <a:ext cx="1686033" cy="1686033"/>
              </a:xfrm>
              <a:prstGeom prst="ellipse">
                <a:avLst/>
              </a:prstGeom>
              <a:gradFill>
                <a:gsLst>
                  <a:gs pos="0">
                    <a:schemeClr val="bg1"/>
                  </a:gs>
                  <a:gs pos="100000">
                    <a:srgbClr val="B4B4B4"/>
                  </a:gs>
                </a:gsLst>
                <a:lin ang="2700000" scaled="1"/>
              </a:gradFill>
              <a:ln>
                <a:noFill/>
              </a:ln>
              <a:effectLst>
                <a:outerShdw blurRad="3937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5484813" y="2919411"/>
                <a:ext cx="1222374" cy="1222374"/>
              </a:xfrm>
              <a:prstGeom prst="ellipse">
                <a:avLst/>
              </a:prstGeom>
              <a:gradFill>
                <a:gsLst>
                  <a:gs pos="100000">
                    <a:schemeClr val="bg1">
                      <a:lumMod val="89000"/>
                    </a:schemeClr>
                  </a:gs>
                  <a:gs pos="0">
                    <a:schemeClr val="bg1">
                      <a:lumMod val="100000"/>
                    </a:schemeClr>
                  </a:gs>
                </a:gsLst>
                <a:lin ang="2700000" scaled="1"/>
              </a:gradFill>
              <a:ln w="120650">
                <a:gradFill flip="none" rotWithShape="1">
                  <a:gsLst>
                    <a:gs pos="0">
                      <a:srgbClr val="B6B6B6"/>
                    </a:gs>
                    <a:gs pos="100000">
                      <a:schemeClr val="bg1">
                        <a:lumMod val="83000"/>
                        <a:lumOff val="17000"/>
                      </a:schemeClr>
                    </a:gs>
                  </a:gsLst>
                  <a:lin ang="2700000" scaled="1"/>
                  <a:tileRect/>
                </a:gradFill>
              </a:ln>
              <a:effectLst>
                <a:innerShdw blurRad="254000" dist="88900" dir="135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Group 35"/>
            <p:cNvGrpSpPr>
              <a:grpSpLocks noChangeAspect="1"/>
            </p:cNvGrpSpPr>
            <p:nvPr/>
          </p:nvGrpSpPr>
          <p:grpSpPr bwMode="auto">
            <a:xfrm>
              <a:off x="5657986" y="3249057"/>
              <a:ext cx="899385" cy="872131"/>
              <a:chOff x="3477" y="1809"/>
              <a:chExt cx="726" cy="704"/>
            </a:xfrm>
            <a:noFill/>
          </p:grpSpPr>
          <p:sp>
            <p:nvSpPr>
              <p:cNvPr id="4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5" name="文本框 29"/>
            <p:cNvSpPr txBox="1"/>
            <p:nvPr/>
          </p:nvSpPr>
          <p:spPr>
            <a:xfrm>
              <a:off x="5687088" y="3387674"/>
              <a:ext cx="790352" cy="1477670"/>
            </a:xfrm>
            <a:prstGeom prst="rect">
              <a:avLst/>
            </a:prstGeom>
            <a:noFill/>
          </p:spPr>
          <p:txBody>
            <a:bodyPr wrap="square" rtlCol="0">
              <a:spAutoFit/>
            </a:bodyPr>
            <a:lstStyle/>
            <a:p>
              <a:pPr algn="ctr"/>
              <a:r>
                <a:rPr lang="zh-CN" altLang="en-US" sz="1650" b="1" dirty="0">
                  <a:solidFill>
                    <a:schemeClr val="accent5"/>
                  </a:solidFill>
                  <a:latin typeface="微软雅黑" panose="020B0503020204020204" pitchFamily="34" charset="-122"/>
                  <a:ea typeface="微软雅黑" panose="020B0503020204020204" pitchFamily="34" charset="-122"/>
                </a:rPr>
                <a:t>主要</a:t>
              </a:r>
              <a:endParaRPr lang="en-US" altLang="zh-CN" sz="1650" b="1" dirty="0">
                <a:solidFill>
                  <a:schemeClr val="accent5"/>
                </a:solidFill>
                <a:latin typeface="微软雅黑" panose="020B0503020204020204" pitchFamily="34" charset="-122"/>
                <a:ea typeface="微软雅黑" panose="020B0503020204020204" pitchFamily="34" charset="-122"/>
              </a:endParaRPr>
            </a:p>
            <a:p>
              <a:pPr algn="ctr"/>
              <a:r>
                <a:rPr lang="zh-CN" altLang="en-US" sz="1650" b="1" dirty="0">
                  <a:solidFill>
                    <a:schemeClr val="accent5"/>
                  </a:solidFill>
                  <a:latin typeface="微软雅黑" panose="020B0503020204020204" pitchFamily="34" charset="-122"/>
                  <a:ea typeface="微软雅黑" panose="020B0503020204020204" pitchFamily="34" charset="-122"/>
                </a:rPr>
                <a:t>产品</a:t>
              </a:r>
            </a:p>
          </p:txBody>
        </p:sp>
      </p:grpSp>
      <p:grpSp>
        <p:nvGrpSpPr>
          <p:cNvPr id="57" name="组合 56"/>
          <p:cNvGrpSpPr/>
          <p:nvPr/>
        </p:nvGrpSpPr>
        <p:grpSpPr>
          <a:xfrm>
            <a:off x="1114254" y="3767526"/>
            <a:ext cx="1267376" cy="1072142"/>
            <a:chOff x="1532445" y="4430260"/>
            <a:chExt cx="1689614" cy="1429854"/>
          </a:xfrm>
        </p:grpSpPr>
        <p:sp>
          <p:nvSpPr>
            <p:cNvPr id="58" name="文本框 38"/>
            <p:cNvSpPr txBox="1"/>
            <p:nvPr/>
          </p:nvSpPr>
          <p:spPr>
            <a:xfrm>
              <a:off x="1748262" y="4430260"/>
              <a:ext cx="1277281"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添加标题</a:t>
              </a:r>
            </a:p>
          </p:txBody>
        </p:sp>
        <p:sp>
          <p:nvSpPr>
            <p:cNvPr id="59" name="矩形 47"/>
            <p:cNvSpPr>
              <a:spLocks noChangeArrowheads="1"/>
            </p:cNvSpPr>
            <p:nvPr/>
          </p:nvSpPr>
          <p:spPr bwMode="auto">
            <a:xfrm>
              <a:off x="1532445" y="4830370"/>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0" name="组合 59"/>
          <p:cNvGrpSpPr/>
          <p:nvPr/>
        </p:nvGrpSpPr>
        <p:grpSpPr>
          <a:xfrm>
            <a:off x="6723614" y="3827700"/>
            <a:ext cx="1267376" cy="1072141"/>
            <a:chOff x="9010618" y="4672716"/>
            <a:chExt cx="1689614" cy="1429853"/>
          </a:xfrm>
        </p:grpSpPr>
        <p:sp>
          <p:nvSpPr>
            <p:cNvPr id="61" name="文本框 27"/>
            <p:cNvSpPr txBox="1"/>
            <p:nvPr/>
          </p:nvSpPr>
          <p:spPr>
            <a:xfrm>
              <a:off x="9206956" y="4672716"/>
              <a:ext cx="1277281" cy="430987"/>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添加标题</a:t>
              </a:r>
            </a:p>
          </p:txBody>
        </p:sp>
        <p:sp>
          <p:nvSpPr>
            <p:cNvPr id="62" name="矩形 47"/>
            <p:cNvSpPr>
              <a:spLocks noChangeArrowheads="1"/>
            </p:cNvSpPr>
            <p:nvPr/>
          </p:nvSpPr>
          <p:spPr bwMode="auto">
            <a:xfrm>
              <a:off x="9010618" y="507282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3" name="组合 62"/>
          <p:cNvGrpSpPr/>
          <p:nvPr/>
        </p:nvGrpSpPr>
        <p:grpSpPr>
          <a:xfrm>
            <a:off x="6712716" y="1262868"/>
            <a:ext cx="1267376" cy="1072141"/>
            <a:chOff x="8996089" y="1252146"/>
            <a:chExt cx="1689614" cy="1429853"/>
          </a:xfrm>
        </p:grpSpPr>
        <p:sp>
          <p:nvSpPr>
            <p:cNvPr id="64" name="文本框 29"/>
            <p:cNvSpPr txBox="1"/>
            <p:nvPr/>
          </p:nvSpPr>
          <p:spPr>
            <a:xfrm>
              <a:off x="8996089" y="1252146"/>
              <a:ext cx="1277281" cy="430987"/>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添加标题</a:t>
              </a:r>
            </a:p>
          </p:txBody>
        </p:sp>
        <p:sp>
          <p:nvSpPr>
            <p:cNvPr id="65" name="矩形 47"/>
            <p:cNvSpPr>
              <a:spLocks noChangeArrowheads="1"/>
            </p:cNvSpPr>
            <p:nvPr/>
          </p:nvSpPr>
          <p:spPr bwMode="auto">
            <a:xfrm>
              <a:off x="8996089" y="165225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6" name="组合 65"/>
          <p:cNvGrpSpPr/>
          <p:nvPr/>
        </p:nvGrpSpPr>
        <p:grpSpPr>
          <a:xfrm>
            <a:off x="1132634" y="1339957"/>
            <a:ext cx="1267376" cy="1072140"/>
            <a:chOff x="1556948" y="1354953"/>
            <a:chExt cx="1689614" cy="1429852"/>
          </a:xfrm>
        </p:grpSpPr>
        <p:sp>
          <p:nvSpPr>
            <p:cNvPr id="67" name="文本框 41"/>
            <p:cNvSpPr txBox="1"/>
            <p:nvPr/>
          </p:nvSpPr>
          <p:spPr>
            <a:xfrm>
              <a:off x="1758256" y="1354953"/>
              <a:ext cx="1277281" cy="430987"/>
            </a:xfrm>
            <a:prstGeom prst="rect">
              <a:avLst/>
            </a:prstGeom>
            <a:noFill/>
          </p:spPr>
          <p:txBody>
            <a:bodyPr wrap="square" rtlCol="0">
              <a:spAutoFit/>
            </a:bodyPr>
            <a:lstStyle/>
            <a:p>
              <a:r>
                <a:rPr lang="zh-CN" altLang="en-US" sz="1500" dirty="0">
                  <a:solidFill>
                    <a:srgbClr val="663A77"/>
                  </a:solidFill>
                  <a:latin typeface="微软雅黑" panose="020B0503020204020204" pitchFamily="34" charset="-122"/>
                  <a:ea typeface="微软雅黑" panose="020B0503020204020204" pitchFamily="34" charset="-122"/>
                </a:rPr>
                <a:t>添加标题</a:t>
              </a:r>
            </a:p>
          </p:txBody>
        </p:sp>
        <p:sp>
          <p:nvSpPr>
            <p:cNvPr id="68" name="矩形 47"/>
            <p:cNvSpPr>
              <a:spLocks noChangeArrowheads="1"/>
            </p:cNvSpPr>
            <p:nvPr/>
          </p:nvSpPr>
          <p:spPr bwMode="auto">
            <a:xfrm>
              <a:off x="1556948" y="1755061"/>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8237701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inVertical)">
                                          <p:cBhvr>
                                            <p:cTn id="42" dur="500"/>
                                            <p:tgtEl>
                                              <p:spTgt spid="13"/>
                                            </p:tgtEl>
                                          </p:cBhvr>
                                        </p:animEffect>
                                      </p:childTnLst>
                                    </p:cTn>
                                  </p:par>
                                  <p:par>
                                    <p:cTn id="43" presetID="16" presetClass="entr" presetSubtype="21"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arn(inVertical)">
                                          <p:cBhvr>
                                            <p:cTn id="45" dur="500"/>
                                            <p:tgtEl>
                                              <p:spTgt spid="12"/>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arn(inVertical)">
                                          <p:cBhvr>
                                            <p:cTn id="48" dur="500"/>
                                            <p:tgtEl>
                                              <p:spTgt spid="17"/>
                                            </p:tgtEl>
                                          </p:cBhvr>
                                        </p:animEffect>
                                      </p:childTnLst>
                                    </p:cTn>
                                  </p:par>
                                  <p:par>
                                    <p:cTn id="49" presetID="16" presetClass="entr" presetSubtype="21"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arn(inVertical)">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par>
                                    <p:cTn id="57" presetID="16" presetClass="entr" presetSubtype="21"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barn(inVertical)">
                                          <p:cBhvr>
                                            <p:cTn id="59" dur="500"/>
                                            <p:tgtEl>
                                              <p:spTgt spid="14"/>
                                            </p:tgtEl>
                                          </p:cBhvr>
                                        </p:animEffect>
                                      </p:childTnLst>
                                    </p:cTn>
                                  </p:par>
                                  <p:par>
                                    <p:cTn id="60" presetID="16" presetClass="entr" presetSubtype="21"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barn(inVertical)">
                                          <p:cBhvr>
                                            <p:cTn id="62" dur="500"/>
                                            <p:tgtEl>
                                              <p:spTgt spid="15"/>
                                            </p:tgtEl>
                                          </p:cBhvr>
                                        </p:animEffect>
                                      </p:childTnLst>
                                    </p:cTn>
                                  </p:par>
                                </p:childTnLst>
                              </p:cTn>
                            </p:par>
                            <p:par>
                              <p:cTn id="63" fill="hold">
                                <p:stCondLst>
                                  <p:cond delay="500"/>
                                </p:stCondLst>
                                <p:childTnLst>
                                  <p:par>
                                    <p:cTn id="64" presetID="53" presetClass="entr" presetSubtype="16"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100" fill="hold"/>
                                            <p:tgtEl>
                                              <p:spTgt spid="42"/>
                                            </p:tgtEl>
                                            <p:attrNameLst>
                                              <p:attrName>ppt_w</p:attrName>
                                            </p:attrNameLst>
                                          </p:cBhvr>
                                          <p:tavLst>
                                            <p:tav tm="0">
                                              <p:val>
                                                <p:fltVal val="0"/>
                                              </p:val>
                                            </p:tav>
                                            <p:tav tm="100000">
                                              <p:val>
                                                <p:strVal val="#ppt_w"/>
                                              </p:val>
                                            </p:tav>
                                          </p:tavLst>
                                        </p:anim>
                                        <p:anim calcmode="lin" valueType="num">
                                          <p:cBhvr>
                                            <p:cTn id="67" dur="100" fill="hold"/>
                                            <p:tgtEl>
                                              <p:spTgt spid="42"/>
                                            </p:tgtEl>
                                            <p:attrNameLst>
                                              <p:attrName>ppt_h</p:attrName>
                                            </p:attrNameLst>
                                          </p:cBhvr>
                                          <p:tavLst>
                                            <p:tav tm="0">
                                              <p:val>
                                                <p:fltVal val="0"/>
                                              </p:val>
                                            </p:tav>
                                            <p:tav tm="100000">
                                              <p:val>
                                                <p:strVal val="#ppt_h"/>
                                              </p:val>
                                            </p:tav>
                                          </p:tavLst>
                                        </p:anim>
                                        <p:animEffect transition="in" filter="fade">
                                          <p:cBhvr>
                                            <p:cTn id="68" dur="100"/>
                                            <p:tgtEl>
                                              <p:spTgt spid="42"/>
                                            </p:tgtEl>
                                          </p:cBhvr>
                                        </p:animEffect>
                                      </p:childTnLst>
                                    </p:cTn>
                                  </p:par>
                                  <p:par>
                                    <p:cTn id="69" presetID="6" presetClass="emph" presetSubtype="0" fill="hold" nodeType="withEffect">
                                      <p:stCondLst>
                                        <p:cond delay="100"/>
                                      </p:stCondLst>
                                      <p:childTnLst>
                                        <p:animScale>
                                          <p:cBhvr>
                                            <p:cTn id="70" dur="100" fill="hold"/>
                                            <p:tgtEl>
                                              <p:spTgt spid="42"/>
                                            </p:tgtEl>
                                          </p:cBhvr>
                                          <p:by x="110000" y="110000"/>
                                        </p:animScale>
                                      </p:childTnLst>
                                    </p:cTn>
                                  </p:par>
                                  <p:par>
                                    <p:cTn id="71" presetID="6" presetClass="emph" presetSubtype="0" fill="hold" nodeType="withEffect">
                                      <p:stCondLst>
                                        <p:cond delay="200"/>
                                      </p:stCondLst>
                                      <p:childTnLst>
                                        <p:animScale>
                                          <p:cBhvr>
                                            <p:cTn id="72" dur="200" fill="hold"/>
                                            <p:tgtEl>
                                              <p:spTgt spid="42"/>
                                            </p:tgtEl>
                                          </p:cBhvr>
                                          <p:by x="90000" y="90000"/>
                                        </p:animScale>
                                      </p:childTnLst>
                                    </p:cTn>
                                  </p:par>
                                  <p:par>
                                    <p:cTn id="73" presetID="6" presetClass="emph" presetSubtype="0" fill="hold" nodeType="withEffect">
                                      <p:stCondLst>
                                        <p:cond delay="400"/>
                                      </p:stCondLst>
                                      <p:childTnLst>
                                        <p:animScale>
                                          <p:cBhvr>
                                            <p:cTn id="74" dur="100" fill="hold"/>
                                            <p:tgtEl>
                                              <p:spTgt spid="42"/>
                                            </p:tgtEl>
                                          </p:cBhvr>
                                          <p:by x="105000" y="105000"/>
                                        </p:animScale>
                                      </p:childTnLst>
                                    </p:cTn>
                                  </p:par>
                                  <p:par>
                                    <p:cTn id="75" presetID="6" presetClass="emph" presetSubtype="0" fill="hold" nodeType="withEffect">
                                      <p:stCondLst>
                                        <p:cond delay="500"/>
                                      </p:stCondLst>
                                      <p:childTnLst>
                                        <p:animScale>
                                          <p:cBhvr>
                                            <p:cTn id="76" dur="200" fill="hold"/>
                                            <p:tgtEl>
                                              <p:spTgt spid="42"/>
                                            </p:tgtEl>
                                          </p:cBhvr>
                                          <p:by x="95000" y="95000"/>
                                        </p:animScale>
                                      </p:childTnLst>
                                    </p:cTn>
                                  </p:par>
                                </p:childTnLst>
                              </p:cTn>
                            </p:par>
                            <p:par>
                              <p:cTn id="77" fill="hold">
                                <p:stCondLst>
                                  <p:cond delay="1200"/>
                                </p:stCondLst>
                                <p:childTnLst>
                                  <p:par>
                                    <p:cTn id="78" presetID="2" presetClass="entr" presetSubtype="2"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fill="hold"/>
                                            <p:tgtEl>
                                              <p:spTgt spid="36"/>
                                            </p:tgtEl>
                                            <p:attrNameLst>
                                              <p:attrName>ppt_x</p:attrName>
                                            </p:attrNameLst>
                                          </p:cBhvr>
                                          <p:tavLst>
                                            <p:tav tm="0">
                                              <p:val>
                                                <p:strVal val="1+#ppt_w/2"/>
                                              </p:val>
                                            </p:tav>
                                            <p:tav tm="100000">
                                              <p:val>
                                                <p:strVal val="#ppt_x"/>
                                              </p:val>
                                            </p:tav>
                                          </p:tavLst>
                                        </p:anim>
                                        <p:anim calcmode="lin" valueType="num">
                                          <p:cBhvr additive="base">
                                            <p:cTn id="81" dur="500" fill="hold"/>
                                            <p:tgtEl>
                                              <p:spTgt spid="36"/>
                                            </p:tgtEl>
                                            <p:attrNameLst>
                                              <p:attrName>ppt_y</p:attrName>
                                            </p:attrNameLst>
                                          </p:cBhvr>
                                          <p:tavLst>
                                            <p:tav tm="0">
                                              <p:val>
                                                <p:strVal val="#ppt_y"/>
                                              </p:val>
                                            </p:tav>
                                            <p:tav tm="100000">
                                              <p:val>
                                                <p:strVal val="#ppt_y"/>
                                              </p:val>
                                            </p:tav>
                                          </p:tavLst>
                                        </p:anim>
                                      </p:childTnLst>
                                    </p:cTn>
                                  </p:par>
                                  <p:par>
                                    <p:cTn id="82" presetID="6" presetClass="emph" presetSubtype="0" fill="hold" nodeType="withEffect">
                                      <p:stCondLst>
                                        <p:cond delay="0"/>
                                      </p:stCondLst>
                                      <p:childTnLst>
                                        <p:animScale>
                                          <p:cBhvr>
                                            <p:cTn id="83" dur="10" fill="hold"/>
                                            <p:tgtEl>
                                              <p:spTgt spid="36"/>
                                            </p:tgtEl>
                                          </p:cBhvr>
                                          <p:by x="100000" y="2000"/>
                                        </p:animScale>
                                      </p:childTnLst>
                                    </p:cTn>
                                  </p:par>
                                  <p:par>
                                    <p:cTn id="84" presetID="6" presetClass="emph" presetSubtype="0" fill="hold" nodeType="withEffect">
                                      <p:stCondLst>
                                        <p:cond delay="750"/>
                                      </p:stCondLst>
                                      <p:childTnLst>
                                        <p:animScale>
                                          <p:cBhvr>
                                            <p:cTn id="85" dur="500" fill="hold"/>
                                            <p:tgtEl>
                                              <p:spTgt spid="36"/>
                                            </p:tgtEl>
                                          </p:cBhvr>
                                          <p:by x="100000" y="5000000"/>
                                        </p:animScale>
                                      </p:childTnLst>
                                    </p:cTn>
                                  </p:par>
                                  <p:par>
                                    <p:cTn id="86" presetID="2" presetClass="entr" presetSubtype="2" fill="hold" nodeType="withEffect">
                                      <p:stCondLst>
                                        <p:cond delay="25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1+#ppt_w/2"/>
                                              </p:val>
                                            </p:tav>
                                            <p:tav tm="100000">
                                              <p:val>
                                                <p:strVal val="#ppt_x"/>
                                              </p:val>
                                            </p:tav>
                                          </p:tavLst>
                                        </p:anim>
                                        <p:anim calcmode="lin" valueType="num">
                                          <p:cBhvr additive="base">
                                            <p:cTn id="89" dur="500" fill="hold"/>
                                            <p:tgtEl>
                                              <p:spTgt spid="21"/>
                                            </p:tgtEl>
                                            <p:attrNameLst>
                                              <p:attrName>ppt_y</p:attrName>
                                            </p:attrNameLst>
                                          </p:cBhvr>
                                          <p:tavLst>
                                            <p:tav tm="0">
                                              <p:val>
                                                <p:strVal val="#ppt_y"/>
                                              </p:val>
                                            </p:tav>
                                            <p:tav tm="100000">
                                              <p:val>
                                                <p:strVal val="#ppt_y"/>
                                              </p:val>
                                            </p:tav>
                                          </p:tavLst>
                                        </p:anim>
                                      </p:childTnLst>
                                    </p:cTn>
                                  </p:par>
                                  <p:par>
                                    <p:cTn id="90" presetID="6" presetClass="emph" presetSubtype="0" fill="hold" nodeType="withEffect">
                                      <p:stCondLst>
                                        <p:cond delay="0"/>
                                      </p:stCondLst>
                                      <p:childTnLst>
                                        <p:animScale>
                                          <p:cBhvr>
                                            <p:cTn id="91" dur="10" fill="hold"/>
                                            <p:tgtEl>
                                              <p:spTgt spid="21"/>
                                            </p:tgtEl>
                                          </p:cBhvr>
                                          <p:by x="100000" y="2000"/>
                                        </p:animScale>
                                      </p:childTnLst>
                                    </p:cTn>
                                  </p:par>
                                  <p:par>
                                    <p:cTn id="92" presetID="6" presetClass="emph" presetSubtype="0" fill="hold" nodeType="withEffect">
                                      <p:stCondLst>
                                        <p:cond delay="750"/>
                                      </p:stCondLst>
                                      <p:childTnLst>
                                        <p:animScale>
                                          <p:cBhvr>
                                            <p:cTn id="93" dur="500" fill="hold"/>
                                            <p:tgtEl>
                                              <p:spTgt spid="21"/>
                                            </p:tgtEl>
                                          </p:cBhvr>
                                          <p:by x="100000" y="5000000"/>
                                        </p:animScale>
                                      </p:childTnLst>
                                    </p:cTn>
                                  </p:par>
                                  <p:par>
                                    <p:cTn id="94" presetID="2" presetClass="entr" presetSubtype="2" fill="hold" nodeType="withEffect">
                                      <p:stCondLst>
                                        <p:cond delay="25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fill="hold"/>
                                            <p:tgtEl>
                                              <p:spTgt spid="27"/>
                                            </p:tgtEl>
                                            <p:attrNameLst>
                                              <p:attrName>ppt_x</p:attrName>
                                            </p:attrNameLst>
                                          </p:cBhvr>
                                          <p:tavLst>
                                            <p:tav tm="0">
                                              <p:val>
                                                <p:strVal val="1+#ppt_w/2"/>
                                              </p:val>
                                            </p:tav>
                                            <p:tav tm="100000">
                                              <p:val>
                                                <p:strVal val="#ppt_x"/>
                                              </p:val>
                                            </p:tav>
                                          </p:tavLst>
                                        </p:anim>
                                        <p:anim calcmode="lin" valueType="num">
                                          <p:cBhvr additive="base">
                                            <p:cTn id="97" dur="500" fill="hold"/>
                                            <p:tgtEl>
                                              <p:spTgt spid="27"/>
                                            </p:tgtEl>
                                            <p:attrNameLst>
                                              <p:attrName>ppt_y</p:attrName>
                                            </p:attrNameLst>
                                          </p:cBhvr>
                                          <p:tavLst>
                                            <p:tav tm="0">
                                              <p:val>
                                                <p:strVal val="#ppt_y"/>
                                              </p:val>
                                            </p:tav>
                                            <p:tav tm="100000">
                                              <p:val>
                                                <p:strVal val="#ppt_y"/>
                                              </p:val>
                                            </p:tav>
                                          </p:tavLst>
                                        </p:anim>
                                      </p:childTnLst>
                                    </p:cTn>
                                  </p:par>
                                  <p:par>
                                    <p:cTn id="98" presetID="6" presetClass="emph" presetSubtype="0" fill="hold" nodeType="withEffect">
                                      <p:stCondLst>
                                        <p:cond delay="0"/>
                                      </p:stCondLst>
                                      <p:childTnLst>
                                        <p:animScale>
                                          <p:cBhvr>
                                            <p:cTn id="99" dur="10" fill="hold"/>
                                            <p:tgtEl>
                                              <p:spTgt spid="27"/>
                                            </p:tgtEl>
                                          </p:cBhvr>
                                          <p:by x="100000" y="2000"/>
                                        </p:animScale>
                                      </p:childTnLst>
                                    </p:cTn>
                                  </p:par>
                                  <p:par>
                                    <p:cTn id="100" presetID="6" presetClass="emph" presetSubtype="0" fill="hold" nodeType="withEffect">
                                      <p:stCondLst>
                                        <p:cond delay="750"/>
                                      </p:stCondLst>
                                      <p:childTnLst>
                                        <p:animScale>
                                          <p:cBhvr>
                                            <p:cTn id="101" dur="500" fill="hold"/>
                                            <p:tgtEl>
                                              <p:spTgt spid="27"/>
                                            </p:tgtEl>
                                          </p:cBhvr>
                                          <p:by x="100000" y="5000000"/>
                                        </p:animScale>
                                      </p:childTnLst>
                                    </p:cTn>
                                  </p:par>
                                  <p:par>
                                    <p:cTn id="102" presetID="2" presetClass="entr" presetSubtype="2" fill="hold" nodeType="withEffect">
                                      <p:stCondLst>
                                        <p:cond delay="250"/>
                                      </p:stCondLst>
                                      <p:childTnLst>
                                        <p:set>
                                          <p:cBhvr>
                                            <p:cTn id="103" dur="1" fill="hold">
                                              <p:stCondLst>
                                                <p:cond delay="0"/>
                                              </p:stCondLst>
                                            </p:cTn>
                                            <p:tgtEl>
                                              <p:spTgt spid="33"/>
                                            </p:tgtEl>
                                            <p:attrNameLst>
                                              <p:attrName>style.visibility</p:attrName>
                                            </p:attrNameLst>
                                          </p:cBhvr>
                                          <p:to>
                                            <p:strVal val="visible"/>
                                          </p:to>
                                        </p:set>
                                        <p:anim calcmode="lin" valueType="num">
                                          <p:cBhvr additive="base">
                                            <p:cTn id="104" dur="500" fill="hold"/>
                                            <p:tgtEl>
                                              <p:spTgt spid="33"/>
                                            </p:tgtEl>
                                            <p:attrNameLst>
                                              <p:attrName>ppt_x</p:attrName>
                                            </p:attrNameLst>
                                          </p:cBhvr>
                                          <p:tavLst>
                                            <p:tav tm="0">
                                              <p:val>
                                                <p:strVal val="1+#ppt_w/2"/>
                                              </p:val>
                                            </p:tav>
                                            <p:tav tm="100000">
                                              <p:val>
                                                <p:strVal val="#ppt_x"/>
                                              </p:val>
                                            </p:tav>
                                          </p:tavLst>
                                        </p:anim>
                                        <p:anim calcmode="lin" valueType="num">
                                          <p:cBhvr additive="base">
                                            <p:cTn id="105" dur="500" fill="hold"/>
                                            <p:tgtEl>
                                              <p:spTgt spid="33"/>
                                            </p:tgtEl>
                                            <p:attrNameLst>
                                              <p:attrName>ppt_y</p:attrName>
                                            </p:attrNameLst>
                                          </p:cBhvr>
                                          <p:tavLst>
                                            <p:tav tm="0">
                                              <p:val>
                                                <p:strVal val="#ppt_y"/>
                                              </p:val>
                                            </p:tav>
                                            <p:tav tm="100000">
                                              <p:val>
                                                <p:strVal val="#ppt_y"/>
                                              </p:val>
                                            </p:tav>
                                          </p:tavLst>
                                        </p:anim>
                                      </p:childTnLst>
                                    </p:cTn>
                                  </p:par>
                                  <p:par>
                                    <p:cTn id="106" presetID="6" presetClass="emph" presetSubtype="0" fill="hold" nodeType="withEffect">
                                      <p:stCondLst>
                                        <p:cond delay="0"/>
                                      </p:stCondLst>
                                      <p:childTnLst>
                                        <p:animScale>
                                          <p:cBhvr>
                                            <p:cTn id="107" dur="10" fill="hold"/>
                                            <p:tgtEl>
                                              <p:spTgt spid="33"/>
                                            </p:tgtEl>
                                          </p:cBhvr>
                                          <p:by x="100000" y="2000"/>
                                        </p:animScale>
                                      </p:childTnLst>
                                    </p:cTn>
                                  </p:par>
                                  <p:par>
                                    <p:cTn id="108" presetID="6" presetClass="emph" presetSubtype="0" fill="hold" nodeType="withEffect">
                                      <p:stCondLst>
                                        <p:cond delay="750"/>
                                      </p:stCondLst>
                                      <p:childTnLst>
                                        <p:animScale>
                                          <p:cBhvr>
                                            <p:cTn id="109" dur="500" fill="hold"/>
                                            <p:tgtEl>
                                              <p:spTgt spid="33"/>
                                            </p:tgtEl>
                                          </p:cBhvr>
                                          <p:by x="100000" y="5000000"/>
                                        </p:animScale>
                                      </p:childTnLst>
                                    </p:cTn>
                                  </p:par>
                                  <p:par>
                                    <p:cTn id="110" presetID="2" presetClass="entr" presetSubtype="2" fill="hold" nodeType="withEffect">
                                      <p:stCondLst>
                                        <p:cond delay="250"/>
                                      </p:stCondLst>
                                      <p:childTnLst>
                                        <p:set>
                                          <p:cBhvr>
                                            <p:cTn id="111" dur="1" fill="hold">
                                              <p:stCondLst>
                                                <p:cond delay="0"/>
                                              </p:stCondLst>
                                            </p:cTn>
                                            <p:tgtEl>
                                              <p:spTgt spid="24"/>
                                            </p:tgtEl>
                                            <p:attrNameLst>
                                              <p:attrName>style.visibility</p:attrName>
                                            </p:attrNameLst>
                                          </p:cBhvr>
                                          <p:to>
                                            <p:strVal val="visible"/>
                                          </p:to>
                                        </p:set>
                                        <p:anim calcmode="lin" valueType="num">
                                          <p:cBhvr additive="base">
                                            <p:cTn id="112" dur="500" fill="hold"/>
                                            <p:tgtEl>
                                              <p:spTgt spid="24"/>
                                            </p:tgtEl>
                                            <p:attrNameLst>
                                              <p:attrName>ppt_x</p:attrName>
                                            </p:attrNameLst>
                                          </p:cBhvr>
                                          <p:tavLst>
                                            <p:tav tm="0">
                                              <p:val>
                                                <p:strVal val="1+#ppt_w/2"/>
                                              </p:val>
                                            </p:tav>
                                            <p:tav tm="100000">
                                              <p:val>
                                                <p:strVal val="#ppt_x"/>
                                              </p:val>
                                            </p:tav>
                                          </p:tavLst>
                                        </p:anim>
                                        <p:anim calcmode="lin" valueType="num">
                                          <p:cBhvr additive="base">
                                            <p:cTn id="113" dur="500" fill="hold"/>
                                            <p:tgtEl>
                                              <p:spTgt spid="24"/>
                                            </p:tgtEl>
                                            <p:attrNameLst>
                                              <p:attrName>ppt_y</p:attrName>
                                            </p:attrNameLst>
                                          </p:cBhvr>
                                          <p:tavLst>
                                            <p:tav tm="0">
                                              <p:val>
                                                <p:strVal val="#ppt_y"/>
                                              </p:val>
                                            </p:tav>
                                            <p:tav tm="100000">
                                              <p:val>
                                                <p:strVal val="#ppt_y"/>
                                              </p:val>
                                            </p:tav>
                                          </p:tavLst>
                                        </p:anim>
                                      </p:childTnLst>
                                    </p:cTn>
                                  </p:par>
                                  <p:par>
                                    <p:cTn id="114" presetID="6" presetClass="emph" presetSubtype="0" fill="hold" nodeType="withEffect">
                                      <p:stCondLst>
                                        <p:cond delay="0"/>
                                      </p:stCondLst>
                                      <p:childTnLst>
                                        <p:animScale>
                                          <p:cBhvr>
                                            <p:cTn id="115" dur="10" fill="hold"/>
                                            <p:tgtEl>
                                              <p:spTgt spid="24"/>
                                            </p:tgtEl>
                                          </p:cBhvr>
                                          <p:by x="100000" y="2000"/>
                                        </p:animScale>
                                      </p:childTnLst>
                                    </p:cTn>
                                  </p:par>
                                  <p:par>
                                    <p:cTn id="116" presetID="6" presetClass="emph" presetSubtype="0" fill="hold" nodeType="withEffect">
                                      <p:stCondLst>
                                        <p:cond delay="750"/>
                                      </p:stCondLst>
                                      <p:childTnLst>
                                        <p:animScale>
                                          <p:cBhvr>
                                            <p:cTn id="117" dur="500" fill="hold"/>
                                            <p:tgtEl>
                                              <p:spTgt spid="24"/>
                                            </p:tgtEl>
                                          </p:cBhvr>
                                          <p:by x="100000" y="5000000"/>
                                        </p:animScale>
                                      </p:childTnLst>
                                    </p:cTn>
                                  </p:par>
                                  <p:par>
                                    <p:cTn id="118" presetID="2" presetClass="entr" presetSubtype="2" fill="hold" nodeType="withEffect">
                                      <p:stCondLst>
                                        <p:cond delay="250"/>
                                      </p:stCondLst>
                                      <p:childTnLst>
                                        <p:set>
                                          <p:cBhvr>
                                            <p:cTn id="119" dur="1" fill="hold">
                                              <p:stCondLst>
                                                <p:cond delay="0"/>
                                              </p:stCondLst>
                                            </p:cTn>
                                            <p:tgtEl>
                                              <p:spTgt spid="18"/>
                                            </p:tgtEl>
                                            <p:attrNameLst>
                                              <p:attrName>style.visibility</p:attrName>
                                            </p:attrNameLst>
                                          </p:cBhvr>
                                          <p:to>
                                            <p:strVal val="visible"/>
                                          </p:to>
                                        </p:set>
                                        <p:anim calcmode="lin" valueType="num">
                                          <p:cBhvr additive="base">
                                            <p:cTn id="120" dur="500" fill="hold"/>
                                            <p:tgtEl>
                                              <p:spTgt spid="18"/>
                                            </p:tgtEl>
                                            <p:attrNameLst>
                                              <p:attrName>ppt_x</p:attrName>
                                            </p:attrNameLst>
                                          </p:cBhvr>
                                          <p:tavLst>
                                            <p:tav tm="0">
                                              <p:val>
                                                <p:strVal val="1+#ppt_w/2"/>
                                              </p:val>
                                            </p:tav>
                                            <p:tav tm="100000">
                                              <p:val>
                                                <p:strVal val="#ppt_x"/>
                                              </p:val>
                                            </p:tav>
                                          </p:tavLst>
                                        </p:anim>
                                        <p:anim calcmode="lin" valueType="num">
                                          <p:cBhvr additive="base">
                                            <p:cTn id="121" dur="500" fill="hold"/>
                                            <p:tgtEl>
                                              <p:spTgt spid="18"/>
                                            </p:tgtEl>
                                            <p:attrNameLst>
                                              <p:attrName>ppt_y</p:attrName>
                                            </p:attrNameLst>
                                          </p:cBhvr>
                                          <p:tavLst>
                                            <p:tav tm="0">
                                              <p:val>
                                                <p:strVal val="#ppt_y"/>
                                              </p:val>
                                            </p:tav>
                                            <p:tav tm="100000">
                                              <p:val>
                                                <p:strVal val="#ppt_y"/>
                                              </p:val>
                                            </p:tav>
                                          </p:tavLst>
                                        </p:anim>
                                      </p:childTnLst>
                                    </p:cTn>
                                  </p:par>
                                  <p:par>
                                    <p:cTn id="122" presetID="6" presetClass="emph" presetSubtype="0" fill="hold" nodeType="withEffect">
                                      <p:stCondLst>
                                        <p:cond delay="0"/>
                                      </p:stCondLst>
                                      <p:childTnLst>
                                        <p:animScale>
                                          <p:cBhvr>
                                            <p:cTn id="123" dur="10" fill="hold"/>
                                            <p:tgtEl>
                                              <p:spTgt spid="18"/>
                                            </p:tgtEl>
                                          </p:cBhvr>
                                          <p:by x="100000" y="2000"/>
                                        </p:animScale>
                                      </p:childTnLst>
                                    </p:cTn>
                                  </p:par>
                                  <p:par>
                                    <p:cTn id="124" presetID="6" presetClass="emph" presetSubtype="0" fill="hold" nodeType="withEffect">
                                      <p:stCondLst>
                                        <p:cond delay="750"/>
                                      </p:stCondLst>
                                      <p:childTnLst>
                                        <p:animScale>
                                          <p:cBhvr>
                                            <p:cTn id="125" dur="500" fill="hold"/>
                                            <p:tgtEl>
                                              <p:spTgt spid="18"/>
                                            </p:tgtEl>
                                          </p:cBhvr>
                                          <p:by x="100000" y="5000000"/>
                                        </p:animScale>
                                      </p:childTnLst>
                                    </p:cTn>
                                  </p:par>
                                  <p:par>
                                    <p:cTn id="126" presetID="2" presetClass="entr" presetSubtype="2" fill="hold" nodeType="withEffect">
                                      <p:stCondLst>
                                        <p:cond delay="250"/>
                                      </p:stCondLst>
                                      <p:childTnLst>
                                        <p:set>
                                          <p:cBhvr>
                                            <p:cTn id="127" dur="1" fill="hold">
                                              <p:stCondLst>
                                                <p:cond delay="0"/>
                                              </p:stCondLst>
                                            </p:cTn>
                                            <p:tgtEl>
                                              <p:spTgt spid="30"/>
                                            </p:tgtEl>
                                            <p:attrNameLst>
                                              <p:attrName>style.visibility</p:attrName>
                                            </p:attrNameLst>
                                          </p:cBhvr>
                                          <p:to>
                                            <p:strVal val="visible"/>
                                          </p:to>
                                        </p:set>
                                        <p:anim calcmode="lin" valueType="num">
                                          <p:cBhvr additive="base">
                                            <p:cTn id="128" dur="500" fill="hold"/>
                                            <p:tgtEl>
                                              <p:spTgt spid="30"/>
                                            </p:tgtEl>
                                            <p:attrNameLst>
                                              <p:attrName>ppt_x</p:attrName>
                                            </p:attrNameLst>
                                          </p:cBhvr>
                                          <p:tavLst>
                                            <p:tav tm="0">
                                              <p:val>
                                                <p:strVal val="1+#ppt_w/2"/>
                                              </p:val>
                                            </p:tav>
                                            <p:tav tm="100000">
                                              <p:val>
                                                <p:strVal val="#ppt_x"/>
                                              </p:val>
                                            </p:tav>
                                          </p:tavLst>
                                        </p:anim>
                                        <p:anim calcmode="lin" valueType="num">
                                          <p:cBhvr additive="base">
                                            <p:cTn id="129" dur="500" fill="hold"/>
                                            <p:tgtEl>
                                              <p:spTgt spid="30"/>
                                            </p:tgtEl>
                                            <p:attrNameLst>
                                              <p:attrName>ppt_y</p:attrName>
                                            </p:attrNameLst>
                                          </p:cBhvr>
                                          <p:tavLst>
                                            <p:tav tm="0">
                                              <p:val>
                                                <p:strVal val="#ppt_y"/>
                                              </p:val>
                                            </p:tav>
                                            <p:tav tm="100000">
                                              <p:val>
                                                <p:strVal val="#ppt_y"/>
                                              </p:val>
                                            </p:tav>
                                          </p:tavLst>
                                        </p:anim>
                                      </p:childTnLst>
                                    </p:cTn>
                                  </p:par>
                                  <p:par>
                                    <p:cTn id="130" presetID="6" presetClass="emph" presetSubtype="0" fill="hold" nodeType="withEffect">
                                      <p:stCondLst>
                                        <p:cond delay="0"/>
                                      </p:stCondLst>
                                      <p:childTnLst>
                                        <p:animScale>
                                          <p:cBhvr>
                                            <p:cTn id="131" dur="10" fill="hold"/>
                                            <p:tgtEl>
                                              <p:spTgt spid="30"/>
                                            </p:tgtEl>
                                          </p:cBhvr>
                                          <p:by x="100000" y="2000"/>
                                        </p:animScale>
                                      </p:childTnLst>
                                    </p:cTn>
                                  </p:par>
                                  <p:par>
                                    <p:cTn id="132" presetID="6" presetClass="emph" presetSubtype="0" fill="hold" nodeType="withEffect">
                                      <p:stCondLst>
                                        <p:cond delay="750"/>
                                      </p:stCondLst>
                                      <p:childTnLst>
                                        <p:animScale>
                                          <p:cBhvr>
                                            <p:cTn id="133" dur="500" fill="hold"/>
                                            <p:tgtEl>
                                              <p:spTgt spid="30"/>
                                            </p:tgtEl>
                                          </p:cBhvr>
                                          <p:by x="100000" y="5000000"/>
                                        </p:animScale>
                                      </p:childTnLst>
                                    </p:cTn>
                                  </p:par>
                                  <p:par>
                                    <p:cTn id="134" presetID="2" presetClass="entr" presetSubtype="2" fill="hold" nodeType="withEffect">
                                      <p:stCondLst>
                                        <p:cond delay="250"/>
                                      </p:stCondLst>
                                      <p:childTnLst>
                                        <p:set>
                                          <p:cBhvr>
                                            <p:cTn id="135" dur="1" fill="hold">
                                              <p:stCondLst>
                                                <p:cond delay="0"/>
                                              </p:stCondLst>
                                            </p:cTn>
                                            <p:tgtEl>
                                              <p:spTgt spid="39"/>
                                            </p:tgtEl>
                                            <p:attrNameLst>
                                              <p:attrName>style.visibility</p:attrName>
                                            </p:attrNameLst>
                                          </p:cBhvr>
                                          <p:to>
                                            <p:strVal val="visible"/>
                                          </p:to>
                                        </p:set>
                                        <p:anim calcmode="lin" valueType="num">
                                          <p:cBhvr additive="base">
                                            <p:cTn id="136" dur="500" fill="hold"/>
                                            <p:tgtEl>
                                              <p:spTgt spid="39"/>
                                            </p:tgtEl>
                                            <p:attrNameLst>
                                              <p:attrName>ppt_x</p:attrName>
                                            </p:attrNameLst>
                                          </p:cBhvr>
                                          <p:tavLst>
                                            <p:tav tm="0">
                                              <p:val>
                                                <p:strVal val="1+#ppt_w/2"/>
                                              </p:val>
                                            </p:tav>
                                            <p:tav tm="100000">
                                              <p:val>
                                                <p:strVal val="#ppt_x"/>
                                              </p:val>
                                            </p:tav>
                                          </p:tavLst>
                                        </p:anim>
                                        <p:anim calcmode="lin" valueType="num">
                                          <p:cBhvr additive="base">
                                            <p:cTn id="137" dur="500" fill="hold"/>
                                            <p:tgtEl>
                                              <p:spTgt spid="39"/>
                                            </p:tgtEl>
                                            <p:attrNameLst>
                                              <p:attrName>ppt_y</p:attrName>
                                            </p:attrNameLst>
                                          </p:cBhvr>
                                          <p:tavLst>
                                            <p:tav tm="0">
                                              <p:val>
                                                <p:strVal val="#ppt_y"/>
                                              </p:val>
                                            </p:tav>
                                            <p:tav tm="100000">
                                              <p:val>
                                                <p:strVal val="#ppt_y"/>
                                              </p:val>
                                            </p:tav>
                                          </p:tavLst>
                                        </p:anim>
                                      </p:childTnLst>
                                    </p:cTn>
                                  </p:par>
                                  <p:par>
                                    <p:cTn id="138" presetID="6" presetClass="emph" presetSubtype="0" fill="hold" nodeType="withEffect">
                                      <p:stCondLst>
                                        <p:cond delay="0"/>
                                      </p:stCondLst>
                                      <p:childTnLst>
                                        <p:animScale>
                                          <p:cBhvr>
                                            <p:cTn id="139" dur="10" fill="hold"/>
                                            <p:tgtEl>
                                              <p:spTgt spid="39"/>
                                            </p:tgtEl>
                                          </p:cBhvr>
                                          <p:by x="100000" y="2000"/>
                                        </p:animScale>
                                      </p:childTnLst>
                                    </p:cTn>
                                  </p:par>
                                  <p:par>
                                    <p:cTn id="140" presetID="6" presetClass="emph" presetSubtype="0" fill="hold" nodeType="withEffect">
                                      <p:stCondLst>
                                        <p:cond delay="750"/>
                                      </p:stCondLst>
                                      <p:childTnLst>
                                        <p:animScale>
                                          <p:cBhvr>
                                            <p:cTn id="141" dur="500" fill="hold"/>
                                            <p:tgtEl>
                                              <p:spTgt spid="39"/>
                                            </p:tgtEl>
                                          </p:cBhvr>
                                          <p:by x="100000" y="5000000"/>
                                        </p:animScale>
                                      </p:childTnLst>
                                    </p:cTn>
                                  </p:par>
                                </p:childTnLst>
                              </p:cTn>
                            </p:par>
                            <p:par>
                              <p:cTn id="142" fill="hold">
                                <p:stCondLst>
                                  <p:cond delay="2450"/>
                                </p:stCondLst>
                                <p:childTnLst>
                                  <p:par>
                                    <p:cTn id="143" presetID="2" presetClass="entr" presetSubtype="8" accel="40000" fill="hold" nodeType="afterEffect" p14:presetBounceEnd="40000">
                                      <p:stCondLst>
                                        <p:cond delay="0"/>
                                      </p:stCondLst>
                                      <p:childTnLst>
                                        <p:set>
                                          <p:cBhvr>
                                            <p:cTn id="144" dur="1" fill="hold">
                                              <p:stCondLst>
                                                <p:cond delay="0"/>
                                              </p:stCondLst>
                                            </p:cTn>
                                            <p:tgtEl>
                                              <p:spTgt spid="66"/>
                                            </p:tgtEl>
                                            <p:attrNameLst>
                                              <p:attrName>style.visibility</p:attrName>
                                            </p:attrNameLst>
                                          </p:cBhvr>
                                          <p:to>
                                            <p:strVal val="visible"/>
                                          </p:to>
                                        </p:set>
                                        <p:anim calcmode="lin" valueType="num" p14:bounceEnd="40000">
                                          <p:cBhvr additive="base">
                                            <p:cTn id="145" dur="1250" fill="hold"/>
                                            <p:tgtEl>
                                              <p:spTgt spid="66"/>
                                            </p:tgtEl>
                                            <p:attrNameLst>
                                              <p:attrName>ppt_x</p:attrName>
                                            </p:attrNameLst>
                                          </p:cBhvr>
                                          <p:tavLst>
                                            <p:tav tm="0">
                                              <p:val>
                                                <p:strVal val="0-#ppt_w/2"/>
                                              </p:val>
                                            </p:tav>
                                            <p:tav tm="100000">
                                              <p:val>
                                                <p:strVal val="#ppt_x"/>
                                              </p:val>
                                            </p:tav>
                                          </p:tavLst>
                                        </p:anim>
                                        <p:anim calcmode="lin" valueType="num" p14:bounceEnd="40000">
                                          <p:cBhvr additive="base">
                                            <p:cTn id="146" dur="1250" fill="hold"/>
                                            <p:tgtEl>
                                              <p:spTgt spid="66"/>
                                            </p:tgtEl>
                                            <p:attrNameLst>
                                              <p:attrName>ppt_y</p:attrName>
                                            </p:attrNameLst>
                                          </p:cBhvr>
                                          <p:tavLst>
                                            <p:tav tm="0">
                                              <p:val>
                                                <p:strVal val="#ppt_y"/>
                                              </p:val>
                                            </p:tav>
                                            <p:tav tm="100000">
                                              <p:val>
                                                <p:strVal val="#ppt_y"/>
                                              </p:val>
                                            </p:tav>
                                          </p:tavLst>
                                        </p:anim>
                                      </p:childTnLst>
                                    </p:cTn>
                                  </p:par>
                                  <p:par>
                                    <p:cTn id="147" presetID="2" presetClass="entr" presetSubtype="8" accel="40000" fill="hold" nodeType="withEffect" p14:presetBounceEnd="40000">
                                      <p:stCondLst>
                                        <p:cond delay="0"/>
                                      </p:stCondLst>
                                      <p:childTnLst>
                                        <p:set>
                                          <p:cBhvr>
                                            <p:cTn id="148" dur="1" fill="hold">
                                              <p:stCondLst>
                                                <p:cond delay="0"/>
                                              </p:stCondLst>
                                            </p:cTn>
                                            <p:tgtEl>
                                              <p:spTgt spid="57"/>
                                            </p:tgtEl>
                                            <p:attrNameLst>
                                              <p:attrName>style.visibility</p:attrName>
                                            </p:attrNameLst>
                                          </p:cBhvr>
                                          <p:to>
                                            <p:strVal val="visible"/>
                                          </p:to>
                                        </p:set>
                                        <p:anim calcmode="lin" valueType="num" p14:bounceEnd="40000">
                                          <p:cBhvr additive="base">
                                            <p:cTn id="149" dur="125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150" dur="1250" fill="hold"/>
                                            <p:tgtEl>
                                              <p:spTgt spid="57"/>
                                            </p:tgtEl>
                                            <p:attrNameLst>
                                              <p:attrName>ppt_y</p:attrName>
                                            </p:attrNameLst>
                                          </p:cBhvr>
                                          <p:tavLst>
                                            <p:tav tm="0">
                                              <p:val>
                                                <p:strVal val="#ppt_y"/>
                                              </p:val>
                                            </p:tav>
                                            <p:tav tm="100000">
                                              <p:val>
                                                <p:strVal val="#ppt_y"/>
                                              </p:val>
                                            </p:tav>
                                          </p:tavLst>
                                        </p:anim>
                                      </p:childTnLst>
                                    </p:cTn>
                                  </p:par>
                                  <p:par>
                                    <p:cTn id="151" presetID="2" presetClass="entr" presetSubtype="2" accel="40000" fill="hold" nodeType="withEffect" p14:presetBounceEnd="40000">
                                      <p:stCondLst>
                                        <p:cond delay="0"/>
                                      </p:stCondLst>
                                      <p:childTnLst>
                                        <p:set>
                                          <p:cBhvr>
                                            <p:cTn id="152" dur="1" fill="hold">
                                              <p:stCondLst>
                                                <p:cond delay="0"/>
                                              </p:stCondLst>
                                            </p:cTn>
                                            <p:tgtEl>
                                              <p:spTgt spid="63"/>
                                            </p:tgtEl>
                                            <p:attrNameLst>
                                              <p:attrName>style.visibility</p:attrName>
                                            </p:attrNameLst>
                                          </p:cBhvr>
                                          <p:to>
                                            <p:strVal val="visible"/>
                                          </p:to>
                                        </p:set>
                                        <p:anim calcmode="lin" valueType="num" p14:bounceEnd="40000">
                                          <p:cBhvr additive="base">
                                            <p:cTn id="153" dur="125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154" dur="1250" fill="hold"/>
                                            <p:tgtEl>
                                              <p:spTgt spid="63"/>
                                            </p:tgtEl>
                                            <p:attrNameLst>
                                              <p:attrName>ppt_y</p:attrName>
                                            </p:attrNameLst>
                                          </p:cBhvr>
                                          <p:tavLst>
                                            <p:tav tm="0">
                                              <p:val>
                                                <p:strVal val="#ppt_y"/>
                                              </p:val>
                                            </p:tav>
                                            <p:tav tm="100000">
                                              <p:val>
                                                <p:strVal val="#ppt_y"/>
                                              </p:val>
                                            </p:tav>
                                          </p:tavLst>
                                        </p:anim>
                                      </p:childTnLst>
                                    </p:cTn>
                                  </p:par>
                                  <p:par>
                                    <p:cTn id="155" presetID="2" presetClass="entr" presetSubtype="2" accel="40000" fill="hold" nodeType="withEffect" p14:presetBounceEnd="40000">
                                      <p:stCondLst>
                                        <p:cond delay="0"/>
                                      </p:stCondLst>
                                      <p:childTnLst>
                                        <p:set>
                                          <p:cBhvr>
                                            <p:cTn id="156" dur="1" fill="hold">
                                              <p:stCondLst>
                                                <p:cond delay="0"/>
                                              </p:stCondLst>
                                            </p:cTn>
                                            <p:tgtEl>
                                              <p:spTgt spid="60"/>
                                            </p:tgtEl>
                                            <p:attrNameLst>
                                              <p:attrName>style.visibility</p:attrName>
                                            </p:attrNameLst>
                                          </p:cBhvr>
                                          <p:to>
                                            <p:strVal val="visible"/>
                                          </p:to>
                                        </p:set>
                                        <p:anim calcmode="lin" valueType="num" p14:bounceEnd="40000">
                                          <p:cBhvr additive="base">
                                            <p:cTn id="157" dur="1250" fill="hold"/>
                                            <p:tgtEl>
                                              <p:spTgt spid="60"/>
                                            </p:tgtEl>
                                            <p:attrNameLst>
                                              <p:attrName>ppt_x</p:attrName>
                                            </p:attrNameLst>
                                          </p:cBhvr>
                                          <p:tavLst>
                                            <p:tav tm="0">
                                              <p:val>
                                                <p:strVal val="1+#ppt_w/2"/>
                                              </p:val>
                                            </p:tav>
                                            <p:tav tm="100000">
                                              <p:val>
                                                <p:strVal val="#ppt_x"/>
                                              </p:val>
                                            </p:tav>
                                          </p:tavLst>
                                        </p:anim>
                                        <p:anim calcmode="lin" valueType="num" p14:bounceEnd="40000">
                                          <p:cBhvr additive="base">
                                            <p:cTn id="158" dur="125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inVertical)">
                                          <p:cBhvr>
                                            <p:cTn id="42" dur="500"/>
                                            <p:tgtEl>
                                              <p:spTgt spid="13"/>
                                            </p:tgtEl>
                                          </p:cBhvr>
                                        </p:animEffect>
                                      </p:childTnLst>
                                    </p:cTn>
                                  </p:par>
                                  <p:par>
                                    <p:cTn id="43" presetID="16" presetClass="entr" presetSubtype="21"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arn(inVertical)">
                                          <p:cBhvr>
                                            <p:cTn id="45" dur="500"/>
                                            <p:tgtEl>
                                              <p:spTgt spid="12"/>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arn(inVertical)">
                                          <p:cBhvr>
                                            <p:cTn id="48" dur="500"/>
                                            <p:tgtEl>
                                              <p:spTgt spid="17"/>
                                            </p:tgtEl>
                                          </p:cBhvr>
                                        </p:animEffect>
                                      </p:childTnLst>
                                    </p:cTn>
                                  </p:par>
                                  <p:par>
                                    <p:cTn id="49" presetID="16" presetClass="entr" presetSubtype="21"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arn(inVertical)">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par>
                                    <p:cTn id="57" presetID="16" presetClass="entr" presetSubtype="21"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barn(inVertical)">
                                          <p:cBhvr>
                                            <p:cTn id="59" dur="500"/>
                                            <p:tgtEl>
                                              <p:spTgt spid="14"/>
                                            </p:tgtEl>
                                          </p:cBhvr>
                                        </p:animEffect>
                                      </p:childTnLst>
                                    </p:cTn>
                                  </p:par>
                                  <p:par>
                                    <p:cTn id="60" presetID="16" presetClass="entr" presetSubtype="21"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barn(inVertical)">
                                          <p:cBhvr>
                                            <p:cTn id="62" dur="500"/>
                                            <p:tgtEl>
                                              <p:spTgt spid="15"/>
                                            </p:tgtEl>
                                          </p:cBhvr>
                                        </p:animEffect>
                                      </p:childTnLst>
                                    </p:cTn>
                                  </p:par>
                                </p:childTnLst>
                              </p:cTn>
                            </p:par>
                            <p:par>
                              <p:cTn id="63" fill="hold">
                                <p:stCondLst>
                                  <p:cond delay="500"/>
                                </p:stCondLst>
                                <p:childTnLst>
                                  <p:par>
                                    <p:cTn id="64" presetID="53" presetClass="entr" presetSubtype="16"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100" fill="hold"/>
                                            <p:tgtEl>
                                              <p:spTgt spid="42"/>
                                            </p:tgtEl>
                                            <p:attrNameLst>
                                              <p:attrName>ppt_w</p:attrName>
                                            </p:attrNameLst>
                                          </p:cBhvr>
                                          <p:tavLst>
                                            <p:tav tm="0">
                                              <p:val>
                                                <p:fltVal val="0"/>
                                              </p:val>
                                            </p:tav>
                                            <p:tav tm="100000">
                                              <p:val>
                                                <p:strVal val="#ppt_w"/>
                                              </p:val>
                                            </p:tav>
                                          </p:tavLst>
                                        </p:anim>
                                        <p:anim calcmode="lin" valueType="num">
                                          <p:cBhvr>
                                            <p:cTn id="67" dur="100" fill="hold"/>
                                            <p:tgtEl>
                                              <p:spTgt spid="42"/>
                                            </p:tgtEl>
                                            <p:attrNameLst>
                                              <p:attrName>ppt_h</p:attrName>
                                            </p:attrNameLst>
                                          </p:cBhvr>
                                          <p:tavLst>
                                            <p:tav tm="0">
                                              <p:val>
                                                <p:fltVal val="0"/>
                                              </p:val>
                                            </p:tav>
                                            <p:tav tm="100000">
                                              <p:val>
                                                <p:strVal val="#ppt_h"/>
                                              </p:val>
                                            </p:tav>
                                          </p:tavLst>
                                        </p:anim>
                                        <p:animEffect transition="in" filter="fade">
                                          <p:cBhvr>
                                            <p:cTn id="68" dur="100"/>
                                            <p:tgtEl>
                                              <p:spTgt spid="42"/>
                                            </p:tgtEl>
                                          </p:cBhvr>
                                        </p:animEffect>
                                      </p:childTnLst>
                                    </p:cTn>
                                  </p:par>
                                  <p:par>
                                    <p:cTn id="69" presetID="6" presetClass="emph" presetSubtype="0" fill="hold" nodeType="withEffect">
                                      <p:stCondLst>
                                        <p:cond delay="100"/>
                                      </p:stCondLst>
                                      <p:childTnLst>
                                        <p:animScale>
                                          <p:cBhvr>
                                            <p:cTn id="70" dur="100" fill="hold"/>
                                            <p:tgtEl>
                                              <p:spTgt spid="42"/>
                                            </p:tgtEl>
                                          </p:cBhvr>
                                          <p:by x="110000" y="110000"/>
                                        </p:animScale>
                                      </p:childTnLst>
                                    </p:cTn>
                                  </p:par>
                                  <p:par>
                                    <p:cTn id="71" presetID="6" presetClass="emph" presetSubtype="0" fill="hold" nodeType="withEffect">
                                      <p:stCondLst>
                                        <p:cond delay="200"/>
                                      </p:stCondLst>
                                      <p:childTnLst>
                                        <p:animScale>
                                          <p:cBhvr>
                                            <p:cTn id="72" dur="200" fill="hold"/>
                                            <p:tgtEl>
                                              <p:spTgt spid="42"/>
                                            </p:tgtEl>
                                          </p:cBhvr>
                                          <p:by x="90000" y="90000"/>
                                        </p:animScale>
                                      </p:childTnLst>
                                    </p:cTn>
                                  </p:par>
                                  <p:par>
                                    <p:cTn id="73" presetID="6" presetClass="emph" presetSubtype="0" fill="hold" nodeType="withEffect">
                                      <p:stCondLst>
                                        <p:cond delay="400"/>
                                      </p:stCondLst>
                                      <p:childTnLst>
                                        <p:animScale>
                                          <p:cBhvr>
                                            <p:cTn id="74" dur="100" fill="hold"/>
                                            <p:tgtEl>
                                              <p:spTgt spid="42"/>
                                            </p:tgtEl>
                                          </p:cBhvr>
                                          <p:by x="105000" y="105000"/>
                                        </p:animScale>
                                      </p:childTnLst>
                                    </p:cTn>
                                  </p:par>
                                  <p:par>
                                    <p:cTn id="75" presetID="6" presetClass="emph" presetSubtype="0" fill="hold" nodeType="withEffect">
                                      <p:stCondLst>
                                        <p:cond delay="500"/>
                                      </p:stCondLst>
                                      <p:childTnLst>
                                        <p:animScale>
                                          <p:cBhvr>
                                            <p:cTn id="76" dur="200" fill="hold"/>
                                            <p:tgtEl>
                                              <p:spTgt spid="42"/>
                                            </p:tgtEl>
                                          </p:cBhvr>
                                          <p:by x="95000" y="95000"/>
                                        </p:animScale>
                                      </p:childTnLst>
                                    </p:cTn>
                                  </p:par>
                                </p:childTnLst>
                              </p:cTn>
                            </p:par>
                            <p:par>
                              <p:cTn id="77" fill="hold">
                                <p:stCondLst>
                                  <p:cond delay="1200"/>
                                </p:stCondLst>
                                <p:childTnLst>
                                  <p:par>
                                    <p:cTn id="78" presetID="2" presetClass="entr" presetSubtype="2"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fill="hold"/>
                                            <p:tgtEl>
                                              <p:spTgt spid="36"/>
                                            </p:tgtEl>
                                            <p:attrNameLst>
                                              <p:attrName>ppt_x</p:attrName>
                                            </p:attrNameLst>
                                          </p:cBhvr>
                                          <p:tavLst>
                                            <p:tav tm="0">
                                              <p:val>
                                                <p:strVal val="1+#ppt_w/2"/>
                                              </p:val>
                                            </p:tav>
                                            <p:tav tm="100000">
                                              <p:val>
                                                <p:strVal val="#ppt_x"/>
                                              </p:val>
                                            </p:tav>
                                          </p:tavLst>
                                        </p:anim>
                                        <p:anim calcmode="lin" valueType="num">
                                          <p:cBhvr additive="base">
                                            <p:cTn id="81" dur="500" fill="hold"/>
                                            <p:tgtEl>
                                              <p:spTgt spid="36"/>
                                            </p:tgtEl>
                                            <p:attrNameLst>
                                              <p:attrName>ppt_y</p:attrName>
                                            </p:attrNameLst>
                                          </p:cBhvr>
                                          <p:tavLst>
                                            <p:tav tm="0">
                                              <p:val>
                                                <p:strVal val="#ppt_y"/>
                                              </p:val>
                                            </p:tav>
                                            <p:tav tm="100000">
                                              <p:val>
                                                <p:strVal val="#ppt_y"/>
                                              </p:val>
                                            </p:tav>
                                          </p:tavLst>
                                        </p:anim>
                                      </p:childTnLst>
                                    </p:cTn>
                                  </p:par>
                                  <p:par>
                                    <p:cTn id="82" presetID="6" presetClass="emph" presetSubtype="0" fill="hold" nodeType="withEffect">
                                      <p:stCondLst>
                                        <p:cond delay="0"/>
                                      </p:stCondLst>
                                      <p:childTnLst>
                                        <p:animScale>
                                          <p:cBhvr>
                                            <p:cTn id="83" dur="10" fill="hold"/>
                                            <p:tgtEl>
                                              <p:spTgt spid="36"/>
                                            </p:tgtEl>
                                          </p:cBhvr>
                                          <p:by x="100000" y="2000"/>
                                        </p:animScale>
                                      </p:childTnLst>
                                    </p:cTn>
                                  </p:par>
                                  <p:par>
                                    <p:cTn id="84" presetID="6" presetClass="emph" presetSubtype="0" fill="hold" nodeType="withEffect">
                                      <p:stCondLst>
                                        <p:cond delay="750"/>
                                      </p:stCondLst>
                                      <p:childTnLst>
                                        <p:animScale>
                                          <p:cBhvr>
                                            <p:cTn id="85" dur="500" fill="hold"/>
                                            <p:tgtEl>
                                              <p:spTgt spid="36"/>
                                            </p:tgtEl>
                                          </p:cBhvr>
                                          <p:by x="100000" y="5000000"/>
                                        </p:animScale>
                                      </p:childTnLst>
                                    </p:cTn>
                                  </p:par>
                                  <p:par>
                                    <p:cTn id="86" presetID="2" presetClass="entr" presetSubtype="2" fill="hold" nodeType="withEffect">
                                      <p:stCondLst>
                                        <p:cond delay="25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1+#ppt_w/2"/>
                                              </p:val>
                                            </p:tav>
                                            <p:tav tm="100000">
                                              <p:val>
                                                <p:strVal val="#ppt_x"/>
                                              </p:val>
                                            </p:tav>
                                          </p:tavLst>
                                        </p:anim>
                                        <p:anim calcmode="lin" valueType="num">
                                          <p:cBhvr additive="base">
                                            <p:cTn id="89" dur="500" fill="hold"/>
                                            <p:tgtEl>
                                              <p:spTgt spid="21"/>
                                            </p:tgtEl>
                                            <p:attrNameLst>
                                              <p:attrName>ppt_y</p:attrName>
                                            </p:attrNameLst>
                                          </p:cBhvr>
                                          <p:tavLst>
                                            <p:tav tm="0">
                                              <p:val>
                                                <p:strVal val="#ppt_y"/>
                                              </p:val>
                                            </p:tav>
                                            <p:tav tm="100000">
                                              <p:val>
                                                <p:strVal val="#ppt_y"/>
                                              </p:val>
                                            </p:tav>
                                          </p:tavLst>
                                        </p:anim>
                                      </p:childTnLst>
                                    </p:cTn>
                                  </p:par>
                                  <p:par>
                                    <p:cTn id="90" presetID="6" presetClass="emph" presetSubtype="0" fill="hold" nodeType="withEffect">
                                      <p:stCondLst>
                                        <p:cond delay="0"/>
                                      </p:stCondLst>
                                      <p:childTnLst>
                                        <p:animScale>
                                          <p:cBhvr>
                                            <p:cTn id="91" dur="10" fill="hold"/>
                                            <p:tgtEl>
                                              <p:spTgt spid="21"/>
                                            </p:tgtEl>
                                          </p:cBhvr>
                                          <p:by x="100000" y="2000"/>
                                        </p:animScale>
                                      </p:childTnLst>
                                    </p:cTn>
                                  </p:par>
                                  <p:par>
                                    <p:cTn id="92" presetID="6" presetClass="emph" presetSubtype="0" fill="hold" nodeType="withEffect">
                                      <p:stCondLst>
                                        <p:cond delay="750"/>
                                      </p:stCondLst>
                                      <p:childTnLst>
                                        <p:animScale>
                                          <p:cBhvr>
                                            <p:cTn id="93" dur="500" fill="hold"/>
                                            <p:tgtEl>
                                              <p:spTgt spid="21"/>
                                            </p:tgtEl>
                                          </p:cBhvr>
                                          <p:by x="100000" y="5000000"/>
                                        </p:animScale>
                                      </p:childTnLst>
                                    </p:cTn>
                                  </p:par>
                                  <p:par>
                                    <p:cTn id="94" presetID="2" presetClass="entr" presetSubtype="2" fill="hold" nodeType="withEffect">
                                      <p:stCondLst>
                                        <p:cond delay="25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fill="hold"/>
                                            <p:tgtEl>
                                              <p:spTgt spid="27"/>
                                            </p:tgtEl>
                                            <p:attrNameLst>
                                              <p:attrName>ppt_x</p:attrName>
                                            </p:attrNameLst>
                                          </p:cBhvr>
                                          <p:tavLst>
                                            <p:tav tm="0">
                                              <p:val>
                                                <p:strVal val="1+#ppt_w/2"/>
                                              </p:val>
                                            </p:tav>
                                            <p:tav tm="100000">
                                              <p:val>
                                                <p:strVal val="#ppt_x"/>
                                              </p:val>
                                            </p:tav>
                                          </p:tavLst>
                                        </p:anim>
                                        <p:anim calcmode="lin" valueType="num">
                                          <p:cBhvr additive="base">
                                            <p:cTn id="97" dur="500" fill="hold"/>
                                            <p:tgtEl>
                                              <p:spTgt spid="27"/>
                                            </p:tgtEl>
                                            <p:attrNameLst>
                                              <p:attrName>ppt_y</p:attrName>
                                            </p:attrNameLst>
                                          </p:cBhvr>
                                          <p:tavLst>
                                            <p:tav tm="0">
                                              <p:val>
                                                <p:strVal val="#ppt_y"/>
                                              </p:val>
                                            </p:tav>
                                            <p:tav tm="100000">
                                              <p:val>
                                                <p:strVal val="#ppt_y"/>
                                              </p:val>
                                            </p:tav>
                                          </p:tavLst>
                                        </p:anim>
                                      </p:childTnLst>
                                    </p:cTn>
                                  </p:par>
                                  <p:par>
                                    <p:cTn id="98" presetID="6" presetClass="emph" presetSubtype="0" fill="hold" nodeType="withEffect">
                                      <p:stCondLst>
                                        <p:cond delay="0"/>
                                      </p:stCondLst>
                                      <p:childTnLst>
                                        <p:animScale>
                                          <p:cBhvr>
                                            <p:cTn id="99" dur="10" fill="hold"/>
                                            <p:tgtEl>
                                              <p:spTgt spid="27"/>
                                            </p:tgtEl>
                                          </p:cBhvr>
                                          <p:by x="100000" y="2000"/>
                                        </p:animScale>
                                      </p:childTnLst>
                                    </p:cTn>
                                  </p:par>
                                  <p:par>
                                    <p:cTn id="100" presetID="6" presetClass="emph" presetSubtype="0" fill="hold" nodeType="withEffect">
                                      <p:stCondLst>
                                        <p:cond delay="750"/>
                                      </p:stCondLst>
                                      <p:childTnLst>
                                        <p:animScale>
                                          <p:cBhvr>
                                            <p:cTn id="101" dur="500" fill="hold"/>
                                            <p:tgtEl>
                                              <p:spTgt spid="27"/>
                                            </p:tgtEl>
                                          </p:cBhvr>
                                          <p:by x="100000" y="5000000"/>
                                        </p:animScale>
                                      </p:childTnLst>
                                    </p:cTn>
                                  </p:par>
                                  <p:par>
                                    <p:cTn id="102" presetID="2" presetClass="entr" presetSubtype="2" fill="hold" nodeType="withEffect">
                                      <p:stCondLst>
                                        <p:cond delay="250"/>
                                      </p:stCondLst>
                                      <p:childTnLst>
                                        <p:set>
                                          <p:cBhvr>
                                            <p:cTn id="103" dur="1" fill="hold">
                                              <p:stCondLst>
                                                <p:cond delay="0"/>
                                              </p:stCondLst>
                                            </p:cTn>
                                            <p:tgtEl>
                                              <p:spTgt spid="33"/>
                                            </p:tgtEl>
                                            <p:attrNameLst>
                                              <p:attrName>style.visibility</p:attrName>
                                            </p:attrNameLst>
                                          </p:cBhvr>
                                          <p:to>
                                            <p:strVal val="visible"/>
                                          </p:to>
                                        </p:set>
                                        <p:anim calcmode="lin" valueType="num">
                                          <p:cBhvr additive="base">
                                            <p:cTn id="104" dur="500" fill="hold"/>
                                            <p:tgtEl>
                                              <p:spTgt spid="33"/>
                                            </p:tgtEl>
                                            <p:attrNameLst>
                                              <p:attrName>ppt_x</p:attrName>
                                            </p:attrNameLst>
                                          </p:cBhvr>
                                          <p:tavLst>
                                            <p:tav tm="0">
                                              <p:val>
                                                <p:strVal val="1+#ppt_w/2"/>
                                              </p:val>
                                            </p:tav>
                                            <p:tav tm="100000">
                                              <p:val>
                                                <p:strVal val="#ppt_x"/>
                                              </p:val>
                                            </p:tav>
                                          </p:tavLst>
                                        </p:anim>
                                        <p:anim calcmode="lin" valueType="num">
                                          <p:cBhvr additive="base">
                                            <p:cTn id="105" dur="500" fill="hold"/>
                                            <p:tgtEl>
                                              <p:spTgt spid="33"/>
                                            </p:tgtEl>
                                            <p:attrNameLst>
                                              <p:attrName>ppt_y</p:attrName>
                                            </p:attrNameLst>
                                          </p:cBhvr>
                                          <p:tavLst>
                                            <p:tav tm="0">
                                              <p:val>
                                                <p:strVal val="#ppt_y"/>
                                              </p:val>
                                            </p:tav>
                                            <p:tav tm="100000">
                                              <p:val>
                                                <p:strVal val="#ppt_y"/>
                                              </p:val>
                                            </p:tav>
                                          </p:tavLst>
                                        </p:anim>
                                      </p:childTnLst>
                                    </p:cTn>
                                  </p:par>
                                  <p:par>
                                    <p:cTn id="106" presetID="6" presetClass="emph" presetSubtype="0" fill="hold" nodeType="withEffect">
                                      <p:stCondLst>
                                        <p:cond delay="0"/>
                                      </p:stCondLst>
                                      <p:childTnLst>
                                        <p:animScale>
                                          <p:cBhvr>
                                            <p:cTn id="107" dur="10" fill="hold"/>
                                            <p:tgtEl>
                                              <p:spTgt spid="33"/>
                                            </p:tgtEl>
                                          </p:cBhvr>
                                          <p:by x="100000" y="2000"/>
                                        </p:animScale>
                                      </p:childTnLst>
                                    </p:cTn>
                                  </p:par>
                                  <p:par>
                                    <p:cTn id="108" presetID="6" presetClass="emph" presetSubtype="0" fill="hold" nodeType="withEffect">
                                      <p:stCondLst>
                                        <p:cond delay="750"/>
                                      </p:stCondLst>
                                      <p:childTnLst>
                                        <p:animScale>
                                          <p:cBhvr>
                                            <p:cTn id="109" dur="500" fill="hold"/>
                                            <p:tgtEl>
                                              <p:spTgt spid="33"/>
                                            </p:tgtEl>
                                          </p:cBhvr>
                                          <p:by x="100000" y="5000000"/>
                                        </p:animScale>
                                      </p:childTnLst>
                                    </p:cTn>
                                  </p:par>
                                  <p:par>
                                    <p:cTn id="110" presetID="2" presetClass="entr" presetSubtype="2" fill="hold" nodeType="withEffect">
                                      <p:stCondLst>
                                        <p:cond delay="250"/>
                                      </p:stCondLst>
                                      <p:childTnLst>
                                        <p:set>
                                          <p:cBhvr>
                                            <p:cTn id="111" dur="1" fill="hold">
                                              <p:stCondLst>
                                                <p:cond delay="0"/>
                                              </p:stCondLst>
                                            </p:cTn>
                                            <p:tgtEl>
                                              <p:spTgt spid="24"/>
                                            </p:tgtEl>
                                            <p:attrNameLst>
                                              <p:attrName>style.visibility</p:attrName>
                                            </p:attrNameLst>
                                          </p:cBhvr>
                                          <p:to>
                                            <p:strVal val="visible"/>
                                          </p:to>
                                        </p:set>
                                        <p:anim calcmode="lin" valueType="num">
                                          <p:cBhvr additive="base">
                                            <p:cTn id="112" dur="500" fill="hold"/>
                                            <p:tgtEl>
                                              <p:spTgt spid="24"/>
                                            </p:tgtEl>
                                            <p:attrNameLst>
                                              <p:attrName>ppt_x</p:attrName>
                                            </p:attrNameLst>
                                          </p:cBhvr>
                                          <p:tavLst>
                                            <p:tav tm="0">
                                              <p:val>
                                                <p:strVal val="1+#ppt_w/2"/>
                                              </p:val>
                                            </p:tav>
                                            <p:tav tm="100000">
                                              <p:val>
                                                <p:strVal val="#ppt_x"/>
                                              </p:val>
                                            </p:tav>
                                          </p:tavLst>
                                        </p:anim>
                                        <p:anim calcmode="lin" valueType="num">
                                          <p:cBhvr additive="base">
                                            <p:cTn id="113" dur="500" fill="hold"/>
                                            <p:tgtEl>
                                              <p:spTgt spid="24"/>
                                            </p:tgtEl>
                                            <p:attrNameLst>
                                              <p:attrName>ppt_y</p:attrName>
                                            </p:attrNameLst>
                                          </p:cBhvr>
                                          <p:tavLst>
                                            <p:tav tm="0">
                                              <p:val>
                                                <p:strVal val="#ppt_y"/>
                                              </p:val>
                                            </p:tav>
                                            <p:tav tm="100000">
                                              <p:val>
                                                <p:strVal val="#ppt_y"/>
                                              </p:val>
                                            </p:tav>
                                          </p:tavLst>
                                        </p:anim>
                                      </p:childTnLst>
                                    </p:cTn>
                                  </p:par>
                                  <p:par>
                                    <p:cTn id="114" presetID="6" presetClass="emph" presetSubtype="0" fill="hold" nodeType="withEffect">
                                      <p:stCondLst>
                                        <p:cond delay="0"/>
                                      </p:stCondLst>
                                      <p:childTnLst>
                                        <p:animScale>
                                          <p:cBhvr>
                                            <p:cTn id="115" dur="10" fill="hold"/>
                                            <p:tgtEl>
                                              <p:spTgt spid="24"/>
                                            </p:tgtEl>
                                          </p:cBhvr>
                                          <p:by x="100000" y="2000"/>
                                        </p:animScale>
                                      </p:childTnLst>
                                    </p:cTn>
                                  </p:par>
                                  <p:par>
                                    <p:cTn id="116" presetID="6" presetClass="emph" presetSubtype="0" fill="hold" nodeType="withEffect">
                                      <p:stCondLst>
                                        <p:cond delay="750"/>
                                      </p:stCondLst>
                                      <p:childTnLst>
                                        <p:animScale>
                                          <p:cBhvr>
                                            <p:cTn id="117" dur="500" fill="hold"/>
                                            <p:tgtEl>
                                              <p:spTgt spid="24"/>
                                            </p:tgtEl>
                                          </p:cBhvr>
                                          <p:by x="100000" y="5000000"/>
                                        </p:animScale>
                                      </p:childTnLst>
                                    </p:cTn>
                                  </p:par>
                                  <p:par>
                                    <p:cTn id="118" presetID="2" presetClass="entr" presetSubtype="2" fill="hold" nodeType="withEffect">
                                      <p:stCondLst>
                                        <p:cond delay="250"/>
                                      </p:stCondLst>
                                      <p:childTnLst>
                                        <p:set>
                                          <p:cBhvr>
                                            <p:cTn id="119" dur="1" fill="hold">
                                              <p:stCondLst>
                                                <p:cond delay="0"/>
                                              </p:stCondLst>
                                            </p:cTn>
                                            <p:tgtEl>
                                              <p:spTgt spid="18"/>
                                            </p:tgtEl>
                                            <p:attrNameLst>
                                              <p:attrName>style.visibility</p:attrName>
                                            </p:attrNameLst>
                                          </p:cBhvr>
                                          <p:to>
                                            <p:strVal val="visible"/>
                                          </p:to>
                                        </p:set>
                                        <p:anim calcmode="lin" valueType="num">
                                          <p:cBhvr additive="base">
                                            <p:cTn id="120" dur="500" fill="hold"/>
                                            <p:tgtEl>
                                              <p:spTgt spid="18"/>
                                            </p:tgtEl>
                                            <p:attrNameLst>
                                              <p:attrName>ppt_x</p:attrName>
                                            </p:attrNameLst>
                                          </p:cBhvr>
                                          <p:tavLst>
                                            <p:tav tm="0">
                                              <p:val>
                                                <p:strVal val="1+#ppt_w/2"/>
                                              </p:val>
                                            </p:tav>
                                            <p:tav tm="100000">
                                              <p:val>
                                                <p:strVal val="#ppt_x"/>
                                              </p:val>
                                            </p:tav>
                                          </p:tavLst>
                                        </p:anim>
                                        <p:anim calcmode="lin" valueType="num">
                                          <p:cBhvr additive="base">
                                            <p:cTn id="121" dur="500" fill="hold"/>
                                            <p:tgtEl>
                                              <p:spTgt spid="18"/>
                                            </p:tgtEl>
                                            <p:attrNameLst>
                                              <p:attrName>ppt_y</p:attrName>
                                            </p:attrNameLst>
                                          </p:cBhvr>
                                          <p:tavLst>
                                            <p:tav tm="0">
                                              <p:val>
                                                <p:strVal val="#ppt_y"/>
                                              </p:val>
                                            </p:tav>
                                            <p:tav tm="100000">
                                              <p:val>
                                                <p:strVal val="#ppt_y"/>
                                              </p:val>
                                            </p:tav>
                                          </p:tavLst>
                                        </p:anim>
                                      </p:childTnLst>
                                    </p:cTn>
                                  </p:par>
                                  <p:par>
                                    <p:cTn id="122" presetID="6" presetClass="emph" presetSubtype="0" fill="hold" nodeType="withEffect">
                                      <p:stCondLst>
                                        <p:cond delay="0"/>
                                      </p:stCondLst>
                                      <p:childTnLst>
                                        <p:animScale>
                                          <p:cBhvr>
                                            <p:cTn id="123" dur="10" fill="hold"/>
                                            <p:tgtEl>
                                              <p:spTgt spid="18"/>
                                            </p:tgtEl>
                                          </p:cBhvr>
                                          <p:by x="100000" y="2000"/>
                                        </p:animScale>
                                      </p:childTnLst>
                                    </p:cTn>
                                  </p:par>
                                  <p:par>
                                    <p:cTn id="124" presetID="6" presetClass="emph" presetSubtype="0" fill="hold" nodeType="withEffect">
                                      <p:stCondLst>
                                        <p:cond delay="750"/>
                                      </p:stCondLst>
                                      <p:childTnLst>
                                        <p:animScale>
                                          <p:cBhvr>
                                            <p:cTn id="125" dur="500" fill="hold"/>
                                            <p:tgtEl>
                                              <p:spTgt spid="18"/>
                                            </p:tgtEl>
                                          </p:cBhvr>
                                          <p:by x="100000" y="5000000"/>
                                        </p:animScale>
                                      </p:childTnLst>
                                    </p:cTn>
                                  </p:par>
                                  <p:par>
                                    <p:cTn id="126" presetID="2" presetClass="entr" presetSubtype="2" fill="hold" nodeType="withEffect">
                                      <p:stCondLst>
                                        <p:cond delay="250"/>
                                      </p:stCondLst>
                                      <p:childTnLst>
                                        <p:set>
                                          <p:cBhvr>
                                            <p:cTn id="127" dur="1" fill="hold">
                                              <p:stCondLst>
                                                <p:cond delay="0"/>
                                              </p:stCondLst>
                                            </p:cTn>
                                            <p:tgtEl>
                                              <p:spTgt spid="30"/>
                                            </p:tgtEl>
                                            <p:attrNameLst>
                                              <p:attrName>style.visibility</p:attrName>
                                            </p:attrNameLst>
                                          </p:cBhvr>
                                          <p:to>
                                            <p:strVal val="visible"/>
                                          </p:to>
                                        </p:set>
                                        <p:anim calcmode="lin" valueType="num">
                                          <p:cBhvr additive="base">
                                            <p:cTn id="128" dur="500" fill="hold"/>
                                            <p:tgtEl>
                                              <p:spTgt spid="30"/>
                                            </p:tgtEl>
                                            <p:attrNameLst>
                                              <p:attrName>ppt_x</p:attrName>
                                            </p:attrNameLst>
                                          </p:cBhvr>
                                          <p:tavLst>
                                            <p:tav tm="0">
                                              <p:val>
                                                <p:strVal val="1+#ppt_w/2"/>
                                              </p:val>
                                            </p:tav>
                                            <p:tav tm="100000">
                                              <p:val>
                                                <p:strVal val="#ppt_x"/>
                                              </p:val>
                                            </p:tav>
                                          </p:tavLst>
                                        </p:anim>
                                        <p:anim calcmode="lin" valueType="num">
                                          <p:cBhvr additive="base">
                                            <p:cTn id="129" dur="500" fill="hold"/>
                                            <p:tgtEl>
                                              <p:spTgt spid="30"/>
                                            </p:tgtEl>
                                            <p:attrNameLst>
                                              <p:attrName>ppt_y</p:attrName>
                                            </p:attrNameLst>
                                          </p:cBhvr>
                                          <p:tavLst>
                                            <p:tav tm="0">
                                              <p:val>
                                                <p:strVal val="#ppt_y"/>
                                              </p:val>
                                            </p:tav>
                                            <p:tav tm="100000">
                                              <p:val>
                                                <p:strVal val="#ppt_y"/>
                                              </p:val>
                                            </p:tav>
                                          </p:tavLst>
                                        </p:anim>
                                      </p:childTnLst>
                                    </p:cTn>
                                  </p:par>
                                  <p:par>
                                    <p:cTn id="130" presetID="6" presetClass="emph" presetSubtype="0" fill="hold" nodeType="withEffect">
                                      <p:stCondLst>
                                        <p:cond delay="0"/>
                                      </p:stCondLst>
                                      <p:childTnLst>
                                        <p:animScale>
                                          <p:cBhvr>
                                            <p:cTn id="131" dur="10" fill="hold"/>
                                            <p:tgtEl>
                                              <p:spTgt spid="30"/>
                                            </p:tgtEl>
                                          </p:cBhvr>
                                          <p:by x="100000" y="2000"/>
                                        </p:animScale>
                                      </p:childTnLst>
                                    </p:cTn>
                                  </p:par>
                                  <p:par>
                                    <p:cTn id="132" presetID="6" presetClass="emph" presetSubtype="0" fill="hold" nodeType="withEffect">
                                      <p:stCondLst>
                                        <p:cond delay="750"/>
                                      </p:stCondLst>
                                      <p:childTnLst>
                                        <p:animScale>
                                          <p:cBhvr>
                                            <p:cTn id="133" dur="500" fill="hold"/>
                                            <p:tgtEl>
                                              <p:spTgt spid="30"/>
                                            </p:tgtEl>
                                          </p:cBhvr>
                                          <p:by x="100000" y="5000000"/>
                                        </p:animScale>
                                      </p:childTnLst>
                                    </p:cTn>
                                  </p:par>
                                  <p:par>
                                    <p:cTn id="134" presetID="2" presetClass="entr" presetSubtype="2" fill="hold" nodeType="withEffect">
                                      <p:stCondLst>
                                        <p:cond delay="250"/>
                                      </p:stCondLst>
                                      <p:childTnLst>
                                        <p:set>
                                          <p:cBhvr>
                                            <p:cTn id="135" dur="1" fill="hold">
                                              <p:stCondLst>
                                                <p:cond delay="0"/>
                                              </p:stCondLst>
                                            </p:cTn>
                                            <p:tgtEl>
                                              <p:spTgt spid="39"/>
                                            </p:tgtEl>
                                            <p:attrNameLst>
                                              <p:attrName>style.visibility</p:attrName>
                                            </p:attrNameLst>
                                          </p:cBhvr>
                                          <p:to>
                                            <p:strVal val="visible"/>
                                          </p:to>
                                        </p:set>
                                        <p:anim calcmode="lin" valueType="num">
                                          <p:cBhvr additive="base">
                                            <p:cTn id="136" dur="500" fill="hold"/>
                                            <p:tgtEl>
                                              <p:spTgt spid="39"/>
                                            </p:tgtEl>
                                            <p:attrNameLst>
                                              <p:attrName>ppt_x</p:attrName>
                                            </p:attrNameLst>
                                          </p:cBhvr>
                                          <p:tavLst>
                                            <p:tav tm="0">
                                              <p:val>
                                                <p:strVal val="1+#ppt_w/2"/>
                                              </p:val>
                                            </p:tav>
                                            <p:tav tm="100000">
                                              <p:val>
                                                <p:strVal val="#ppt_x"/>
                                              </p:val>
                                            </p:tav>
                                          </p:tavLst>
                                        </p:anim>
                                        <p:anim calcmode="lin" valueType="num">
                                          <p:cBhvr additive="base">
                                            <p:cTn id="137" dur="500" fill="hold"/>
                                            <p:tgtEl>
                                              <p:spTgt spid="39"/>
                                            </p:tgtEl>
                                            <p:attrNameLst>
                                              <p:attrName>ppt_y</p:attrName>
                                            </p:attrNameLst>
                                          </p:cBhvr>
                                          <p:tavLst>
                                            <p:tav tm="0">
                                              <p:val>
                                                <p:strVal val="#ppt_y"/>
                                              </p:val>
                                            </p:tav>
                                            <p:tav tm="100000">
                                              <p:val>
                                                <p:strVal val="#ppt_y"/>
                                              </p:val>
                                            </p:tav>
                                          </p:tavLst>
                                        </p:anim>
                                      </p:childTnLst>
                                    </p:cTn>
                                  </p:par>
                                  <p:par>
                                    <p:cTn id="138" presetID="6" presetClass="emph" presetSubtype="0" fill="hold" nodeType="withEffect">
                                      <p:stCondLst>
                                        <p:cond delay="0"/>
                                      </p:stCondLst>
                                      <p:childTnLst>
                                        <p:animScale>
                                          <p:cBhvr>
                                            <p:cTn id="139" dur="10" fill="hold"/>
                                            <p:tgtEl>
                                              <p:spTgt spid="39"/>
                                            </p:tgtEl>
                                          </p:cBhvr>
                                          <p:by x="100000" y="2000"/>
                                        </p:animScale>
                                      </p:childTnLst>
                                    </p:cTn>
                                  </p:par>
                                  <p:par>
                                    <p:cTn id="140" presetID="6" presetClass="emph" presetSubtype="0" fill="hold" nodeType="withEffect">
                                      <p:stCondLst>
                                        <p:cond delay="750"/>
                                      </p:stCondLst>
                                      <p:childTnLst>
                                        <p:animScale>
                                          <p:cBhvr>
                                            <p:cTn id="141" dur="500" fill="hold"/>
                                            <p:tgtEl>
                                              <p:spTgt spid="39"/>
                                            </p:tgtEl>
                                          </p:cBhvr>
                                          <p:by x="100000" y="5000000"/>
                                        </p:animScale>
                                      </p:childTnLst>
                                    </p:cTn>
                                  </p:par>
                                </p:childTnLst>
                              </p:cTn>
                            </p:par>
                            <p:par>
                              <p:cTn id="142" fill="hold">
                                <p:stCondLst>
                                  <p:cond delay="2450"/>
                                </p:stCondLst>
                                <p:childTnLst>
                                  <p:par>
                                    <p:cTn id="143" presetID="2" presetClass="entr" presetSubtype="8" accel="40000" fill="hold" nodeType="afterEffect">
                                      <p:stCondLst>
                                        <p:cond delay="0"/>
                                      </p:stCondLst>
                                      <p:childTnLst>
                                        <p:set>
                                          <p:cBhvr>
                                            <p:cTn id="144" dur="1" fill="hold">
                                              <p:stCondLst>
                                                <p:cond delay="0"/>
                                              </p:stCondLst>
                                            </p:cTn>
                                            <p:tgtEl>
                                              <p:spTgt spid="66"/>
                                            </p:tgtEl>
                                            <p:attrNameLst>
                                              <p:attrName>style.visibility</p:attrName>
                                            </p:attrNameLst>
                                          </p:cBhvr>
                                          <p:to>
                                            <p:strVal val="visible"/>
                                          </p:to>
                                        </p:set>
                                        <p:anim calcmode="lin" valueType="num">
                                          <p:cBhvr additive="base">
                                            <p:cTn id="145" dur="1250" fill="hold"/>
                                            <p:tgtEl>
                                              <p:spTgt spid="66"/>
                                            </p:tgtEl>
                                            <p:attrNameLst>
                                              <p:attrName>ppt_x</p:attrName>
                                            </p:attrNameLst>
                                          </p:cBhvr>
                                          <p:tavLst>
                                            <p:tav tm="0">
                                              <p:val>
                                                <p:strVal val="0-#ppt_w/2"/>
                                              </p:val>
                                            </p:tav>
                                            <p:tav tm="100000">
                                              <p:val>
                                                <p:strVal val="#ppt_x"/>
                                              </p:val>
                                            </p:tav>
                                          </p:tavLst>
                                        </p:anim>
                                        <p:anim calcmode="lin" valueType="num">
                                          <p:cBhvr additive="base">
                                            <p:cTn id="146" dur="1250" fill="hold"/>
                                            <p:tgtEl>
                                              <p:spTgt spid="66"/>
                                            </p:tgtEl>
                                            <p:attrNameLst>
                                              <p:attrName>ppt_y</p:attrName>
                                            </p:attrNameLst>
                                          </p:cBhvr>
                                          <p:tavLst>
                                            <p:tav tm="0">
                                              <p:val>
                                                <p:strVal val="#ppt_y"/>
                                              </p:val>
                                            </p:tav>
                                            <p:tav tm="100000">
                                              <p:val>
                                                <p:strVal val="#ppt_y"/>
                                              </p:val>
                                            </p:tav>
                                          </p:tavLst>
                                        </p:anim>
                                      </p:childTnLst>
                                    </p:cTn>
                                  </p:par>
                                  <p:par>
                                    <p:cTn id="147" presetID="2" presetClass="entr" presetSubtype="8" accel="40000" fill="hold" nodeType="withEffect">
                                      <p:stCondLst>
                                        <p:cond delay="0"/>
                                      </p:stCondLst>
                                      <p:childTnLst>
                                        <p:set>
                                          <p:cBhvr>
                                            <p:cTn id="148" dur="1" fill="hold">
                                              <p:stCondLst>
                                                <p:cond delay="0"/>
                                              </p:stCondLst>
                                            </p:cTn>
                                            <p:tgtEl>
                                              <p:spTgt spid="57"/>
                                            </p:tgtEl>
                                            <p:attrNameLst>
                                              <p:attrName>style.visibility</p:attrName>
                                            </p:attrNameLst>
                                          </p:cBhvr>
                                          <p:to>
                                            <p:strVal val="visible"/>
                                          </p:to>
                                        </p:set>
                                        <p:anim calcmode="lin" valueType="num">
                                          <p:cBhvr additive="base">
                                            <p:cTn id="149" dur="1250" fill="hold"/>
                                            <p:tgtEl>
                                              <p:spTgt spid="57"/>
                                            </p:tgtEl>
                                            <p:attrNameLst>
                                              <p:attrName>ppt_x</p:attrName>
                                            </p:attrNameLst>
                                          </p:cBhvr>
                                          <p:tavLst>
                                            <p:tav tm="0">
                                              <p:val>
                                                <p:strVal val="0-#ppt_w/2"/>
                                              </p:val>
                                            </p:tav>
                                            <p:tav tm="100000">
                                              <p:val>
                                                <p:strVal val="#ppt_x"/>
                                              </p:val>
                                            </p:tav>
                                          </p:tavLst>
                                        </p:anim>
                                        <p:anim calcmode="lin" valueType="num">
                                          <p:cBhvr additive="base">
                                            <p:cTn id="150" dur="1250" fill="hold"/>
                                            <p:tgtEl>
                                              <p:spTgt spid="57"/>
                                            </p:tgtEl>
                                            <p:attrNameLst>
                                              <p:attrName>ppt_y</p:attrName>
                                            </p:attrNameLst>
                                          </p:cBhvr>
                                          <p:tavLst>
                                            <p:tav tm="0">
                                              <p:val>
                                                <p:strVal val="#ppt_y"/>
                                              </p:val>
                                            </p:tav>
                                            <p:tav tm="100000">
                                              <p:val>
                                                <p:strVal val="#ppt_y"/>
                                              </p:val>
                                            </p:tav>
                                          </p:tavLst>
                                        </p:anim>
                                      </p:childTnLst>
                                    </p:cTn>
                                  </p:par>
                                  <p:par>
                                    <p:cTn id="151" presetID="2" presetClass="entr" presetSubtype="2" accel="40000" fill="hold" nodeType="withEffect">
                                      <p:stCondLst>
                                        <p:cond delay="0"/>
                                      </p:stCondLst>
                                      <p:childTnLst>
                                        <p:set>
                                          <p:cBhvr>
                                            <p:cTn id="152" dur="1" fill="hold">
                                              <p:stCondLst>
                                                <p:cond delay="0"/>
                                              </p:stCondLst>
                                            </p:cTn>
                                            <p:tgtEl>
                                              <p:spTgt spid="63"/>
                                            </p:tgtEl>
                                            <p:attrNameLst>
                                              <p:attrName>style.visibility</p:attrName>
                                            </p:attrNameLst>
                                          </p:cBhvr>
                                          <p:to>
                                            <p:strVal val="visible"/>
                                          </p:to>
                                        </p:set>
                                        <p:anim calcmode="lin" valueType="num">
                                          <p:cBhvr additive="base">
                                            <p:cTn id="153" dur="1250" fill="hold"/>
                                            <p:tgtEl>
                                              <p:spTgt spid="63"/>
                                            </p:tgtEl>
                                            <p:attrNameLst>
                                              <p:attrName>ppt_x</p:attrName>
                                            </p:attrNameLst>
                                          </p:cBhvr>
                                          <p:tavLst>
                                            <p:tav tm="0">
                                              <p:val>
                                                <p:strVal val="1+#ppt_w/2"/>
                                              </p:val>
                                            </p:tav>
                                            <p:tav tm="100000">
                                              <p:val>
                                                <p:strVal val="#ppt_x"/>
                                              </p:val>
                                            </p:tav>
                                          </p:tavLst>
                                        </p:anim>
                                        <p:anim calcmode="lin" valueType="num">
                                          <p:cBhvr additive="base">
                                            <p:cTn id="154" dur="1250" fill="hold"/>
                                            <p:tgtEl>
                                              <p:spTgt spid="63"/>
                                            </p:tgtEl>
                                            <p:attrNameLst>
                                              <p:attrName>ppt_y</p:attrName>
                                            </p:attrNameLst>
                                          </p:cBhvr>
                                          <p:tavLst>
                                            <p:tav tm="0">
                                              <p:val>
                                                <p:strVal val="#ppt_y"/>
                                              </p:val>
                                            </p:tav>
                                            <p:tav tm="100000">
                                              <p:val>
                                                <p:strVal val="#ppt_y"/>
                                              </p:val>
                                            </p:tav>
                                          </p:tavLst>
                                        </p:anim>
                                      </p:childTnLst>
                                    </p:cTn>
                                  </p:par>
                                  <p:par>
                                    <p:cTn id="155" presetID="2" presetClass="entr" presetSubtype="2" accel="40000" fill="hold" nodeType="withEffect">
                                      <p:stCondLst>
                                        <p:cond delay="0"/>
                                      </p:stCondLst>
                                      <p:childTnLst>
                                        <p:set>
                                          <p:cBhvr>
                                            <p:cTn id="156" dur="1" fill="hold">
                                              <p:stCondLst>
                                                <p:cond delay="0"/>
                                              </p:stCondLst>
                                            </p:cTn>
                                            <p:tgtEl>
                                              <p:spTgt spid="60"/>
                                            </p:tgtEl>
                                            <p:attrNameLst>
                                              <p:attrName>style.visibility</p:attrName>
                                            </p:attrNameLst>
                                          </p:cBhvr>
                                          <p:to>
                                            <p:strVal val="visible"/>
                                          </p:to>
                                        </p:set>
                                        <p:anim calcmode="lin" valueType="num">
                                          <p:cBhvr additive="base">
                                            <p:cTn id="157" dur="1250" fill="hold"/>
                                            <p:tgtEl>
                                              <p:spTgt spid="60"/>
                                            </p:tgtEl>
                                            <p:attrNameLst>
                                              <p:attrName>ppt_x</p:attrName>
                                            </p:attrNameLst>
                                          </p:cBhvr>
                                          <p:tavLst>
                                            <p:tav tm="0">
                                              <p:val>
                                                <p:strVal val="1+#ppt_w/2"/>
                                              </p:val>
                                            </p:tav>
                                            <p:tav tm="100000">
                                              <p:val>
                                                <p:strVal val="#ppt_x"/>
                                              </p:val>
                                            </p:tav>
                                          </p:tavLst>
                                        </p:anim>
                                        <p:anim calcmode="lin" valueType="num">
                                          <p:cBhvr additive="base">
                                            <p:cTn id="158" dur="125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17"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5" descr="C:\Users\Administrator\Desktop\图片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solidFill>
            <a:srgbClr val="FFB850"/>
          </a:solidFill>
          <a:extLst/>
        </p:spPr>
      </p:pic>
      <p:pic>
        <p:nvPicPr>
          <p:cNvPr id="4" name="Picture 11" descr="C:\Users\Administrator\Desktop\image 176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05597" y="218301"/>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0954" y="527620"/>
            <a:ext cx="461963" cy="376238"/>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3103848" y="1588071"/>
            <a:ext cx="4101695" cy="599235"/>
            <a:chOff x="3710491" y="1059582"/>
            <a:chExt cx="4101695" cy="599235"/>
          </a:xfrm>
        </p:grpSpPr>
        <p:grpSp>
          <p:nvGrpSpPr>
            <p:cNvPr id="7" name="组合 6"/>
            <p:cNvGrpSpPr/>
            <p:nvPr/>
          </p:nvGrpSpPr>
          <p:grpSpPr>
            <a:xfrm>
              <a:off x="3710491" y="1059582"/>
              <a:ext cx="4101695" cy="599235"/>
              <a:chOff x="4139952" y="1170041"/>
              <a:chExt cx="3672408" cy="536519"/>
            </a:xfrm>
          </p:grpSpPr>
          <p:sp>
            <p:nvSpPr>
              <p:cNvPr id="9" name="圆角矩形 8"/>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663A77"/>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TextBox 48"/>
              <p:cNvSpPr txBox="1"/>
              <p:nvPr/>
            </p:nvSpPr>
            <p:spPr>
              <a:xfrm>
                <a:off x="4246444" y="1253634"/>
                <a:ext cx="449515" cy="358234"/>
              </a:xfrm>
              <a:prstGeom prst="rect">
                <a:avLst/>
              </a:prstGeom>
              <a:noFill/>
            </p:spPr>
            <p:txBody>
              <a:bodyPr wrap="none" rtlCol="0">
                <a:spAutoFit/>
              </a:bodyPr>
              <a:lstStyle/>
              <a:p>
                <a:r>
                  <a:rPr lang="en-US" altLang="zh-CN" sz="2000" b="1" dirty="0" smtClean="0">
                    <a:solidFill>
                      <a:srgbClr val="663A77"/>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01</a:t>
                </a:r>
                <a:endParaRPr lang="zh-CN" altLang="en-US" sz="2000" b="1" dirty="0">
                  <a:solidFill>
                    <a:srgbClr val="663A77"/>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8" name="TextBox 45"/>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14320" y="3158136"/>
            <a:ext cx="4101695" cy="599235"/>
            <a:chOff x="3720963" y="2324915"/>
            <a:chExt cx="4101695" cy="599235"/>
          </a:xfrm>
        </p:grpSpPr>
        <p:grpSp>
          <p:nvGrpSpPr>
            <p:cNvPr id="13" name="组合 12"/>
            <p:cNvGrpSpPr/>
            <p:nvPr/>
          </p:nvGrpSpPr>
          <p:grpSpPr>
            <a:xfrm>
              <a:off x="3720963" y="2324915"/>
              <a:ext cx="4101695" cy="599235"/>
              <a:chOff x="4139952" y="1170041"/>
              <a:chExt cx="3672408" cy="536519"/>
            </a:xfrm>
          </p:grpSpPr>
          <p:sp>
            <p:nvSpPr>
              <p:cNvPr id="15" name="圆角矩形 14"/>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E87071"/>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54"/>
              <p:cNvSpPr txBox="1"/>
              <p:nvPr/>
            </p:nvSpPr>
            <p:spPr>
              <a:xfrm>
                <a:off x="4246444" y="1253634"/>
                <a:ext cx="449515" cy="358234"/>
              </a:xfrm>
              <a:prstGeom prst="rect">
                <a:avLst/>
              </a:prstGeom>
              <a:noFill/>
            </p:spPr>
            <p:txBody>
              <a:bodyPr wrap="none" rtlCol="0">
                <a:spAutoFit/>
              </a:bodyPr>
              <a:lstStyle/>
              <a:p>
                <a:r>
                  <a:rPr lang="en-US" altLang="zh-CN" sz="2000" b="1" dirty="0" smtClean="0">
                    <a:solidFill>
                      <a:srgbClr val="E87071"/>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03</a:t>
                </a:r>
                <a:endParaRPr lang="zh-CN" altLang="en-US" sz="2000" b="1" dirty="0">
                  <a:solidFill>
                    <a:srgbClr val="E87071"/>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14" name="TextBox 51"/>
            <p:cNvSpPr txBox="1"/>
            <p:nvPr/>
          </p:nvSpPr>
          <p:spPr>
            <a:xfrm>
              <a:off x="5052944" y="2459745"/>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103848" y="3943170"/>
            <a:ext cx="4101695" cy="599235"/>
            <a:chOff x="3710491" y="3590249"/>
            <a:chExt cx="4101695" cy="599235"/>
          </a:xfrm>
        </p:grpSpPr>
        <p:grpSp>
          <p:nvGrpSpPr>
            <p:cNvPr id="19" name="组合 18"/>
            <p:cNvGrpSpPr/>
            <p:nvPr/>
          </p:nvGrpSpPr>
          <p:grpSpPr>
            <a:xfrm>
              <a:off x="3710491" y="3590249"/>
              <a:ext cx="4101695" cy="599235"/>
              <a:chOff x="4139952" y="1170041"/>
              <a:chExt cx="3672408" cy="536519"/>
            </a:xfrm>
          </p:grpSpPr>
          <p:sp>
            <p:nvSpPr>
              <p:cNvPr id="21" name="圆角矩形 20"/>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FFB850"/>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60"/>
              <p:cNvSpPr txBox="1"/>
              <p:nvPr/>
            </p:nvSpPr>
            <p:spPr>
              <a:xfrm>
                <a:off x="4246444" y="1253634"/>
                <a:ext cx="449515" cy="358234"/>
              </a:xfrm>
              <a:prstGeom prst="rect">
                <a:avLst/>
              </a:prstGeom>
              <a:noFill/>
            </p:spPr>
            <p:txBody>
              <a:bodyPr wrap="none" rtlCol="0">
                <a:spAutoFit/>
              </a:bodyPr>
              <a:lstStyle/>
              <a:p>
                <a:r>
                  <a:rPr lang="en-US" altLang="zh-CN" sz="2000" b="1" dirty="0" smtClean="0">
                    <a:solidFill>
                      <a:srgbClr val="FFB850"/>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04</a:t>
                </a:r>
                <a:endParaRPr lang="zh-CN" altLang="en-US" sz="2000" b="1" dirty="0">
                  <a:solidFill>
                    <a:srgbClr val="FFB850"/>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20" name="TextBox 57"/>
            <p:cNvSpPr txBox="1"/>
            <p:nvPr/>
          </p:nvSpPr>
          <p:spPr>
            <a:xfrm>
              <a:off x="5052944" y="3731087"/>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标题四</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103848" y="2373102"/>
            <a:ext cx="4101695" cy="599235"/>
            <a:chOff x="3710491" y="1059582"/>
            <a:chExt cx="4101695" cy="599235"/>
          </a:xfrm>
        </p:grpSpPr>
        <p:grpSp>
          <p:nvGrpSpPr>
            <p:cNvPr id="25" name="组合 24"/>
            <p:cNvGrpSpPr/>
            <p:nvPr/>
          </p:nvGrpSpPr>
          <p:grpSpPr>
            <a:xfrm>
              <a:off x="3710491" y="1059582"/>
              <a:ext cx="4101695" cy="599235"/>
              <a:chOff x="4139952" y="1170041"/>
              <a:chExt cx="3672408" cy="536519"/>
            </a:xfrm>
          </p:grpSpPr>
          <p:sp>
            <p:nvSpPr>
              <p:cNvPr id="27" name="圆角矩形 26"/>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01ADBF"/>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66"/>
              <p:cNvSpPr txBox="1"/>
              <p:nvPr/>
            </p:nvSpPr>
            <p:spPr>
              <a:xfrm>
                <a:off x="4246444" y="1253634"/>
                <a:ext cx="449515" cy="358234"/>
              </a:xfrm>
              <a:prstGeom prst="rect">
                <a:avLst/>
              </a:prstGeom>
              <a:noFill/>
            </p:spPr>
            <p:txBody>
              <a:bodyPr wrap="none" rtlCol="0">
                <a:spAutoFit/>
              </a:bodyPr>
              <a:lstStyle/>
              <a:p>
                <a:r>
                  <a:rPr lang="en-US" altLang="zh-CN" sz="2000" b="1" dirty="0" smtClean="0">
                    <a:solidFill>
                      <a:srgbClr val="01ADBF"/>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02</a:t>
                </a:r>
                <a:endParaRPr lang="zh-CN" altLang="en-US" sz="2000" b="1" dirty="0">
                  <a:solidFill>
                    <a:srgbClr val="01ADBF"/>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26" name="TextBox 63"/>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777964" y="2479128"/>
            <a:ext cx="1197175" cy="1197175"/>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TextBox 70"/>
          <p:cNvSpPr txBox="1"/>
          <p:nvPr/>
        </p:nvSpPr>
        <p:spPr>
          <a:xfrm>
            <a:off x="735291" y="2859956"/>
            <a:ext cx="1257356" cy="430887"/>
          </a:xfrm>
          <a:prstGeom prst="rect">
            <a:avLst/>
          </a:prstGeom>
          <a:noFill/>
        </p:spPr>
        <p:txBody>
          <a:bodyPr wrap="square" lIns="0" tIns="0" rIns="0" bIns="0" rtlCol="0">
            <a:spAutoFit/>
          </a:bodyPr>
          <a:lstStyle/>
          <a:p>
            <a:pPr algn="ctr"/>
            <a:r>
              <a:rPr lang="zh-CN" altLang="en-US" sz="2800" b="1" dirty="0" smtClean="0">
                <a:solidFill>
                  <a:srgbClr val="C00000"/>
                </a:solidFill>
                <a:latin typeface="微软雅黑" pitchFamily="34" charset="-122"/>
                <a:ea typeface="微软雅黑" pitchFamily="34" charset="-122"/>
              </a:rPr>
              <a:t>目录</a:t>
            </a:r>
            <a:endParaRPr lang="zh-CN" altLang="en-US" sz="2800" b="1" dirty="0">
              <a:solidFill>
                <a:srgbClr val="C00000"/>
              </a:solidFill>
              <a:latin typeface="微软雅黑" pitchFamily="34" charset="-122"/>
              <a:ea typeface="微软雅黑" pitchFamily="34" charset="-122"/>
            </a:endParaRPr>
          </a:p>
        </p:txBody>
      </p:sp>
      <p:sp>
        <p:nvSpPr>
          <p:cNvPr id="34" name="Freeform 5"/>
          <p:cNvSpPr>
            <a:spLocks/>
          </p:cNvSpPr>
          <p:nvPr/>
        </p:nvSpPr>
        <p:spPr bwMode="auto">
          <a:xfrm>
            <a:off x="2175451" y="1588661"/>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Tree>
    <p:extLst>
      <p:ext uri="{BB962C8B-B14F-4D97-AF65-F5344CB8AC3E}">
        <p14:creationId xmlns:p14="http://schemas.microsoft.com/office/powerpoint/2010/main" val="57445166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52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anim calcmode="lin" valueType="num">
                                      <p:cBhvr>
                                        <p:cTn id="28" dur="500" fill="hold"/>
                                        <p:tgtEl>
                                          <p:spTgt spid="30"/>
                                        </p:tgtEl>
                                        <p:attrNameLst>
                                          <p:attrName>ppt_x</p:attrName>
                                        </p:attrNameLst>
                                      </p:cBhvr>
                                      <p:tavLst>
                                        <p:tav tm="0">
                                          <p:val>
                                            <p:fltVal val="0.5"/>
                                          </p:val>
                                        </p:tav>
                                        <p:tav tm="100000">
                                          <p:val>
                                            <p:strVal val="#ppt_x"/>
                                          </p:val>
                                        </p:tav>
                                      </p:tavLst>
                                    </p:anim>
                                    <p:anim calcmode="lin" valueType="num">
                                      <p:cBhvr>
                                        <p:cTn id="29" dur="500" fill="hold"/>
                                        <p:tgtEl>
                                          <p:spTgt spid="30"/>
                                        </p:tgtEl>
                                        <p:attrNameLst>
                                          <p:attrName>ppt_y</p:attrName>
                                        </p:attrNameLst>
                                      </p:cBhvr>
                                      <p:tavLst>
                                        <p:tav tm="0">
                                          <p:val>
                                            <p:fltVal val="0.5"/>
                                          </p:val>
                                        </p:tav>
                                        <p:tav tm="100000">
                                          <p:val>
                                            <p:strVal val="#ppt_y"/>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anim calcmode="lin" valueType="num">
                                      <p:cBhvr>
                                        <p:cTn id="34" dur="500" fill="hold"/>
                                        <p:tgtEl>
                                          <p:spTgt spid="33"/>
                                        </p:tgtEl>
                                        <p:attrNameLst>
                                          <p:attrName>ppt_x</p:attrName>
                                        </p:attrNameLst>
                                      </p:cBhvr>
                                      <p:tavLst>
                                        <p:tav tm="0">
                                          <p:val>
                                            <p:strVal val="#ppt_x"/>
                                          </p:val>
                                        </p:tav>
                                        <p:tav tm="100000">
                                          <p:val>
                                            <p:strVal val="#ppt_x"/>
                                          </p:val>
                                        </p:tav>
                                      </p:tavLst>
                                    </p:anim>
                                    <p:anim calcmode="lin" valueType="num">
                                      <p:cBhvr>
                                        <p:cTn id="35" dur="500" fill="hold"/>
                                        <p:tgtEl>
                                          <p:spTgt spid="33"/>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000"/>
                            </p:stCondLst>
                            <p:childTnLst>
                              <p:par>
                                <p:cTn id="41" presetID="12" presetClass="entr" presetSubtype="8"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p:tgtEl>
                                          <p:spTgt spid="6"/>
                                        </p:tgtEl>
                                        <p:attrNameLst>
                                          <p:attrName>ppt_x</p:attrName>
                                        </p:attrNameLst>
                                      </p:cBhvr>
                                      <p:tavLst>
                                        <p:tav tm="0">
                                          <p:val>
                                            <p:strVal val="#ppt_x-#ppt_w*1.125000"/>
                                          </p:val>
                                        </p:tav>
                                        <p:tav tm="100000">
                                          <p:val>
                                            <p:strVal val="#ppt_x"/>
                                          </p:val>
                                        </p:tav>
                                      </p:tavLst>
                                    </p:anim>
                                    <p:animEffect transition="in" filter="wipe(right)">
                                      <p:cBhvr>
                                        <p:cTn id="44" dur="500"/>
                                        <p:tgtEl>
                                          <p:spTgt spid="6"/>
                                        </p:tgtEl>
                                      </p:cBhvr>
                                    </p:animEffect>
                                  </p:childTnLst>
                                </p:cTn>
                              </p:par>
                            </p:childTnLst>
                          </p:cTn>
                        </p:par>
                        <p:par>
                          <p:cTn id="45" fill="hold">
                            <p:stCondLst>
                              <p:cond delay="3500"/>
                            </p:stCondLst>
                            <p:childTnLst>
                              <p:par>
                                <p:cTn id="46" presetID="1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p:tgtEl>
                                          <p:spTgt spid="24"/>
                                        </p:tgtEl>
                                        <p:attrNameLst>
                                          <p:attrName>ppt_x</p:attrName>
                                        </p:attrNameLst>
                                      </p:cBhvr>
                                      <p:tavLst>
                                        <p:tav tm="0">
                                          <p:val>
                                            <p:strVal val="#ppt_x-#ppt_w*1.125000"/>
                                          </p:val>
                                        </p:tav>
                                        <p:tav tm="100000">
                                          <p:val>
                                            <p:strVal val="#ppt_x"/>
                                          </p:val>
                                        </p:tav>
                                      </p:tavLst>
                                    </p:anim>
                                    <p:animEffect transition="in" filter="wipe(right)">
                                      <p:cBhvr>
                                        <p:cTn id="49" dur="500"/>
                                        <p:tgtEl>
                                          <p:spTgt spid="24"/>
                                        </p:tgtEl>
                                      </p:cBhvr>
                                    </p:animEffect>
                                  </p:childTnLst>
                                </p:cTn>
                              </p:par>
                              <p:par>
                                <p:cTn id="50" presetID="12" presetClass="entr" presetSubtype="8" fill="hold" nodeType="withEffect">
                                  <p:stCondLst>
                                    <p:cond delay="6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p:tgtEl>
                                          <p:spTgt spid="12"/>
                                        </p:tgtEl>
                                        <p:attrNameLst>
                                          <p:attrName>ppt_x</p:attrName>
                                        </p:attrNameLst>
                                      </p:cBhvr>
                                      <p:tavLst>
                                        <p:tav tm="0">
                                          <p:val>
                                            <p:strVal val="#ppt_x-#ppt_w*1.125000"/>
                                          </p:val>
                                        </p:tav>
                                        <p:tav tm="100000">
                                          <p:val>
                                            <p:strVal val="#ppt_x"/>
                                          </p:val>
                                        </p:tav>
                                      </p:tavLst>
                                    </p:anim>
                                    <p:animEffect transition="in" filter="wipe(right)">
                                      <p:cBhvr>
                                        <p:cTn id="53" dur="500"/>
                                        <p:tgtEl>
                                          <p:spTgt spid="12"/>
                                        </p:tgtEl>
                                      </p:cBhvr>
                                    </p:animEffect>
                                  </p:childTnLst>
                                </p:cTn>
                              </p:par>
                              <p:par>
                                <p:cTn id="54" presetID="12" presetClass="entr" presetSubtype="8" fill="hold" nodeType="withEffect">
                                  <p:stCondLst>
                                    <p:cond delay="110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p:tgtEl>
                                          <p:spTgt spid="18"/>
                                        </p:tgtEl>
                                        <p:attrNameLst>
                                          <p:attrName>ppt_x</p:attrName>
                                        </p:attrNameLst>
                                      </p:cBhvr>
                                      <p:tavLst>
                                        <p:tav tm="0">
                                          <p:val>
                                            <p:strVal val="#ppt_x-#ppt_w*1.125000"/>
                                          </p:val>
                                        </p:tav>
                                        <p:tav tm="100000">
                                          <p:val>
                                            <p:strVal val="#ppt_x"/>
                                          </p:val>
                                        </p:tav>
                                      </p:tavLst>
                                    </p:anim>
                                    <p:animEffect transition="in" filter="wipe(right)">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2804389" y="1326892"/>
            <a:ext cx="3549204" cy="3547921"/>
            <a:chOff x="3730172" y="1063172"/>
            <a:chExt cx="4731656" cy="4731656"/>
          </a:xfrm>
        </p:grpSpPr>
        <p:sp>
          <p:nvSpPr>
            <p:cNvPr id="10" name="任意多边形 9"/>
            <p:cNvSpPr/>
            <p:nvPr/>
          </p:nvSpPr>
          <p:spPr>
            <a:xfrm>
              <a:off x="3730172" y="1063172"/>
              <a:ext cx="4731656" cy="4731656"/>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圆角矩形 10"/>
            <p:cNvSpPr/>
            <p:nvPr/>
          </p:nvSpPr>
          <p:spPr>
            <a:xfrm>
              <a:off x="4123872" y="1456872"/>
              <a:ext cx="3944256" cy="3944256"/>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747172" y="1278557"/>
            <a:ext cx="3651755" cy="3661924"/>
            <a:chOff x="3653893" y="998710"/>
            <a:chExt cx="4868373" cy="4883696"/>
          </a:xfrm>
        </p:grpSpPr>
        <p:grpSp>
          <p:nvGrpSpPr>
            <p:cNvPr id="13" name="组合 12"/>
            <p:cNvGrpSpPr/>
            <p:nvPr/>
          </p:nvGrpSpPr>
          <p:grpSpPr>
            <a:xfrm>
              <a:off x="3871174" y="1138973"/>
              <a:ext cx="1512338" cy="1416053"/>
              <a:chOff x="3871174" y="1138973"/>
              <a:chExt cx="1512338" cy="1416053"/>
            </a:xfrm>
            <a:solidFill>
              <a:srgbClr val="FFB850"/>
            </a:solidFill>
          </p:grpSpPr>
          <p:sp>
            <p:nvSpPr>
              <p:cNvPr id="27" name="任意多边形 26"/>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6969974" y="1204174"/>
              <a:ext cx="1421353" cy="1514565"/>
              <a:chOff x="6969974" y="1204174"/>
              <a:chExt cx="1421353" cy="1514565"/>
            </a:xfrm>
            <a:solidFill>
              <a:srgbClr val="01ACBE"/>
            </a:solidFill>
          </p:grpSpPr>
          <p:sp>
            <p:nvSpPr>
              <p:cNvPr id="25" name="任意多边形 24"/>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8189806" y="2545015"/>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6805224" y="4290274"/>
              <a:ext cx="1515602" cy="1419862"/>
              <a:chOff x="6805224" y="4290274"/>
              <a:chExt cx="1515602" cy="1419862"/>
            </a:xfrm>
            <a:solidFill>
              <a:srgbClr val="E87071"/>
            </a:solidFill>
          </p:grpSpPr>
          <p:sp>
            <p:nvSpPr>
              <p:cNvPr id="23" name="任意多边形 22"/>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3799323" y="4125909"/>
              <a:ext cx="1422703" cy="1515217"/>
              <a:chOff x="3799323" y="4125909"/>
              <a:chExt cx="1422703" cy="1515217"/>
            </a:xfrm>
            <a:solidFill>
              <a:srgbClr val="663A77"/>
            </a:solidFill>
          </p:grpSpPr>
          <p:sp>
            <p:nvSpPr>
              <p:cNvPr id="21" name="任意多边形 20"/>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等腰三角形 21"/>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文本框 43"/>
            <p:cNvSpPr txBox="1"/>
            <p:nvPr/>
          </p:nvSpPr>
          <p:spPr>
            <a:xfrm>
              <a:off x="5334000" y="998710"/>
              <a:ext cx="1524000" cy="492557"/>
            </a:xfrm>
            <a:prstGeom prst="rect">
              <a:avLst/>
            </a:prstGeom>
            <a:noFill/>
          </p:spPr>
          <p:txBody>
            <a:bodyPr wrap="square" rtlCol="0">
              <a:spAutoFit/>
            </a:bodyPr>
            <a:lstStyle/>
            <a:p>
              <a:pPr algn="ctr"/>
              <a:r>
                <a:rPr lang="en-US" altLang="zh-CN" sz="1800" dirty="0">
                  <a:solidFill>
                    <a:schemeClr val="tx1">
                      <a:lumMod val="50000"/>
                      <a:lumOff val="50000"/>
                    </a:schemeClr>
                  </a:solidFill>
                  <a:latin typeface="LiHei Pro" panose="020B0500000000000000" pitchFamily="34" charset="-122"/>
                  <a:ea typeface="LiHei Pro" panose="020B0500000000000000" pitchFamily="34" charset="-122"/>
                </a:rPr>
                <a:t>STEP 01</a:t>
              </a:r>
              <a:endParaRPr lang="zh-CN" altLang="en-US" sz="1800"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18" name="文本框 44"/>
            <p:cNvSpPr txBox="1"/>
            <p:nvPr/>
          </p:nvSpPr>
          <p:spPr>
            <a:xfrm>
              <a:off x="5334000" y="5389849"/>
              <a:ext cx="1524000" cy="492557"/>
            </a:xfrm>
            <a:prstGeom prst="rect">
              <a:avLst/>
            </a:prstGeom>
            <a:noFill/>
          </p:spPr>
          <p:txBody>
            <a:bodyPr wrap="square" rtlCol="0">
              <a:spAutoFit/>
            </a:bodyPr>
            <a:lstStyle/>
            <a:p>
              <a:pPr algn="ctr"/>
              <a:r>
                <a:rPr lang="en-US" altLang="zh-CN" sz="1800" dirty="0">
                  <a:solidFill>
                    <a:schemeClr val="tx1">
                      <a:lumMod val="50000"/>
                      <a:lumOff val="50000"/>
                    </a:schemeClr>
                  </a:solidFill>
                  <a:latin typeface="LiHei Pro" panose="020B0500000000000000" pitchFamily="34" charset="-122"/>
                  <a:ea typeface="LiHei Pro" panose="020B0500000000000000" pitchFamily="34" charset="-122"/>
                </a:rPr>
                <a:t>STEP 03</a:t>
              </a:r>
              <a:endParaRPr lang="zh-CN" altLang="en-US" sz="1800"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19" name="文本框 45"/>
            <p:cNvSpPr txBox="1"/>
            <p:nvPr/>
          </p:nvSpPr>
          <p:spPr>
            <a:xfrm rot="5400000">
              <a:off x="7514077" y="3182811"/>
              <a:ext cx="1524000" cy="492379"/>
            </a:xfrm>
            <a:prstGeom prst="rect">
              <a:avLst/>
            </a:prstGeom>
            <a:noFill/>
          </p:spPr>
          <p:txBody>
            <a:bodyPr wrap="square" rtlCol="0">
              <a:spAutoFit/>
            </a:bodyPr>
            <a:lstStyle/>
            <a:p>
              <a:pPr algn="ctr"/>
              <a:r>
                <a:rPr lang="en-US" altLang="zh-CN" sz="1800" dirty="0">
                  <a:solidFill>
                    <a:schemeClr val="tx1">
                      <a:lumMod val="50000"/>
                      <a:lumOff val="50000"/>
                    </a:schemeClr>
                  </a:solidFill>
                  <a:latin typeface="LiHei Pro" panose="020B0500000000000000" pitchFamily="34" charset="-122"/>
                  <a:ea typeface="LiHei Pro" panose="020B0500000000000000" pitchFamily="34" charset="-122"/>
                </a:rPr>
                <a:t>STEP 02</a:t>
              </a:r>
              <a:endParaRPr lang="zh-CN" altLang="en-US" sz="1800"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20" name="文本框 47"/>
            <p:cNvSpPr txBox="1"/>
            <p:nvPr/>
          </p:nvSpPr>
          <p:spPr>
            <a:xfrm rot="16200000">
              <a:off x="3138083" y="3182811"/>
              <a:ext cx="1524000" cy="492379"/>
            </a:xfrm>
            <a:prstGeom prst="rect">
              <a:avLst/>
            </a:prstGeom>
            <a:noFill/>
          </p:spPr>
          <p:txBody>
            <a:bodyPr wrap="square" rtlCol="0">
              <a:spAutoFit/>
            </a:bodyPr>
            <a:lstStyle/>
            <a:p>
              <a:pPr algn="ctr"/>
              <a:r>
                <a:rPr lang="en-US" altLang="zh-CN" sz="1800" dirty="0">
                  <a:solidFill>
                    <a:schemeClr val="tx1">
                      <a:lumMod val="50000"/>
                      <a:lumOff val="50000"/>
                    </a:schemeClr>
                  </a:solidFill>
                  <a:latin typeface="LiHei Pro" panose="020B0500000000000000" pitchFamily="34" charset="-122"/>
                  <a:ea typeface="LiHei Pro" panose="020B0500000000000000" pitchFamily="34" charset="-122"/>
                </a:rPr>
                <a:t>STEP 04</a:t>
              </a:r>
              <a:endParaRPr lang="zh-CN" altLang="en-US" sz="18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
        <p:nvSpPr>
          <p:cNvPr id="29" name="泪滴形 28"/>
          <p:cNvSpPr/>
          <p:nvPr/>
        </p:nvSpPr>
        <p:spPr>
          <a:xfrm flipV="1">
            <a:off x="3277903" y="1790326"/>
            <a:ext cx="1263914" cy="1263456"/>
          </a:xfrm>
          <a:prstGeom prst="teardrop">
            <a:avLst/>
          </a:prstGeom>
          <a:solidFill>
            <a:srgbClr val="FFB850"/>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泪滴形 29"/>
          <p:cNvSpPr/>
          <p:nvPr/>
        </p:nvSpPr>
        <p:spPr>
          <a:xfrm flipH="1">
            <a:off x="4616165" y="3147922"/>
            <a:ext cx="1263914" cy="1263456"/>
          </a:xfrm>
          <a:prstGeom prst="teardrop">
            <a:avLst/>
          </a:prstGeom>
          <a:solidFill>
            <a:srgbClr val="E87071"/>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泪滴形 30"/>
          <p:cNvSpPr/>
          <p:nvPr/>
        </p:nvSpPr>
        <p:spPr>
          <a:xfrm flipH="1" flipV="1">
            <a:off x="4616165" y="1790326"/>
            <a:ext cx="1263914" cy="1263456"/>
          </a:xfrm>
          <a:prstGeom prst="teardrop">
            <a:avLst/>
          </a:prstGeom>
          <a:solidFill>
            <a:srgbClr val="01ACBE"/>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泪滴形 31"/>
          <p:cNvSpPr/>
          <p:nvPr/>
        </p:nvSpPr>
        <p:spPr>
          <a:xfrm>
            <a:off x="3277903" y="3147922"/>
            <a:ext cx="1263914" cy="1263456"/>
          </a:xfrm>
          <a:prstGeom prst="teardrop">
            <a:avLst/>
          </a:prstGeom>
          <a:solidFill>
            <a:srgbClr val="663A77"/>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3" name="组合 32"/>
          <p:cNvGrpSpPr/>
          <p:nvPr/>
        </p:nvGrpSpPr>
        <p:grpSpPr>
          <a:xfrm>
            <a:off x="3400621" y="1913386"/>
            <a:ext cx="1061169" cy="1060785"/>
            <a:chOff x="4525046" y="1845346"/>
            <a:chExt cx="1414708" cy="1414708"/>
          </a:xfrm>
        </p:grpSpPr>
        <p:grpSp>
          <p:nvGrpSpPr>
            <p:cNvPr id="34" name="组合 33"/>
            <p:cNvGrpSpPr/>
            <p:nvPr/>
          </p:nvGrpSpPr>
          <p:grpSpPr>
            <a:xfrm>
              <a:off x="4525046" y="1845346"/>
              <a:ext cx="1414708" cy="1414708"/>
              <a:chOff x="4926840" y="1732375"/>
              <a:chExt cx="1656097" cy="1656098"/>
            </a:xfrm>
          </p:grpSpPr>
          <p:sp>
            <p:nvSpPr>
              <p:cNvPr id="40" name="任意多边形 3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41" name="椭圆 40"/>
              <p:cNvSpPr/>
              <p:nvPr/>
            </p:nvSpPr>
            <p:spPr>
              <a:xfrm>
                <a:off x="5189938" y="1995474"/>
                <a:ext cx="1129900" cy="1129900"/>
              </a:xfrm>
              <a:prstGeom prst="ellipse">
                <a:avLst/>
              </a:prstGeom>
              <a:solidFill>
                <a:srgbClr val="FFB850"/>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椭圆 41"/>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5" name="Group 909"/>
            <p:cNvGrpSpPr>
              <a:grpSpLocks noChangeAspect="1"/>
            </p:cNvGrpSpPr>
            <p:nvPr/>
          </p:nvGrpSpPr>
          <p:grpSpPr bwMode="auto">
            <a:xfrm>
              <a:off x="5028971" y="2379210"/>
              <a:ext cx="406857" cy="346980"/>
              <a:chOff x="6090" y="1175"/>
              <a:chExt cx="265" cy="226"/>
            </a:xfrm>
            <a:solidFill>
              <a:srgbClr val="FFB850"/>
            </a:solidFill>
            <a:effectLst/>
          </p:grpSpPr>
          <p:sp>
            <p:nvSpPr>
              <p:cNvPr id="36"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7"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8"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9"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43" name="组合 42"/>
          <p:cNvGrpSpPr/>
          <p:nvPr/>
        </p:nvGrpSpPr>
        <p:grpSpPr>
          <a:xfrm>
            <a:off x="4696190" y="1913386"/>
            <a:ext cx="1061169" cy="1060785"/>
            <a:chOff x="6252246" y="1845346"/>
            <a:chExt cx="1414708" cy="1414708"/>
          </a:xfrm>
        </p:grpSpPr>
        <p:grpSp>
          <p:nvGrpSpPr>
            <p:cNvPr id="44" name="组合 43"/>
            <p:cNvGrpSpPr/>
            <p:nvPr/>
          </p:nvGrpSpPr>
          <p:grpSpPr>
            <a:xfrm>
              <a:off x="6252246" y="1845346"/>
              <a:ext cx="1414708" cy="1414708"/>
              <a:chOff x="4926840" y="1732375"/>
              <a:chExt cx="1656097" cy="1656098"/>
            </a:xfrm>
          </p:grpSpPr>
          <p:sp>
            <p:nvSpPr>
              <p:cNvPr id="46" name="任意多边形 4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47" name="椭圆 46"/>
              <p:cNvSpPr/>
              <p:nvPr/>
            </p:nvSpPr>
            <p:spPr>
              <a:xfrm>
                <a:off x="5189938" y="1995474"/>
                <a:ext cx="1129900" cy="1129900"/>
              </a:xfrm>
              <a:prstGeom prst="ellipse">
                <a:avLst/>
              </a:prstGeom>
              <a:solidFill>
                <a:srgbClr val="01ACBE"/>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椭圆 47"/>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5" name="Freeform 53"/>
            <p:cNvSpPr>
              <a:spLocks noEditPoints="1"/>
            </p:cNvSpPr>
            <p:nvPr/>
          </p:nvSpPr>
          <p:spPr bwMode="auto">
            <a:xfrm>
              <a:off x="6707853" y="2300954"/>
              <a:ext cx="503493" cy="503493"/>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grpSp>
        <p:nvGrpSpPr>
          <p:cNvPr id="49" name="组合 48"/>
          <p:cNvGrpSpPr/>
          <p:nvPr/>
        </p:nvGrpSpPr>
        <p:grpSpPr>
          <a:xfrm>
            <a:off x="3400621" y="3218009"/>
            <a:ext cx="1061169" cy="1060785"/>
            <a:chOff x="4525046" y="3585246"/>
            <a:chExt cx="1414708" cy="1414708"/>
          </a:xfrm>
        </p:grpSpPr>
        <p:grpSp>
          <p:nvGrpSpPr>
            <p:cNvPr id="50" name="组合 49"/>
            <p:cNvGrpSpPr/>
            <p:nvPr/>
          </p:nvGrpSpPr>
          <p:grpSpPr>
            <a:xfrm>
              <a:off x="4525046" y="3585246"/>
              <a:ext cx="1414708" cy="1414708"/>
              <a:chOff x="4926840" y="1732375"/>
              <a:chExt cx="1656097" cy="1656098"/>
            </a:xfrm>
          </p:grpSpPr>
          <p:sp>
            <p:nvSpPr>
              <p:cNvPr id="55" name="任意多边形 5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56" name="椭圆 55"/>
              <p:cNvSpPr/>
              <p:nvPr/>
            </p:nvSpPr>
            <p:spPr>
              <a:xfrm>
                <a:off x="5189938" y="1995474"/>
                <a:ext cx="1129900" cy="1129900"/>
              </a:xfrm>
              <a:prstGeom prst="ellipse">
                <a:avLst/>
              </a:prstGeom>
              <a:solidFill>
                <a:srgbClr val="663A77"/>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椭圆 56"/>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1" name="Group 46"/>
            <p:cNvGrpSpPr>
              <a:grpSpLocks noChangeAspect="1"/>
            </p:cNvGrpSpPr>
            <p:nvPr/>
          </p:nvGrpSpPr>
          <p:grpSpPr bwMode="auto">
            <a:xfrm>
              <a:off x="4937096" y="4122475"/>
              <a:ext cx="590608" cy="365650"/>
              <a:chOff x="3098" y="1701"/>
              <a:chExt cx="1486" cy="920"/>
            </a:xfrm>
            <a:solidFill>
              <a:srgbClr val="663A77"/>
            </a:solidFill>
          </p:grpSpPr>
          <p:sp>
            <p:nvSpPr>
              <p:cNvPr id="52"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8" name="组合 57"/>
          <p:cNvGrpSpPr/>
          <p:nvPr/>
        </p:nvGrpSpPr>
        <p:grpSpPr>
          <a:xfrm>
            <a:off x="4696190" y="3218009"/>
            <a:ext cx="1061169" cy="1060785"/>
            <a:chOff x="6252246" y="3585246"/>
            <a:chExt cx="1414708" cy="1414708"/>
          </a:xfrm>
        </p:grpSpPr>
        <p:grpSp>
          <p:nvGrpSpPr>
            <p:cNvPr id="59" name="组合 58"/>
            <p:cNvGrpSpPr/>
            <p:nvPr/>
          </p:nvGrpSpPr>
          <p:grpSpPr>
            <a:xfrm>
              <a:off x="6252246" y="3585246"/>
              <a:ext cx="1414708" cy="1414708"/>
              <a:chOff x="4926840" y="1732375"/>
              <a:chExt cx="1656097" cy="1656098"/>
            </a:xfrm>
          </p:grpSpPr>
          <p:sp>
            <p:nvSpPr>
              <p:cNvPr id="61" name="任意多边形 6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62" name="椭圆 61"/>
              <p:cNvSpPr/>
              <p:nvPr/>
            </p:nvSpPr>
            <p:spPr>
              <a:xfrm>
                <a:off x="5189938" y="1995474"/>
                <a:ext cx="1129900" cy="1129900"/>
              </a:xfrm>
              <a:prstGeom prst="ellipse">
                <a:avLst/>
              </a:prstGeom>
              <a:solidFill>
                <a:srgbClr val="E8707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椭圆 62"/>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0" name="Freeform 57"/>
            <p:cNvSpPr>
              <a:spLocks noEditPoints="1"/>
            </p:cNvSpPr>
            <p:nvPr/>
          </p:nvSpPr>
          <p:spPr bwMode="auto">
            <a:xfrm>
              <a:off x="6714926" y="4060154"/>
              <a:ext cx="489349" cy="490291"/>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E8707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grpSp>
        <p:nvGrpSpPr>
          <p:cNvPr id="64" name="组合 63"/>
          <p:cNvGrpSpPr/>
          <p:nvPr/>
        </p:nvGrpSpPr>
        <p:grpSpPr>
          <a:xfrm flipV="1">
            <a:off x="6201258" y="1800109"/>
            <a:ext cx="2013949" cy="249966"/>
            <a:chOff x="5272248" y="4626108"/>
            <a:chExt cx="2684915" cy="333365"/>
          </a:xfrm>
        </p:grpSpPr>
        <p:sp>
          <p:nvSpPr>
            <p:cNvPr id="65" name="椭圆 64"/>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6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7" name="组合 66"/>
          <p:cNvGrpSpPr/>
          <p:nvPr/>
        </p:nvGrpSpPr>
        <p:grpSpPr>
          <a:xfrm>
            <a:off x="6201258" y="4020944"/>
            <a:ext cx="2013949" cy="249966"/>
            <a:chOff x="5272248" y="4626108"/>
            <a:chExt cx="2684915" cy="333365"/>
          </a:xfrm>
        </p:grpSpPr>
        <p:sp>
          <p:nvSpPr>
            <p:cNvPr id="68" name="椭圆 67"/>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68"/>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flipH="1" flipV="1">
            <a:off x="952301" y="1800109"/>
            <a:ext cx="2013949" cy="249966"/>
            <a:chOff x="5272248" y="4626108"/>
            <a:chExt cx="2684915" cy="333365"/>
          </a:xfrm>
        </p:grpSpPr>
        <p:sp>
          <p:nvSpPr>
            <p:cNvPr id="71" name="椭圆 70"/>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flipH="1">
            <a:off x="952301" y="4020944"/>
            <a:ext cx="2013949" cy="249966"/>
            <a:chOff x="5272248" y="4626108"/>
            <a:chExt cx="2684915" cy="333365"/>
          </a:xfrm>
        </p:grpSpPr>
        <p:sp>
          <p:nvSpPr>
            <p:cNvPr id="74" name="椭圆 73"/>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任意多边形 74"/>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952302" y="1493337"/>
            <a:ext cx="1519586" cy="1168397"/>
            <a:chOff x="1261043" y="1285151"/>
            <a:chExt cx="2025851" cy="1558223"/>
          </a:xfrm>
        </p:grpSpPr>
        <p:sp>
          <p:nvSpPr>
            <p:cNvPr id="77" name="文本框 125"/>
            <p:cNvSpPr txBox="1"/>
            <p:nvPr/>
          </p:nvSpPr>
          <p:spPr>
            <a:xfrm flipH="1">
              <a:off x="1261043" y="1285151"/>
              <a:ext cx="1780467" cy="430986"/>
            </a:xfrm>
            <a:prstGeom prst="rect">
              <a:avLst/>
            </a:prstGeom>
            <a:noFill/>
          </p:spPr>
          <p:txBody>
            <a:bodyPr wrap="square" rtlCol="0">
              <a:spAutoFit/>
            </a:bodyPr>
            <a:lstStyle/>
            <a:p>
              <a:r>
                <a:rPr lang="zh-CN" altLang="en-US" sz="1500" dirty="0">
                  <a:solidFill>
                    <a:srgbClr val="FFB850"/>
                  </a:solidFill>
                  <a:latin typeface="时尚中黑简体" panose="01010104010101010101" pitchFamily="2" charset="-122"/>
                  <a:ea typeface="时尚中黑简体" panose="01010104010101010101" pitchFamily="2" charset="-122"/>
                </a:rPr>
                <a:t>添加标题</a:t>
              </a:r>
            </a:p>
          </p:txBody>
        </p:sp>
        <p:sp>
          <p:nvSpPr>
            <p:cNvPr id="78" name="矩形 47"/>
            <p:cNvSpPr>
              <a:spLocks noChangeArrowheads="1"/>
            </p:cNvSpPr>
            <p:nvPr/>
          </p:nvSpPr>
          <p:spPr bwMode="auto">
            <a:xfrm>
              <a:off x="1261043" y="1773610"/>
              <a:ext cx="2025851" cy="106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750" dirty="0">
                  <a:solidFill>
                    <a:schemeClr val="tx1">
                      <a:lumMod val="50000"/>
                      <a:lumOff val="50000"/>
                    </a:schemeClr>
                  </a:solidFill>
                  <a:latin typeface="微软雅黑" pitchFamily="34" charset="-122"/>
                  <a:ea typeface="微软雅黑" pitchFamily="34" charset="-122"/>
                </a:rPr>
                <a:t>您的内容打在这里或者通过复制您的文本黏贴自此。您的内容打在这里或者通过复制您的文本黏贴自此。</a:t>
              </a: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a:p>
              <a:pPr>
                <a:lnSpc>
                  <a:spcPct val="130000"/>
                </a:lnSpc>
                <a:spcBef>
                  <a:spcPct val="0"/>
                </a:spcBef>
              </a:pP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79" name="组合 78"/>
          <p:cNvGrpSpPr/>
          <p:nvPr/>
        </p:nvGrpSpPr>
        <p:grpSpPr>
          <a:xfrm>
            <a:off x="851496" y="3941741"/>
            <a:ext cx="1620391" cy="1149702"/>
            <a:chOff x="1126654" y="4550445"/>
            <a:chExt cx="2160240" cy="1533290"/>
          </a:xfrm>
        </p:grpSpPr>
        <p:sp>
          <p:nvSpPr>
            <p:cNvPr id="82" name="文本框 119"/>
            <p:cNvSpPr txBox="1"/>
            <p:nvPr/>
          </p:nvSpPr>
          <p:spPr>
            <a:xfrm>
              <a:off x="1126654" y="4550445"/>
              <a:ext cx="1317002" cy="430986"/>
            </a:xfrm>
            <a:prstGeom prst="rect">
              <a:avLst/>
            </a:prstGeom>
            <a:noFill/>
          </p:spPr>
          <p:txBody>
            <a:bodyPr wrap="square" rtlCol="0">
              <a:spAutoFit/>
            </a:bodyPr>
            <a:lstStyle/>
            <a:p>
              <a:pPr algn="r"/>
              <a:r>
                <a:rPr lang="zh-CN" altLang="en-US" sz="15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3" name="矩形 47"/>
            <p:cNvSpPr>
              <a:spLocks noChangeArrowheads="1"/>
            </p:cNvSpPr>
            <p:nvPr/>
          </p:nvSpPr>
          <p:spPr bwMode="auto">
            <a:xfrm>
              <a:off x="1269451" y="5013971"/>
              <a:ext cx="2017443" cy="106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750" dirty="0">
                  <a:solidFill>
                    <a:schemeClr val="tx1">
                      <a:lumMod val="50000"/>
                      <a:lumOff val="50000"/>
                    </a:schemeClr>
                  </a:solidFill>
                  <a:latin typeface="微软雅黑" pitchFamily="34" charset="-122"/>
                  <a:ea typeface="微软雅黑" pitchFamily="34" charset="-122"/>
                </a:rPr>
                <a:t>您的内容打在这里或者通过复制您的文本黏贴自此。您的内容打在这里或者通过复制您的文本黏贴自此。</a:t>
              </a: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a:p>
              <a:pPr>
                <a:lnSpc>
                  <a:spcPct val="130000"/>
                </a:lnSpc>
                <a:spcBef>
                  <a:spcPct val="0"/>
                </a:spcBef>
              </a:pP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84" name="组合 83"/>
          <p:cNvGrpSpPr/>
          <p:nvPr/>
        </p:nvGrpSpPr>
        <p:grpSpPr>
          <a:xfrm>
            <a:off x="6725387" y="1500097"/>
            <a:ext cx="1485638" cy="1156078"/>
            <a:chOff x="8957490" y="1294165"/>
            <a:chExt cx="1980592" cy="1541794"/>
          </a:xfrm>
        </p:grpSpPr>
        <p:sp>
          <p:nvSpPr>
            <p:cNvPr id="85" name="文本框 131"/>
            <p:cNvSpPr txBox="1"/>
            <p:nvPr/>
          </p:nvSpPr>
          <p:spPr>
            <a:xfrm flipH="1">
              <a:off x="9613578" y="1294165"/>
              <a:ext cx="1324504" cy="430986"/>
            </a:xfrm>
            <a:prstGeom prst="rect">
              <a:avLst/>
            </a:prstGeom>
            <a:noFill/>
          </p:spPr>
          <p:txBody>
            <a:bodyPr wrap="square" rtlCol="0">
              <a:spAutoFit/>
            </a:bodyPr>
            <a:lstStyle/>
            <a:p>
              <a:r>
                <a:rPr lang="zh-CN" altLang="en-US" sz="1500" dirty="0">
                  <a:solidFill>
                    <a:srgbClr val="01ACBE"/>
                  </a:solidFill>
                  <a:latin typeface="时尚中黑简体" panose="01010104010101010101" pitchFamily="2" charset="-122"/>
                  <a:ea typeface="时尚中黑简体" panose="01010104010101010101" pitchFamily="2" charset="-122"/>
                </a:rPr>
                <a:t>添加标题</a:t>
              </a:r>
            </a:p>
          </p:txBody>
        </p:sp>
        <p:sp>
          <p:nvSpPr>
            <p:cNvPr id="86" name="矩形 47"/>
            <p:cNvSpPr>
              <a:spLocks noChangeArrowheads="1"/>
            </p:cNvSpPr>
            <p:nvPr/>
          </p:nvSpPr>
          <p:spPr bwMode="auto">
            <a:xfrm>
              <a:off x="8957490" y="1766195"/>
              <a:ext cx="1881836" cy="106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750" dirty="0">
                  <a:solidFill>
                    <a:schemeClr val="tx1">
                      <a:lumMod val="50000"/>
                      <a:lumOff val="50000"/>
                    </a:schemeClr>
                  </a:solidFill>
                  <a:latin typeface="微软雅黑" pitchFamily="34" charset="-122"/>
                  <a:ea typeface="微软雅黑" pitchFamily="34" charset="-122"/>
                </a:rPr>
                <a:t>您的内容打在这里或者通过复制您的文本黏贴自此。您的内容打在这里或者通过复制您的文本黏贴自此。</a:t>
              </a: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a:p>
              <a:pPr algn="r">
                <a:lnSpc>
                  <a:spcPct val="130000"/>
                </a:lnSpc>
                <a:spcBef>
                  <a:spcPct val="0"/>
                </a:spcBef>
              </a:pP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87" name="组合 86"/>
          <p:cNvGrpSpPr/>
          <p:nvPr/>
        </p:nvGrpSpPr>
        <p:grpSpPr>
          <a:xfrm>
            <a:off x="6731695" y="3931689"/>
            <a:ext cx="1411560" cy="1154193"/>
            <a:chOff x="8965899" y="4537039"/>
            <a:chExt cx="1881835" cy="1539280"/>
          </a:xfrm>
        </p:grpSpPr>
        <p:sp>
          <p:nvSpPr>
            <p:cNvPr id="88" name="文本框 113"/>
            <p:cNvSpPr txBox="1"/>
            <p:nvPr/>
          </p:nvSpPr>
          <p:spPr>
            <a:xfrm>
              <a:off x="9067267" y="4537039"/>
              <a:ext cx="1780467" cy="430986"/>
            </a:xfrm>
            <a:prstGeom prst="rect">
              <a:avLst/>
            </a:prstGeom>
            <a:noFill/>
          </p:spPr>
          <p:txBody>
            <a:bodyPr wrap="square" rtlCol="0">
              <a:spAutoFit/>
            </a:bodyPr>
            <a:lstStyle/>
            <a:p>
              <a:pPr algn="r"/>
              <a:r>
                <a:rPr lang="zh-CN" altLang="en-US" sz="1500" dirty="0">
                  <a:solidFill>
                    <a:srgbClr val="E87071"/>
                  </a:solidFill>
                  <a:latin typeface="时尚中黑简体" panose="01010104010101010101" pitchFamily="2" charset="-122"/>
                  <a:ea typeface="时尚中黑简体" panose="01010104010101010101" pitchFamily="2" charset="-122"/>
                </a:rPr>
                <a:t>添加标题</a:t>
              </a:r>
            </a:p>
          </p:txBody>
        </p:sp>
        <p:sp>
          <p:nvSpPr>
            <p:cNvPr id="89" name="矩形 47"/>
            <p:cNvSpPr>
              <a:spLocks noChangeArrowheads="1"/>
            </p:cNvSpPr>
            <p:nvPr/>
          </p:nvSpPr>
          <p:spPr bwMode="auto">
            <a:xfrm>
              <a:off x="8965899" y="5006555"/>
              <a:ext cx="1881835" cy="1069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750" dirty="0">
                  <a:solidFill>
                    <a:schemeClr val="tx1">
                      <a:lumMod val="50000"/>
                      <a:lumOff val="50000"/>
                    </a:schemeClr>
                  </a:solidFill>
                  <a:latin typeface="微软雅黑" pitchFamily="34" charset="-122"/>
                  <a:ea typeface="微软雅黑" pitchFamily="34" charset="-122"/>
                </a:rPr>
                <a:t>您的内容打在这里或者通过复制您的文本黏贴自此。您的内容打在这里或者通过复制您的文本黏贴自此。</a:t>
              </a: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a:p>
              <a:pPr algn="r">
                <a:lnSpc>
                  <a:spcPct val="130000"/>
                </a:lnSpc>
                <a:spcBef>
                  <a:spcPct val="0"/>
                </a:spcBef>
              </a:pPr>
              <a:endParaRPr lang="en-US" altLang="zh-CN" sz="75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6590410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100" fill="hold"/>
                                        <p:tgtEl>
                                          <p:spTgt spid="9"/>
                                        </p:tgtEl>
                                        <p:attrNameLst>
                                          <p:attrName>ppt_w</p:attrName>
                                        </p:attrNameLst>
                                      </p:cBhvr>
                                      <p:tavLst>
                                        <p:tav tm="0">
                                          <p:val>
                                            <p:fltVal val="0"/>
                                          </p:val>
                                        </p:tav>
                                        <p:tav tm="100000">
                                          <p:val>
                                            <p:strVal val="#ppt_w"/>
                                          </p:val>
                                        </p:tav>
                                      </p:tavLst>
                                    </p:anim>
                                    <p:anim calcmode="lin" valueType="num">
                                      <p:cBhvr>
                                        <p:cTn id="42" dur="100" fill="hold"/>
                                        <p:tgtEl>
                                          <p:spTgt spid="9"/>
                                        </p:tgtEl>
                                        <p:attrNameLst>
                                          <p:attrName>ppt_h</p:attrName>
                                        </p:attrNameLst>
                                      </p:cBhvr>
                                      <p:tavLst>
                                        <p:tav tm="0">
                                          <p:val>
                                            <p:fltVal val="0"/>
                                          </p:val>
                                        </p:tav>
                                        <p:tav tm="100000">
                                          <p:val>
                                            <p:strVal val="#ppt_h"/>
                                          </p:val>
                                        </p:tav>
                                      </p:tavLst>
                                    </p:anim>
                                    <p:animEffect transition="in" filter="fade">
                                      <p:cBhvr>
                                        <p:cTn id="43" dur="100"/>
                                        <p:tgtEl>
                                          <p:spTgt spid="9"/>
                                        </p:tgtEl>
                                      </p:cBhvr>
                                    </p:animEffect>
                                  </p:childTnLst>
                                </p:cTn>
                              </p:par>
                              <p:par>
                                <p:cTn id="44" presetID="6" presetClass="emph" presetSubtype="0" fill="hold" nodeType="withEffect">
                                  <p:stCondLst>
                                    <p:cond delay="100"/>
                                  </p:stCondLst>
                                  <p:childTnLst>
                                    <p:animScale>
                                      <p:cBhvr>
                                        <p:cTn id="45" dur="100" fill="hold"/>
                                        <p:tgtEl>
                                          <p:spTgt spid="9"/>
                                        </p:tgtEl>
                                      </p:cBhvr>
                                      <p:by x="110000" y="110000"/>
                                    </p:animScale>
                                  </p:childTnLst>
                                </p:cTn>
                              </p:par>
                              <p:par>
                                <p:cTn id="46" presetID="6" presetClass="emph" presetSubtype="0" fill="hold" nodeType="withEffect">
                                  <p:stCondLst>
                                    <p:cond delay="200"/>
                                  </p:stCondLst>
                                  <p:childTnLst>
                                    <p:animScale>
                                      <p:cBhvr>
                                        <p:cTn id="47" dur="200" fill="hold"/>
                                        <p:tgtEl>
                                          <p:spTgt spid="9"/>
                                        </p:tgtEl>
                                      </p:cBhvr>
                                      <p:by x="90000" y="90000"/>
                                    </p:animScale>
                                  </p:childTnLst>
                                </p:cTn>
                              </p:par>
                              <p:par>
                                <p:cTn id="48" presetID="6" presetClass="emph" presetSubtype="0" fill="hold" nodeType="withEffect">
                                  <p:stCondLst>
                                    <p:cond delay="400"/>
                                  </p:stCondLst>
                                  <p:childTnLst>
                                    <p:animScale>
                                      <p:cBhvr>
                                        <p:cTn id="49" dur="100" fill="hold"/>
                                        <p:tgtEl>
                                          <p:spTgt spid="9"/>
                                        </p:tgtEl>
                                      </p:cBhvr>
                                      <p:by x="105000" y="105000"/>
                                    </p:animScale>
                                  </p:childTnLst>
                                </p:cTn>
                              </p:par>
                              <p:par>
                                <p:cTn id="50" presetID="6" presetClass="emph" presetSubtype="0" fill="hold" nodeType="withEffect">
                                  <p:stCondLst>
                                    <p:cond delay="500"/>
                                  </p:stCondLst>
                                  <p:childTnLst>
                                    <p:animScale>
                                      <p:cBhvr>
                                        <p:cTn id="51" dur="200" fill="hold"/>
                                        <p:tgtEl>
                                          <p:spTgt spid="9"/>
                                        </p:tgtEl>
                                      </p:cBhvr>
                                      <p:by x="95000" y="95000"/>
                                    </p:animScale>
                                  </p:childTnLst>
                                </p:cTn>
                              </p:par>
                            </p:childTnLst>
                          </p:cTn>
                        </p:par>
                        <p:par>
                          <p:cTn id="52" fill="hold">
                            <p:stCondLst>
                              <p:cond delay="1200"/>
                            </p:stCondLst>
                            <p:childTnLst>
                              <p:par>
                                <p:cTn id="53" presetID="21" presetClass="entr" presetSubtype="1" fill="hold"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500"/>
                                        <p:tgtEl>
                                          <p:spTgt spid="12"/>
                                        </p:tgtEl>
                                      </p:cBhvr>
                                    </p:animEffect>
                                  </p:childTnLst>
                                </p:cTn>
                              </p:par>
                            </p:childTnLst>
                          </p:cTn>
                        </p:par>
                        <p:par>
                          <p:cTn id="56" fill="hold">
                            <p:stCondLst>
                              <p:cond delay="2700"/>
                            </p:stCondLst>
                            <p:childTnLst>
                              <p:par>
                                <p:cTn id="57" presetID="22" presetClass="entr" presetSubtype="8"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right)">
                                      <p:cBhvr>
                                        <p:cTn id="62" dur="500"/>
                                        <p:tgtEl>
                                          <p:spTgt spid="29"/>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right)">
                                      <p:cBhvr>
                                        <p:cTn id="65" dur="500"/>
                                        <p:tgtEl>
                                          <p:spTgt spid="3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par>
                          <p:cTn id="69" fill="hold">
                            <p:stCondLst>
                              <p:cond delay="3200"/>
                            </p:stCondLst>
                            <p:childTnLst>
                              <p:par>
                                <p:cTn id="70" presetID="31" presetClass="entr" presetSubtype="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1000" fill="hold"/>
                                        <p:tgtEl>
                                          <p:spTgt spid="33"/>
                                        </p:tgtEl>
                                        <p:attrNameLst>
                                          <p:attrName>ppt_w</p:attrName>
                                        </p:attrNameLst>
                                      </p:cBhvr>
                                      <p:tavLst>
                                        <p:tav tm="0">
                                          <p:val>
                                            <p:fltVal val="0"/>
                                          </p:val>
                                        </p:tav>
                                        <p:tav tm="100000">
                                          <p:val>
                                            <p:strVal val="#ppt_w"/>
                                          </p:val>
                                        </p:tav>
                                      </p:tavLst>
                                    </p:anim>
                                    <p:anim calcmode="lin" valueType="num">
                                      <p:cBhvr>
                                        <p:cTn id="73" dur="1000" fill="hold"/>
                                        <p:tgtEl>
                                          <p:spTgt spid="33"/>
                                        </p:tgtEl>
                                        <p:attrNameLst>
                                          <p:attrName>ppt_h</p:attrName>
                                        </p:attrNameLst>
                                      </p:cBhvr>
                                      <p:tavLst>
                                        <p:tav tm="0">
                                          <p:val>
                                            <p:fltVal val="0"/>
                                          </p:val>
                                        </p:tav>
                                        <p:tav tm="100000">
                                          <p:val>
                                            <p:strVal val="#ppt_h"/>
                                          </p:val>
                                        </p:tav>
                                      </p:tavLst>
                                    </p:anim>
                                    <p:anim calcmode="lin" valueType="num">
                                      <p:cBhvr>
                                        <p:cTn id="74" dur="1000" fill="hold"/>
                                        <p:tgtEl>
                                          <p:spTgt spid="33"/>
                                        </p:tgtEl>
                                        <p:attrNameLst>
                                          <p:attrName>style.rotation</p:attrName>
                                        </p:attrNameLst>
                                      </p:cBhvr>
                                      <p:tavLst>
                                        <p:tav tm="0">
                                          <p:val>
                                            <p:fltVal val="90"/>
                                          </p:val>
                                        </p:tav>
                                        <p:tav tm="100000">
                                          <p:val>
                                            <p:fltVal val="0"/>
                                          </p:val>
                                        </p:tav>
                                      </p:tavLst>
                                    </p:anim>
                                    <p:animEffect transition="in" filter="fade">
                                      <p:cBhvr>
                                        <p:cTn id="75" dur="1000"/>
                                        <p:tgtEl>
                                          <p:spTgt spid="33"/>
                                        </p:tgtEl>
                                      </p:cBhvr>
                                    </p:animEffect>
                                  </p:childTnLst>
                                </p:cTn>
                              </p:par>
                              <p:par>
                                <p:cTn id="76" presetID="31" presetClass="entr" presetSubtype="0" fill="hold" nodeType="withEffect">
                                  <p:stCondLst>
                                    <p:cond delay="0"/>
                                  </p:stCondLst>
                                  <p:childTnLst>
                                    <p:set>
                                      <p:cBhvr>
                                        <p:cTn id="77" dur="1" fill="hold">
                                          <p:stCondLst>
                                            <p:cond delay="0"/>
                                          </p:stCondLst>
                                        </p:cTn>
                                        <p:tgtEl>
                                          <p:spTgt spid="43"/>
                                        </p:tgtEl>
                                        <p:attrNameLst>
                                          <p:attrName>style.visibility</p:attrName>
                                        </p:attrNameLst>
                                      </p:cBhvr>
                                      <p:to>
                                        <p:strVal val="visible"/>
                                      </p:to>
                                    </p:set>
                                    <p:anim calcmode="lin" valueType="num">
                                      <p:cBhvr>
                                        <p:cTn id="78" dur="1000" fill="hold"/>
                                        <p:tgtEl>
                                          <p:spTgt spid="43"/>
                                        </p:tgtEl>
                                        <p:attrNameLst>
                                          <p:attrName>ppt_w</p:attrName>
                                        </p:attrNameLst>
                                      </p:cBhvr>
                                      <p:tavLst>
                                        <p:tav tm="0">
                                          <p:val>
                                            <p:fltVal val="0"/>
                                          </p:val>
                                        </p:tav>
                                        <p:tav tm="100000">
                                          <p:val>
                                            <p:strVal val="#ppt_w"/>
                                          </p:val>
                                        </p:tav>
                                      </p:tavLst>
                                    </p:anim>
                                    <p:anim calcmode="lin" valueType="num">
                                      <p:cBhvr>
                                        <p:cTn id="79" dur="1000" fill="hold"/>
                                        <p:tgtEl>
                                          <p:spTgt spid="43"/>
                                        </p:tgtEl>
                                        <p:attrNameLst>
                                          <p:attrName>ppt_h</p:attrName>
                                        </p:attrNameLst>
                                      </p:cBhvr>
                                      <p:tavLst>
                                        <p:tav tm="0">
                                          <p:val>
                                            <p:fltVal val="0"/>
                                          </p:val>
                                        </p:tav>
                                        <p:tav tm="100000">
                                          <p:val>
                                            <p:strVal val="#ppt_h"/>
                                          </p:val>
                                        </p:tav>
                                      </p:tavLst>
                                    </p:anim>
                                    <p:anim calcmode="lin" valueType="num">
                                      <p:cBhvr>
                                        <p:cTn id="80" dur="1000" fill="hold"/>
                                        <p:tgtEl>
                                          <p:spTgt spid="43"/>
                                        </p:tgtEl>
                                        <p:attrNameLst>
                                          <p:attrName>style.rotation</p:attrName>
                                        </p:attrNameLst>
                                      </p:cBhvr>
                                      <p:tavLst>
                                        <p:tav tm="0">
                                          <p:val>
                                            <p:fltVal val="90"/>
                                          </p:val>
                                        </p:tav>
                                        <p:tav tm="100000">
                                          <p:val>
                                            <p:fltVal val="0"/>
                                          </p:val>
                                        </p:tav>
                                      </p:tavLst>
                                    </p:anim>
                                    <p:animEffect transition="in" filter="fade">
                                      <p:cBhvr>
                                        <p:cTn id="81" dur="1000"/>
                                        <p:tgtEl>
                                          <p:spTgt spid="43"/>
                                        </p:tgtEl>
                                      </p:cBhvr>
                                    </p:animEffect>
                                  </p:childTnLst>
                                </p:cTn>
                              </p:par>
                              <p:par>
                                <p:cTn id="82" presetID="31" presetClass="entr" presetSubtype="0" fill="hold" nodeType="with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1000" fill="hold"/>
                                        <p:tgtEl>
                                          <p:spTgt spid="49"/>
                                        </p:tgtEl>
                                        <p:attrNameLst>
                                          <p:attrName>ppt_w</p:attrName>
                                        </p:attrNameLst>
                                      </p:cBhvr>
                                      <p:tavLst>
                                        <p:tav tm="0">
                                          <p:val>
                                            <p:fltVal val="0"/>
                                          </p:val>
                                        </p:tav>
                                        <p:tav tm="100000">
                                          <p:val>
                                            <p:strVal val="#ppt_w"/>
                                          </p:val>
                                        </p:tav>
                                      </p:tavLst>
                                    </p:anim>
                                    <p:anim calcmode="lin" valueType="num">
                                      <p:cBhvr>
                                        <p:cTn id="85" dur="1000" fill="hold"/>
                                        <p:tgtEl>
                                          <p:spTgt spid="49"/>
                                        </p:tgtEl>
                                        <p:attrNameLst>
                                          <p:attrName>ppt_h</p:attrName>
                                        </p:attrNameLst>
                                      </p:cBhvr>
                                      <p:tavLst>
                                        <p:tav tm="0">
                                          <p:val>
                                            <p:fltVal val="0"/>
                                          </p:val>
                                        </p:tav>
                                        <p:tav tm="100000">
                                          <p:val>
                                            <p:strVal val="#ppt_h"/>
                                          </p:val>
                                        </p:tav>
                                      </p:tavLst>
                                    </p:anim>
                                    <p:anim calcmode="lin" valueType="num">
                                      <p:cBhvr>
                                        <p:cTn id="86" dur="1000" fill="hold"/>
                                        <p:tgtEl>
                                          <p:spTgt spid="49"/>
                                        </p:tgtEl>
                                        <p:attrNameLst>
                                          <p:attrName>style.rotation</p:attrName>
                                        </p:attrNameLst>
                                      </p:cBhvr>
                                      <p:tavLst>
                                        <p:tav tm="0">
                                          <p:val>
                                            <p:fltVal val="90"/>
                                          </p:val>
                                        </p:tav>
                                        <p:tav tm="100000">
                                          <p:val>
                                            <p:fltVal val="0"/>
                                          </p:val>
                                        </p:tav>
                                      </p:tavLst>
                                    </p:anim>
                                    <p:animEffect transition="in" filter="fade">
                                      <p:cBhvr>
                                        <p:cTn id="87" dur="1000"/>
                                        <p:tgtEl>
                                          <p:spTgt spid="49"/>
                                        </p:tgtEl>
                                      </p:cBhvr>
                                    </p:animEffect>
                                  </p:childTnLst>
                                </p:cTn>
                              </p:par>
                              <p:par>
                                <p:cTn id="88" presetID="31" presetClass="entr" presetSubtype="0" fill="hold"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p:cTn id="90" dur="1000" fill="hold"/>
                                        <p:tgtEl>
                                          <p:spTgt spid="58"/>
                                        </p:tgtEl>
                                        <p:attrNameLst>
                                          <p:attrName>ppt_w</p:attrName>
                                        </p:attrNameLst>
                                      </p:cBhvr>
                                      <p:tavLst>
                                        <p:tav tm="0">
                                          <p:val>
                                            <p:fltVal val="0"/>
                                          </p:val>
                                        </p:tav>
                                        <p:tav tm="100000">
                                          <p:val>
                                            <p:strVal val="#ppt_w"/>
                                          </p:val>
                                        </p:tav>
                                      </p:tavLst>
                                    </p:anim>
                                    <p:anim calcmode="lin" valueType="num">
                                      <p:cBhvr>
                                        <p:cTn id="91" dur="1000" fill="hold"/>
                                        <p:tgtEl>
                                          <p:spTgt spid="58"/>
                                        </p:tgtEl>
                                        <p:attrNameLst>
                                          <p:attrName>ppt_h</p:attrName>
                                        </p:attrNameLst>
                                      </p:cBhvr>
                                      <p:tavLst>
                                        <p:tav tm="0">
                                          <p:val>
                                            <p:fltVal val="0"/>
                                          </p:val>
                                        </p:tav>
                                        <p:tav tm="100000">
                                          <p:val>
                                            <p:strVal val="#ppt_h"/>
                                          </p:val>
                                        </p:tav>
                                      </p:tavLst>
                                    </p:anim>
                                    <p:anim calcmode="lin" valueType="num">
                                      <p:cBhvr>
                                        <p:cTn id="92" dur="1000" fill="hold"/>
                                        <p:tgtEl>
                                          <p:spTgt spid="58"/>
                                        </p:tgtEl>
                                        <p:attrNameLst>
                                          <p:attrName>style.rotation</p:attrName>
                                        </p:attrNameLst>
                                      </p:cBhvr>
                                      <p:tavLst>
                                        <p:tav tm="0">
                                          <p:val>
                                            <p:fltVal val="90"/>
                                          </p:val>
                                        </p:tav>
                                        <p:tav tm="100000">
                                          <p:val>
                                            <p:fltVal val="0"/>
                                          </p:val>
                                        </p:tav>
                                      </p:tavLst>
                                    </p:anim>
                                    <p:animEffect transition="in" filter="fade">
                                      <p:cBhvr>
                                        <p:cTn id="93" dur="1000"/>
                                        <p:tgtEl>
                                          <p:spTgt spid="58"/>
                                        </p:tgtEl>
                                      </p:cBhvr>
                                    </p:animEffect>
                                  </p:childTnLst>
                                </p:cTn>
                              </p:par>
                            </p:childTnLst>
                          </p:cTn>
                        </p:par>
                        <p:par>
                          <p:cTn id="94" fill="hold">
                            <p:stCondLst>
                              <p:cond delay="4200"/>
                            </p:stCondLst>
                            <p:childTnLst>
                              <p:par>
                                <p:cTn id="95" presetID="22" presetClass="entr" presetSubtype="2" fill="hold"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right)">
                                      <p:cBhvr>
                                        <p:cTn id="97" dur="500"/>
                                        <p:tgtEl>
                                          <p:spTgt spid="70"/>
                                        </p:tgtEl>
                                      </p:cBhvr>
                                    </p:animEffect>
                                  </p:childTnLst>
                                </p:cTn>
                              </p:par>
                            </p:childTnLst>
                          </p:cTn>
                        </p:par>
                        <p:par>
                          <p:cTn id="98" fill="hold">
                            <p:stCondLst>
                              <p:cond delay="4700"/>
                            </p:stCondLst>
                            <p:childTnLst>
                              <p:par>
                                <p:cTn id="99" presetID="14" presetClass="entr" presetSubtype="10" fill="hold"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randombar(horizontal)">
                                      <p:cBhvr>
                                        <p:cTn id="101" dur="500"/>
                                        <p:tgtEl>
                                          <p:spTgt spid="76"/>
                                        </p:tgtEl>
                                      </p:cBhvr>
                                    </p:animEffect>
                                  </p:childTnLst>
                                </p:cTn>
                              </p:par>
                            </p:childTnLst>
                          </p:cTn>
                        </p:par>
                        <p:par>
                          <p:cTn id="102" fill="hold">
                            <p:stCondLst>
                              <p:cond delay="5200"/>
                            </p:stCondLst>
                            <p:childTnLst>
                              <p:par>
                                <p:cTn id="103" presetID="22" presetClass="entr" presetSubtype="8" fill="hold" nodeType="after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wipe(left)">
                                      <p:cBhvr>
                                        <p:cTn id="105" dur="500"/>
                                        <p:tgtEl>
                                          <p:spTgt spid="64"/>
                                        </p:tgtEl>
                                      </p:cBhvr>
                                    </p:animEffect>
                                  </p:childTnLst>
                                </p:cTn>
                              </p:par>
                            </p:childTnLst>
                          </p:cTn>
                        </p:par>
                        <p:par>
                          <p:cTn id="106" fill="hold">
                            <p:stCondLst>
                              <p:cond delay="5700"/>
                            </p:stCondLst>
                            <p:childTnLst>
                              <p:par>
                                <p:cTn id="107" presetID="14" presetClass="entr" presetSubtype="10" fill="hold" nodeType="afterEffect">
                                  <p:stCondLst>
                                    <p:cond delay="0"/>
                                  </p:stCondLst>
                                  <p:childTnLst>
                                    <p:set>
                                      <p:cBhvr>
                                        <p:cTn id="108" dur="1" fill="hold">
                                          <p:stCondLst>
                                            <p:cond delay="0"/>
                                          </p:stCondLst>
                                        </p:cTn>
                                        <p:tgtEl>
                                          <p:spTgt spid="84"/>
                                        </p:tgtEl>
                                        <p:attrNameLst>
                                          <p:attrName>style.visibility</p:attrName>
                                        </p:attrNameLst>
                                      </p:cBhvr>
                                      <p:to>
                                        <p:strVal val="visible"/>
                                      </p:to>
                                    </p:set>
                                    <p:animEffect transition="in" filter="randombar(horizontal)">
                                      <p:cBhvr>
                                        <p:cTn id="109" dur="500"/>
                                        <p:tgtEl>
                                          <p:spTgt spid="84"/>
                                        </p:tgtEl>
                                      </p:cBhvr>
                                    </p:animEffect>
                                  </p:childTnLst>
                                </p:cTn>
                              </p:par>
                            </p:childTnLst>
                          </p:cTn>
                        </p:par>
                        <p:par>
                          <p:cTn id="110" fill="hold">
                            <p:stCondLst>
                              <p:cond delay="6200"/>
                            </p:stCondLst>
                            <p:childTnLst>
                              <p:par>
                                <p:cTn id="111" presetID="22" presetClass="entr" presetSubtype="8" fill="hold" nodeType="afterEffect">
                                  <p:stCondLst>
                                    <p:cond delay="0"/>
                                  </p:stCondLst>
                                  <p:childTnLst>
                                    <p:set>
                                      <p:cBhvr>
                                        <p:cTn id="112" dur="1" fill="hold">
                                          <p:stCondLst>
                                            <p:cond delay="0"/>
                                          </p:stCondLst>
                                        </p:cTn>
                                        <p:tgtEl>
                                          <p:spTgt spid="67"/>
                                        </p:tgtEl>
                                        <p:attrNameLst>
                                          <p:attrName>style.visibility</p:attrName>
                                        </p:attrNameLst>
                                      </p:cBhvr>
                                      <p:to>
                                        <p:strVal val="visible"/>
                                      </p:to>
                                    </p:set>
                                    <p:animEffect transition="in" filter="wipe(left)">
                                      <p:cBhvr>
                                        <p:cTn id="113" dur="500"/>
                                        <p:tgtEl>
                                          <p:spTgt spid="67"/>
                                        </p:tgtEl>
                                      </p:cBhvr>
                                    </p:animEffect>
                                  </p:childTnLst>
                                </p:cTn>
                              </p:par>
                            </p:childTnLst>
                          </p:cTn>
                        </p:par>
                        <p:par>
                          <p:cTn id="114" fill="hold">
                            <p:stCondLst>
                              <p:cond delay="6700"/>
                            </p:stCondLst>
                            <p:childTnLst>
                              <p:par>
                                <p:cTn id="115" presetID="14" presetClass="entr" presetSubtype="10" fill="hold" nodeType="afterEffect">
                                  <p:stCondLst>
                                    <p:cond delay="0"/>
                                  </p:stCondLst>
                                  <p:childTnLst>
                                    <p:set>
                                      <p:cBhvr>
                                        <p:cTn id="116" dur="1" fill="hold">
                                          <p:stCondLst>
                                            <p:cond delay="0"/>
                                          </p:stCondLst>
                                        </p:cTn>
                                        <p:tgtEl>
                                          <p:spTgt spid="87"/>
                                        </p:tgtEl>
                                        <p:attrNameLst>
                                          <p:attrName>style.visibility</p:attrName>
                                        </p:attrNameLst>
                                      </p:cBhvr>
                                      <p:to>
                                        <p:strVal val="visible"/>
                                      </p:to>
                                    </p:set>
                                    <p:animEffect transition="in" filter="randombar(horizontal)">
                                      <p:cBhvr>
                                        <p:cTn id="117" dur="500"/>
                                        <p:tgtEl>
                                          <p:spTgt spid="87"/>
                                        </p:tgtEl>
                                      </p:cBhvr>
                                    </p:animEffect>
                                  </p:childTnLst>
                                </p:cTn>
                              </p:par>
                            </p:childTnLst>
                          </p:cTn>
                        </p:par>
                        <p:par>
                          <p:cTn id="118" fill="hold">
                            <p:stCondLst>
                              <p:cond delay="7200"/>
                            </p:stCondLst>
                            <p:childTnLst>
                              <p:par>
                                <p:cTn id="119" presetID="22" presetClass="entr" presetSubtype="2" fill="hold" nodeType="afterEffect">
                                  <p:stCondLst>
                                    <p:cond delay="0"/>
                                  </p:stCondLst>
                                  <p:childTnLst>
                                    <p:set>
                                      <p:cBhvr>
                                        <p:cTn id="120" dur="1" fill="hold">
                                          <p:stCondLst>
                                            <p:cond delay="0"/>
                                          </p:stCondLst>
                                        </p:cTn>
                                        <p:tgtEl>
                                          <p:spTgt spid="73"/>
                                        </p:tgtEl>
                                        <p:attrNameLst>
                                          <p:attrName>style.visibility</p:attrName>
                                        </p:attrNameLst>
                                      </p:cBhvr>
                                      <p:to>
                                        <p:strVal val="visible"/>
                                      </p:to>
                                    </p:set>
                                    <p:animEffect transition="in" filter="wipe(right)">
                                      <p:cBhvr>
                                        <p:cTn id="121" dur="500"/>
                                        <p:tgtEl>
                                          <p:spTgt spid="73"/>
                                        </p:tgtEl>
                                      </p:cBhvr>
                                    </p:animEffect>
                                  </p:childTnLst>
                                </p:cTn>
                              </p:par>
                            </p:childTnLst>
                          </p:cTn>
                        </p:par>
                        <p:par>
                          <p:cTn id="122" fill="hold">
                            <p:stCondLst>
                              <p:cond delay="7700"/>
                            </p:stCondLst>
                            <p:childTnLst>
                              <p:par>
                                <p:cTn id="123" presetID="14" presetClass="entr" presetSubtype="10" fill="hold" nodeType="afterEffect">
                                  <p:stCondLst>
                                    <p:cond delay="0"/>
                                  </p:stCondLst>
                                  <p:childTnLst>
                                    <p:set>
                                      <p:cBhvr>
                                        <p:cTn id="124" dur="1" fill="hold">
                                          <p:stCondLst>
                                            <p:cond delay="0"/>
                                          </p:stCondLst>
                                        </p:cTn>
                                        <p:tgtEl>
                                          <p:spTgt spid="79"/>
                                        </p:tgtEl>
                                        <p:attrNameLst>
                                          <p:attrName>style.visibility</p:attrName>
                                        </p:attrNameLst>
                                      </p:cBhvr>
                                      <p:to>
                                        <p:strVal val="visible"/>
                                      </p:to>
                                    </p:set>
                                    <p:animEffect transition="in" filter="randombar(horizontal)">
                                      <p:cBhvr>
                                        <p:cTn id="12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29" grpId="0" animBg="1"/>
      <p:bldP spid="30" grpId="0" animBg="1"/>
      <p:bldP spid="31" grpId="0" animBg="1"/>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419749" y="1567738"/>
            <a:ext cx="2042523" cy="2110317"/>
            <a:chOff x="7030236" y="1755422"/>
            <a:chExt cx="2723364" cy="2813756"/>
          </a:xfrm>
        </p:grpSpPr>
        <p:sp>
          <p:nvSpPr>
            <p:cNvPr id="10" name="椭圆 9"/>
            <p:cNvSpPr/>
            <p:nvPr/>
          </p:nvSpPr>
          <p:spPr>
            <a:xfrm>
              <a:off x="8394156"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任意多边形 10"/>
            <p:cNvSpPr/>
            <p:nvPr/>
          </p:nvSpPr>
          <p:spPr>
            <a:xfrm>
              <a:off x="7030236"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adFill>
              <a:gsLst>
                <a:gs pos="0">
                  <a:srgbClr val="8B4FA3"/>
                </a:gs>
                <a:gs pos="100000">
                  <a:srgbClr val="663A77"/>
                </a:gs>
              </a:gsLst>
              <a:lin ang="0" scaled="0"/>
            </a:gra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3986052" y="1567738"/>
            <a:ext cx="2042523" cy="2110317"/>
            <a:chOff x="5118640" y="1755422"/>
            <a:chExt cx="2723364" cy="2813756"/>
          </a:xfrm>
        </p:grpSpPr>
        <p:sp>
          <p:nvSpPr>
            <p:cNvPr id="13" name="椭圆 12"/>
            <p:cNvSpPr/>
            <p:nvPr/>
          </p:nvSpPr>
          <p:spPr>
            <a:xfrm>
              <a:off x="6477249"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a:off x="5118640"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adFill>
              <a:gsLst>
                <a:gs pos="0">
                  <a:srgbClr val="FFC671"/>
                </a:gs>
                <a:gs pos="100000">
                  <a:srgbClr val="FFAC33"/>
                </a:gs>
              </a:gsLst>
              <a:lin ang="0" scaled="0"/>
            </a:gra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2532068" y="1567738"/>
            <a:ext cx="2042523" cy="2110317"/>
            <a:chOff x="3179995" y="1755422"/>
            <a:chExt cx="2723364" cy="2813756"/>
          </a:xfrm>
        </p:grpSpPr>
        <p:sp>
          <p:nvSpPr>
            <p:cNvPr id="16" name="椭圆 15"/>
            <p:cNvSpPr/>
            <p:nvPr/>
          </p:nvSpPr>
          <p:spPr>
            <a:xfrm>
              <a:off x="4543874"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a:off x="3179995"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gradFill>
              <a:gsLst>
                <a:gs pos="0">
                  <a:srgbClr val="EB8585"/>
                </a:gs>
                <a:gs pos="100000">
                  <a:srgbClr val="E24C4C"/>
                </a:gs>
              </a:gsLst>
              <a:lin ang="0" scaled="0"/>
            </a:gra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1975872" y="1567738"/>
            <a:ext cx="1150214" cy="2110317"/>
            <a:chOff x="2438400" y="1755422"/>
            <a:chExt cx="1533618" cy="2813756"/>
          </a:xfrm>
        </p:grpSpPr>
        <p:sp>
          <p:nvSpPr>
            <p:cNvPr id="19" name="任意多边形 18"/>
            <p:cNvSpPr/>
            <p:nvPr/>
          </p:nvSpPr>
          <p:spPr>
            <a:xfrm>
              <a:off x="3177503" y="1873482"/>
              <a:ext cx="630324" cy="925361"/>
            </a:xfrm>
            <a:custGeom>
              <a:avLst/>
              <a:gdLst>
                <a:gd name="connsiteX0" fmla="*/ 0 w 758540"/>
                <a:gd name="connsiteY0" fmla="*/ 0 h 1113592"/>
                <a:gd name="connsiteX1" fmla="*/ 461204 w 758540"/>
                <a:gd name="connsiteY1" fmla="*/ 0 h 1113592"/>
                <a:gd name="connsiteX2" fmla="*/ 545256 w 758540"/>
                <a:gd name="connsiteY2" fmla="*/ 69349 h 1113592"/>
                <a:gd name="connsiteX3" fmla="*/ 758540 w 758540"/>
                <a:gd name="connsiteY3" fmla="*/ 584262 h 1113592"/>
                <a:gd name="connsiteX4" fmla="*/ 634176 w 758540"/>
                <a:gd name="connsiteY4" fmla="*/ 991403 h 1113592"/>
                <a:gd name="connsiteX5" fmla="*/ 626910 w 758540"/>
                <a:gd name="connsiteY5" fmla="*/ 1000210 h 1113592"/>
                <a:gd name="connsiteX6" fmla="*/ 626910 w 758540"/>
                <a:gd name="connsiteY6" fmla="*/ 1113592 h 1113592"/>
                <a:gd name="connsiteX7" fmla="*/ 0 w 758540"/>
                <a:gd name="connsiteY7" fmla="*/ 1113592 h 1113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8540" h="1113592">
                  <a:moveTo>
                    <a:pt x="0" y="0"/>
                  </a:moveTo>
                  <a:lnTo>
                    <a:pt x="461204" y="0"/>
                  </a:lnTo>
                  <a:lnTo>
                    <a:pt x="545256" y="69349"/>
                  </a:lnTo>
                  <a:cubicBezTo>
                    <a:pt x="677034" y="201127"/>
                    <a:pt x="758540" y="383176"/>
                    <a:pt x="758540" y="584262"/>
                  </a:cubicBezTo>
                  <a:cubicBezTo>
                    <a:pt x="758540" y="735076"/>
                    <a:pt x="712693" y="875183"/>
                    <a:pt x="634176" y="991403"/>
                  </a:cubicBezTo>
                  <a:lnTo>
                    <a:pt x="626910" y="1000210"/>
                  </a:lnTo>
                  <a:lnTo>
                    <a:pt x="626910" y="1113592"/>
                  </a:lnTo>
                  <a:lnTo>
                    <a:pt x="0" y="1113592"/>
                  </a:lnTo>
                  <a:close/>
                </a:path>
              </a:pathLst>
            </a:custGeom>
            <a:gradFill>
              <a:gsLst>
                <a:gs pos="0">
                  <a:srgbClr val="EB8585"/>
                </a:gs>
                <a:gs pos="100000">
                  <a:srgbClr val="E24C4C"/>
                </a:gs>
              </a:gsLst>
              <a:lin ang="0" scaled="0"/>
            </a:gradFill>
            <a:ln>
              <a:noFill/>
            </a:ln>
            <a:effectLst>
              <a:outerShdw blurRad="1143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0" name="组合 19"/>
            <p:cNvGrpSpPr/>
            <p:nvPr/>
          </p:nvGrpSpPr>
          <p:grpSpPr>
            <a:xfrm>
              <a:off x="2438400" y="1755422"/>
              <a:ext cx="1533618" cy="2813756"/>
              <a:chOff x="2438400" y="1755422"/>
              <a:chExt cx="1533618" cy="2813756"/>
            </a:xfrm>
          </p:grpSpPr>
          <p:sp>
            <p:nvSpPr>
              <p:cNvPr id="21" name="椭圆 20"/>
              <p:cNvSpPr/>
              <p:nvPr/>
            </p:nvSpPr>
            <p:spPr>
              <a:xfrm>
                <a:off x="2623987"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任意多边形 21"/>
              <p:cNvSpPr/>
              <p:nvPr/>
            </p:nvSpPr>
            <p:spPr>
              <a:xfrm>
                <a:off x="2438400" y="1755422"/>
                <a:ext cx="1533618" cy="2644389"/>
              </a:xfrm>
              <a:custGeom>
                <a:avLst/>
                <a:gdLst>
                  <a:gd name="connsiteX0" fmla="*/ 1871315 w 1944830"/>
                  <a:gd name="connsiteY0" fmla="*/ 1644019 h 3353431"/>
                  <a:gd name="connsiteX1" fmla="*/ 1935824 w 1944830"/>
                  <a:gd name="connsiteY1" fmla="*/ 1686778 h 3353431"/>
                  <a:gd name="connsiteX2" fmla="*/ 1937726 w 1944830"/>
                  <a:gd name="connsiteY2" fmla="*/ 1696198 h 3353431"/>
                  <a:gd name="connsiteX3" fmla="*/ 1942433 w 1944830"/>
                  <a:gd name="connsiteY3" fmla="*/ 1705845 h 3353431"/>
                  <a:gd name="connsiteX4" fmla="*/ 1935440 w 1944830"/>
                  <a:gd name="connsiteY4" fmla="*/ 1758971 h 3353431"/>
                  <a:gd name="connsiteX5" fmla="*/ 1034787 w 1944830"/>
                  <a:gd name="connsiteY5" fmla="*/ 3318945 h 3353431"/>
                  <a:gd name="connsiteX6" fmla="*/ 985711 w 1944830"/>
                  <a:gd name="connsiteY6" fmla="*/ 3352992 h 3353431"/>
                  <a:gd name="connsiteX7" fmla="*/ 982199 w 1944830"/>
                  <a:gd name="connsiteY7" fmla="*/ 3353068 h 3353431"/>
                  <a:gd name="connsiteX8" fmla="*/ 981119 w 1944830"/>
                  <a:gd name="connsiteY8" fmla="*/ 3353431 h 3353431"/>
                  <a:gd name="connsiteX9" fmla="*/ 977407 w 1944830"/>
                  <a:gd name="connsiteY9" fmla="*/ 3353173 h 3353431"/>
                  <a:gd name="connsiteX10" fmla="*/ 965502 w 1944830"/>
                  <a:gd name="connsiteY10" fmla="*/ 3353431 h 3353431"/>
                  <a:gd name="connsiteX11" fmla="*/ 961416 w 1944830"/>
                  <a:gd name="connsiteY11" fmla="*/ 3352058 h 3353431"/>
                  <a:gd name="connsiteX12" fmla="*/ 954345 w 1944830"/>
                  <a:gd name="connsiteY12" fmla="*/ 3351565 h 3353431"/>
                  <a:gd name="connsiteX13" fmla="*/ 941921 w 1944830"/>
                  <a:gd name="connsiteY13" fmla="*/ 3345502 h 3353431"/>
                  <a:gd name="connsiteX14" fmla="*/ 939151 w 1944830"/>
                  <a:gd name="connsiteY14" fmla="*/ 3344570 h 3353431"/>
                  <a:gd name="connsiteX15" fmla="*/ 938085 w 1944830"/>
                  <a:gd name="connsiteY15" fmla="*/ 3343630 h 3353431"/>
                  <a:gd name="connsiteX16" fmla="*/ 930224 w 1944830"/>
                  <a:gd name="connsiteY16" fmla="*/ 3339794 h 3353431"/>
                  <a:gd name="connsiteX17" fmla="*/ 911834 w 1944830"/>
                  <a:gd name="connsiteY17" fmla="*/ 3318945 h 3353431"/>
                  <a:gd name="connsiteX18" fmla="*/ 11181 w 1944830"/>
                  <a:gd name="connsiteY18" fmla="*/ 1758971 h 3353431"/>
                  <a:gd name="connsiteX19" fmla="*/ 2320 w 1944830"/>
                  <a:gd name="connsiteY19" fmla="*/ 1732620 h 3353431"/>
                  <a:gd name="connsiteX20" fmla="*/ 2688 w 1944830"/>
                  <a:gd name="connsiteY20" fmla="*/ 1727344 h 3353431"/>
                  <a:gd name="connsiteX21" fmla="*/ 0 w 1944830"/>
                  <a:gd name="connsiteY21" fmla="*/ 1714030 h 3353431"/>
                  <a:gd name="connsiteX22" fmla="*/ 5502 w 1944830"/>
                  <a:gd name="connsiteY22" fmla="*/ 1686779 h 3353431"/>
                  <a:gd name="connsiteX23" fmla="*/ 70010 w 1944830"/>
                  <a:gd name="connsiteY23" fmla="*/ 1644020 h 3353431"/>
                  <a:gd name="connsiteX24" fmla="*/ 972415 w 1944830"/>
                  <a:gd name="connsiteY24" fmla="*/ 0 h 3353431"/>
                  <a:gd name="connsiteX25" fmla="*/ 1739773 w 1944830"/>
                  <a:gd name="connsiteY25" fmla="*/ 767358 h 3353431"/>
                  <a:gd name="connsiteX26" fmla="*/ 1608721 w 1944830"/>
                  <a:gd name="connsiteY26" fmla="*/ 1196395 h 3353431"/>
                  <a:gd name="connsiteX27" fmla="*/ 1601064 w 1944830"/>
                  <a:gd name="connsiteY27" fmla="*/ 1205675 h 3353431"/>
                  <a:gd name="connsiteX28" fmla="*/ 1601064 w 1944830"/>
                  <a:gd name="connsiteY28" fmla="*/ 1527603 h 3353431"/>
                  <a:gd name="connsiteX29" fmla="*/ 1717480 w 1944830"/>
                  <a:gd name="connsiteY29" fmla="*/ 1644019 h 3353431"/>
                  <a:gd name="connsiteX30" fmla="*/ 227350 w 1944830"/>
                  <a:gd name="connsiteY30" fmla="*/ 1644019 h 3353431"/>
                  <a:gd name="connsiteX31" fmla="*/ 343766 w 1944830"/>
                  <a:gd name="connsiteY31" fmla="*/ 1527603 h 3353431"/>
                  <a:gd name="connsiteX32" fmla="*/ 343766 w 1944830"/>
                  <a:gd name="connsiteY32" fmla="*/ 1205675 h 3353431"/>
                  <a:gd name="connsiteX33" fmla="*/ 336110 w 1944830"/>
                  <a:gd name="connsiteY33" fmla="*/ 1196395 h 3353431"/>
                  <a:gd name="connsiteX34" fmla="*/ 205057 w 1944830"/>
                  <a:gd name="connsiteY34" fmla="*/ 767358 h 3353431"/>
                  <a:gd name="connsiteX35" fmla="*/ 972415 w 1944830"/>
                  <a:gd name="connsiteY35"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44830" h="3353431">
                    <a:moveTo>
                      <a:pt x="1871315" y="1644019"/>
                    </a:moveTo>
                    <a:cubicBezTo>
                      <a:pt x="1900314" y="1644019"/>
                      <a:pt x="1925196" y="1661650"/>
                      <a:pt x="1935824" y="1686778"/>
                    </a:cubicBezTo>
                    <a:lnTo>
                      <a:pt x="1937726" y="1696198"/>
                    </a:lnTo>
                    <a:lnTo>
                      <a:pt x="1942433" y="1705845"/>
                    </a:lnTo>
                    <a:cubicBezTo>
                      <a:pt x="1947071" y="1723152"/>
                      <a:pt x="1945106" y="1742228"/>
                      <a:pt x="1935440" y="1758971"/>
                    </a:cubicBezTo>
                    <a:lnTo>
                      <a:pt x="1034787" y="3318945"/>
                    </a:lnTo>
                    <a:cubicBezTo>
                      <a:pt x="1023912" y="3337781"/>
                      <a:pt x="1005607" y="3349651"/>
                      <a:pt x="985711" y="3352992"/>
                    </a:cubicBezTo>
                    <a:lnTo>
                      <a:pt x="982199" y="3353068"/>
                    </a:lnTo>
                    <a:lnTo>
                      <a:pt x="981119" y="3353431"/>
                    </a:lnTo>
                    <a:lnTo>
                      <a:pt x="977407" y="3353173"/>
                    </a:lnTo>
                    <a:lnTo>
                      <a:pt x="965502" y="3353431"/>
                    </a:lnTo>
                    <a:lnTo>
                      <a:pt x="961416" y="3352058"/>
                    </a:lnTo>
                    <a:lnTo>
                      <a:pt x="954345" y="3351565"/>
                    </a:lnTo>
                    <a:lnTo>
                      <a:pt x="941921" y="3345502"/>
                    </a:lnTo>
                    <a:lnTo>
                      <a:pt x="939151" y="3344570"/>
                    </a:lnTo>
                    <a:lnTo>
                      <a:pt x="938085" y="3343630"/>
                    </a:lnTo>
                    <a:lnTo>
                      <a:pt x="930224" y="3339794"/>
                    </a:lnTo>
                    <a:cubicBezTo>
                      <a:pt x="922968" y="3334312"/>
                      <a:pt x="916667" y="3327316"/>
                      <a:pt x="911834" y="3318945"/>
                    </a:cubicBezTo>
                    <a:lnTo>
                      <a:pt x="11181" y="1758971"/>
                    </a:lnTo>
                    <a:cubicBezTo>
                      <a:pt x="6348" y="1750599"/>
                      <a:pt x="3440" y="1741645"/>
                      <a:pt x="2320" y="1732620"/>
                    </a:cubicBezTo>
                    <a:lnTo>
                      <a:pt x="2688" y="1727344"/>
                    </a:lnTo>
                    <a:lnTo>
                      <a:pt x="0" y="1714030"/>
                    </a:lnTo>
                    <a:lnTo>
                      <a:pt x="5502" y="1686779"/>
                    </a:lnTo>
                    <a:cubicBezTo>
                      <a:pt x="16130" y="1661651"/>
                      <a:pt x="41011" y="1644020"/>
                      <a:pt x="70010" y="1644020"/>
                    </a:cubicBezTo>
                    <a:close/>
                    <a:moveTo>
                      <a:pt x="972415" y="0"/>
                    </a:moveTo>
                    <a:cubicBezTo>
                      <a:pt x="1396215" y="0"/>
                      <a:pt x="1739773" y="343558"/>
                      <a:pt x="1739773" y="767358"/>
                    </a:cubicBezTo>
                    <a:cubicBezTo>
                      <a:pt x="1739773" y="926283"/>
                      <a:pt x="1691460" y="1073924"/>
                      <a:pt x="1608721" y="1196395"/>
                    </a:cubicBezTo>
                    <a:lnTo>
                      <a:pt x="1601064" y="1205675"/>
                    </a:lnTo>
                    <a:lnTo>
                      <a:pt x="1601064" y="1527603"/>
                    </a:lnTo>
                    <a:cubicBezTo>
                      <a:pt x="1601064" y="1591898"/>
                      <a:pt x="1653185" y="1644019"/>
                      <a:pt x="1717480" y="1644019"/>
                    </a:cubicBezTo>
                    <a:lnTo>
                      <a:pt x="227350" y="1644019"/>
                    </a:lnTo>
                    <a:cubicBezTo>
                      <a:pt x="291645" y="1644019"/>
                      <a:pt x="343766" y="1591898"/>
                      <a:pt x="343766" y="1527603"/>
                    </a:cubicBezTo>
                    <a:lnTo>
                      <a:pt x="343766" y="1205675"/>
                    </a:lnTo>
                    <a:lnTo>
                      <a:pt x="336110" y="1196395"/>
                    </a:lnTo>
                    <a:cubicBezTo>
                      <a:pt x="253370" y="1073924"/>
                      <a:pt x="205057" y="926283"/>
                      <a:pt x="205057" y="767358"/>
                    </a:cubicBezTo>
                    <a:cubicBezTo>
                      <a:pt x="205057" y="343558"/>
                      <a:pt x="548615" y="0"/>
                      <a:pt x="972415" y="0"/>
                    </a:cubicBezTo>
                    <a:close/>
                  </a:path>
                </a:pathLst>
              </a:custGeom>
              <a:gradFill flip="none" rotWithShape="1">
                <a:gsLst>
                  <a:gs pos="0">
                    <a:srgbClr val="01BBCF"/>
                  </a:gs>
                  <a:gs pos="100000">
                    <a:srgbClr val="018B99"/>
                  </a:gs>
                </a:gsLst>
                <a:lin ang="0" scaled="0"/>
                <a:tileRect/>
              </a:gradFill>
              <a:ln>
                <a:noFill/>
              </a:ln>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23" name="组合 22"/>
          <p:cNvGrpSpPr/>
          <p:nvPr/>
        </p:nvGrpSpPr>
        <p:grpSpPr>
          <a:xfrm>
            <a:off x="1960408" y="3779741"/>
            <a:ext cx="1173928" cy="652617"/>
            <a:chOff x="7109327" y="3179834"/>
            <a:chExt cx="1565237" cy="870156"/>
          </a:xfrm>
        </p:grpSpPr>
        <p:sp>
          <p:nvSpPr>
            <p:cNvPr id="24" name="文本框 23"/>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5" name="文本框 24"/>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6" name="组合 25"/>
          <p:cNvGrpSpPr/>
          <p:nvPr/>
        </p:nvGrpSpPr>
        <p:grpSpPr>
          <a:xfrm>
            <a:off x="3411384" y="3779741"/>
            <a:ext cx="1173928" cy="652617"/>
            <a:chOff x="7109327" y="3179834"/>
            <a:chExt cx="1565237" cy="870156"/>
          </a:xfrm>
        </p:grpSpPr>
        <p:sp>
          <p:nvSpPr>
            <p:cNvPr id="27" name="文本框 26"/>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28" name="文本框 27"/>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 name="组合 28"/>
          <p:cNvGrpSpPr/>
          <p:nvPr/>
        </p:nvGrpSpPr>
        <p:grpSpPr>
          <a:xfrm>
            <a:off x="4862358" y="3779741"/>
            <a:ext cx="1173928" cy="652617"/>
            <a:chOff x="7109327" y="3179834"/>
            <a:chExt cx="1565237" cy="870156"/>
          </a:xfrm>
        </p:grpSpPr>
        <p:sp>
          <p:nvSpPr>
            <p:cNvPr id="30" name="文本框 29"/>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31" name="文本框 30"/>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6313333" y="3779741"/>
            <a:ext cx="1173928" cy="652617"/>
            <a:chOff x="7109327" y="3179834"/>
            <a:chExt cx="1565237" cy="870156"/>
          </a:xfrm>
        </p:grpSpPr>
        <p:sp>
          <p:nvSpPr>
            <p:cNvPr id="33" name="文本框 32"/>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tx1">
                      <a:lumMod val="65000"/>
                      <a:lumOff val="35000"/>
                    </a:schemeClr>
                  </a:solidFill>
                  <a:latin typeface="时尚中黑简体" panose="01010104010101010101" pitchFamily="2" charset="-122"/>
                  <a:ea typeface="时尚中黑简体" panose="01010104010101010101" pitchFamily="2" charset="-122"/>
                </a:rPr>
                <a:t>在此添加标题</a:t>
              </a:r>
            </a:p>
          </p:txBody>
        </p:sp>
        <p:sp>
          <p:nvSpPr>
            <p:cNvPr id="34" name="文本框 33"/>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5" name="Group 52"/>
          <p:cNvGrpSpPr>
            <a:grpSpLocks noChangeAspect="1"/>
          </p:cNvGrpSpPr>
          <p:nvPr/>
        </p:nvGrpSpPr>
        <p:grpSpPr bwMode="auto">
          <a:xfrm>
            <a:off x="5283085" y="2715185"/>
            <a:ext cx="313425" cy="310724"/>
            <a:chOff x="3783" y="2102"/>
            <a:chExt cx="116" cy="115"/>
          </a:xfrm>
          <a:solidFill>
            <a:schemeClr val="bg1"/>
          </a:solidFill>
          <a:effectLst/>
        </p:grpSpPr>
        <p:sp>
          <p:nvSpPr>
            <p:cNvPr id="36"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7"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8"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9"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0"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1"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2"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43" name="Group 41"/>
          <p:cNvGrpSpPr>
            <a:grpSpLocks noChangeAspect="1"/>
          </p:cNvGrpSpPr>
          <p:nvPr/>
        </p:nvGrpSpPr>
        <p:grpSpPr bwMode="auto">
          <a:xfrm>
            <a:off x="2413530" y="2698069"/>
            <a:ext cx="286736" cy="344952"/>
            <a:chOff x="3783" y="2089"/>
            <a:chExt cx="116" cy="142"/>
          </a:xfrm>
          <a:solidFill>
            <a:schemeClr val="bg1"/>
          </a:solidFill>
          <a:effectLst/>
        </p:grpSpPr>
        <p:sp>
          <p:nvSpPr>
            <p:cNvPr id="4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52" name="Group 62"/>
          <p:cNvGrpSpPr>
            <a:grpSpLocks noChangeAspect="1"/>
          </p:cNvGrpSpPr>
          <p:nvPr/>
        </p:nvGrpSpPr>
        <p:grpSpPr bwMode="auto">
          <a:xfrm>
            <a:off x="3845058" y="2748152"/>
            <a:ext cx="306580" cy="244789"/>
            <a:chOff x="3775" y="2110"/>
            <a:chExt cx="129" cy="103"/>
          </a:xfrm>
          <a:solidFill>
            <a:schemeClr val="bg1"/>
          </a:solidFill>
          <a:effectLst/>
        </p:grpSpPr>
        <p:sp>
          <p:nvSpPr>
            <p:cNvPr id="5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56" name="组合 55"/>
          <p:cNvGrpSpPr/>
          <p:nvPr/>
        </p:nvGrpSpPr>
        <p:grpSpPr>
          <a:xfrm>
            <a:off x="6724252" y="2719280"/>
            <a:ext cx="313991" cy="302532"/>
            <a:chOff x="6105730" y="1273212"/>
            <a:chExt cx="506571" cy="488084"/>
          </a:xfrm>
          <a:solidFill>
            <a:schemeClr val="bg1"/>
          </a:solidFill>
        </p:grpSpPr>
        <p:sp>
          <p:nvSpPr>
            <p:cNvPr id="57"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8"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9"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0"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1"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2"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3"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64" name="组合 63"/>
          <p:cNvGrpSpPr/>
          <p:nvPr/>
        </p:nvGrpSpPr>
        <p:grpSpPr>
          <a:xfrm>
            <a:off x="2139680" y="1668156"/>
            <a:ext cx="805543" cy="721847"/>
            <a:chOff x="2656810" y="1889313"/>
            <a:chExt cx="1074057" cy="962462"/>
          </a:xfrm>
        </p:grpSpPr>
        <p:sp>
          <p:nvSpPr>
            <p:cNvPr id="65" name="椭圆 64"/>
            <p:cNvSpPr/>
            <p:nvPr/>
          </p:nvSpPr>
          <p:spPr>
            <a:xfrm>
              <a:off x="2712608"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6" name="组合 65"/>
            <p:cNvGrpSpPr/>
            <p:nvPr/>
          </p:nvGrpSpPr>
          <p:grpSpPr>
            <a:xfrm>
              <a:off x="2656810" y="1997712"/>
              <a:ext cx="1074057" cy="755314"/>
              <a:chOff x="2974704" y="3381673"/>
              <a:chExt cx="1074057" cy="755314"/>
            </a:xfrm>
          </p:grpSpPr>
          <p:sp>
            <p:nvSpPr>
              <p:cNvPr id="67" name="文本框 66"/>
              <p:cNvSpPr txBox="1"/>
              <p:nvPr/>
            </p:nvSpPr>
            <p:spPr>
              <a:xfrm>
                <a:off x="3101868" y="3381673"/>
                <a:ext cx="807916"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01</a:t>
                </a:r>
                <a:endParaRPr lang="zh-CN" altLang="en-US" sz="2400" dirty="0">
                  <a:solidFill>
                    <a:srgbClr val="01ACBE"/>
                  </a:solidFill>
                  <a:latin typeface="Impact" panose="020B0806030902050204" pitchFamily="34" charset="0"/>
                </a:endParaRPr>
              </a:p>
            </p:txBody>
          </p:sp>
          <p:sp>
            <p:nvSpPr>
              <p:cNvPr id="68" name="文本框 67"/>
              <p:cNvSpPr txBox="1"/>
              <p:nvPr/>
            </p:nvSpPr>
            <p:spPr>
              <a:xfrm>
                <a:off x="2974704" y="3767655"/>
                <a:ext cx="1074057"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ITEM</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9" name="组合 68"/>
          <p:cNvGrpSpPr/>
          <p:nvPr/>
        </p:nvGrpSpPr>
        <p:grpSpPr>
          <a:xfrm>
            <a:off x="3615417" y="1668156"/>
            <a:ext cx="805543" cy="721847"/>
            <a:chOff x="4624460" y="1889313"/>
            <a:chExt cx="1074057" cy="962462"/>
          </a:xfrm>
        </p:grpSpPr>
        <p:sp>
          <p:nvSpPr>
            <p:cNvPr id="70" name="椭圆 69"/>
            <p:cNvSpPr/>
            <p:nvPr/>
          </p:nvSpPr>
          <p:spPr>
            <a:xfrm>
              <a:off x="4643864"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1" name="组合 70"/>
            <p:cNvGrpSpPr/>
            <p:nvPr/>
          </p:nvGrpSpPr>
          <p:grpSpPr>
            <a:xfrm>
              <a:off x="4624460" y="1997712"/>
              <a:ext cx="1074057" cy="755314"/>
              <a:chOff x="2974704" y="3381673"/>
              <a:chExt cx="1074057" cy="755314"/>
            </a:xfrm>
          </p:grpSpPr>
          <p:sp>
            <p:nvSpPr>
              <p:cNvPr id="72" name="文本框 71"/>
              <p:cNvSpPr txBox="1"/>
              <p:nvPr/>
            </p:nvSpPr>
            <p:spPr>
              <a:xfrm>
                <a:off x="3101868" y="3381673"/>
                <a:ext cx="807916"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02</a:t>
                </a:r>
                <a:endParaRPr lang="zh-CN" altLang="en-US" sz="2400" dirty="0">
                  <a:solidFill>
                    <a:srgbClr val="E87071"/>
                  </a:solidFill>
                  <a:latin typeface="Impact" panose="020B0806030902050204" pitchFamily="34" charset="0"/>
                </a:endParaRPr>
              </a:p>
            </p:txBody>
          </p:sp>
          <p:sp>
            <p:nvSpPr>
              <p:cNvPr id="73" name="文本框 72"/>
              <p:cNvSpPr txBox="1"/>
              <p:nvPr/>
            </p:nvSpPr>
            <p:spPr>
              <a:xfrm>
                <a:off x="2974704" y="3767655"/>
                <a:ext cx="1074057"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ITEM</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4" name="组合 73"/>
          <p:cNvGrpSpPr/>
          <p:nvPr/>
        </p:nvGrpSpPr>
        <p:grpSpPr>
          <a:xfrm>
            <a:off x="5050800" y="1668156"/>
            <a:ext cx="805543" cy="721847"/>
            <a:chOff x="6538303" y="1889313"/>
            <a:chExt cx="1074057" cy="962462"/>
          </a:xfrm>
        </p:grpSpPr>
        <p:sp>
          <p:nvSpPr>
            <p:cNvPr id="75" name="椭圆 74"/>
            <p:cNvSpPr/>
            <p:nvPr/>
          </p:nvSpPr>
          <p:spPr>
            <a:xfrm>
              <a:off x="6575120"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6" name="组合 75"/>
            <p:cNvGrpSpPr/>
            <p:nvPr/>
          </p:nvGrpSpPr>
          <p:grpSpPr>
            <a:xfrm>
              <a:off x="6538303" y="1997712"/>
              <a:ext cx="1074057" cy="755314"/>
              <a:chOff x="2974704" y="3381673"/>
              <a:chExt cx="1074057" cy="755314"/>
            </a:xfrm>
          </p:grpSpPr>
          <p:sp>
            <p:nvSpPr>
              <p:cNvPr id="77" name="文本框 76"/>
              <p:cNvSpPr txBox="1"/>
              <p:nvPr/>
            </p:nvSpPr>
            <p:spPr>
              <a:xfrm>
                <a:off x="3101868" y="3381673"/>
                <a:ext cx="807916"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03</a:t>
                </a:r>
                <a:endParaRPr lang="zh-CN" altLang="en-US" sz="2400" dirty="0">
                  <a:solidFill>
                    <a:srgbClr val="FFB850"/>
                  </a:solidFill>
                  <a:latin typeface="Impact" panose="020B0806030902050204" pitchFamily="34" charset="0"/>
                </a:endParaRPr>
              </a:p>
            </p:txBody>
          </p:sp>
          <p:sp>
            <p:nvSpPr>
              <p:cNvPr id="78" name="文本框 77"/>
              <p:cNvSpPr txBox="1"/>
              <p:nvPr/>
            </p:nvSpPr>
            <p:spPr>
              <a:xfrm>
                <a:off x="2974704" y="3767655"/>
                <a:ext cx="1074057"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ITEM</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9" name="组合 78"/>
          <p:cNvGrpSpPr/>
          <p:nvPr/>
        </p:nvGrpSpPr>
        <p:grpSpPr>
          <a:xfrm>
            <a:off x="6497525" y="1668156"/>
            <a:ext cx="805543" cy="721847"/>
            <a:chOff x="8467270" y="1889313"/>
            <a:chExt cx="1074057" cy="962462"/>
          </a:xfrm>
        </p:grpSpPr>
        <p:sp>
          <p:nvSpPr>
            <p:cNvPr id="82" name="椭圆 81"/>
            <p:cNvSpPr/>
            <p:nvPr/>
          </p:nvSpPr>
          <p:spPr>
            <a:xfrm>
              <a:off x="8506376"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3" name="组合 82"/>
            <p:cNvGrpSpPr/>
            <p:nvPr/>
          </p:nvGrpSpPr>
          <p:grpSpPr>
            <a:xfrm>
              <a:off x="8467270" y="1997712"/>
              <a:ext cx="1074057" cy="755314"/>
              <a:chOff x="2974704" y="3381673"/>
              <a:chExt cx="1074057" cy="755314"/>
            </a:xfrm>
          </p:grpSpPr>
          <p:sp>
            <p:nvSpPr>
              <p:cNvPr id="84" name="文本框 83"/>
              <p:cNvSpPr txBox="1"/>
              <p:nvPr/>
            </p:nvSpPr>
            <p:spPr>
              <a:xfrm>
                <a:off x="3101868" y="3381673"/>
                <a:ext cx="807916"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85" name="文本框 84"/>
              <p:cNvSpPr txBox="1"/>
              <p:nvPr/>
            </p:nvSpPr>
            <p:spPr>
              <a:xfrm>
                <a:off x="2974704" y="3767655"/>
                <a:ext cx="1074057"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ITEM</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18203131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42"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25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50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75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par>
                          <p:cTn id="59" fill="hold">
                            <p:stCondLst>
                              <p:cond delay="2250"/>
                            </p:stCondLst>
                            <p:childTnLst>
                              <p:par>
                                <p:cTn id="60" presetID="53" presetClass="entr" presetSubtype="16"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p:cTn id="62" dur="100" fill="hold"/>
                                        <p:tgtEl>
                                          <p:spTgt spid="64"/>
                                        </p:tgtEl>
                                        <p:attrNameLst>
                                          <p:attrName>ppt_w</p:attrName>
                                        </p:attrNameLst>
                                      </p:cBhvr>
                                      <p:tavLst>
                                        <p:tav tm="0">
                                          <p:val>
                                            <p:fltVal val="0"/>
                                          </p:val>
                                        </p:tav>
                                        <p:tav tm="100000">
                                          <p:val>
                                            <p:strVal val="#ppt_w"/>
                                          </p:val>
                                        </p:tav>
                                      </p:tavLst>
                                    </p:anim>
                                    <p:anim calcmode="lin" valueType="num">
                                      <p:cBhvr>
                                        <p:cTn id="63" dur="100" fill="hold"/>
                                        <p:tgtEl>
                                          <p:spTgt spid="64"/>
                                        </p:tgtEl>
                                        <p:attrNameLst>
                                          <p:attrName>ppt_h</p:attrName>
                                        </p:attrNameLst>
                                      </p:cBhvr>
                                      <p:tavLst>
                                        <p:tav tm="0">
                                          <p:val>
                                            <p:fltVal val="0"/>
                                          </p:val>
                                        </p:tav>
                                        <p:tav tm="100000">
                                          <p:val>
                                            <p:strVal val="#ppt_h"/>
                                          </p:val>
                                        </p:tav>
                                      </p:tavLst>
                                    </p:anim>
                                    <p:animEffect transition="in" filter="fade">
                                      <p:cBhvr>
                                        <p:cTn id="64" dur="100"/>
                                        <p:tgtEl>
                                          <p:spTgt spid="64"/>
                                        </p:tgtEl>
                                      </p:cBhvr>
                                    </p:animEffect>
                                  </p:childTnLst>
                                </p:cTn>
                              </p:par>
                              <p:par>
                                <p:cTn id="65" presetID="6" presetClass="emph" presetSubtype="0" fill="hold" nodeType="withEffect">
                                  <p:stCondLst>
                                    <p:cond delay="100"/>
                                  </p:stCondLst>
                                  <p:childTnLst>
                                    <p:animScale>
                                      <p:cBhvr>
                                        <p:cTn id="66" dur="100" fill="hold"/>
                                        <p:tgtEl>
                                          <p:spTgt spid="64"/>
                                        </p:tgtEl>
                                      </p:cBhvr>
                                      <p:by x="110000" y="110000"/>
                                    </p:animScale>
                                  </p:childTnLst>
                                </p:cTn>
                              </p:par>
                              <p:par>
                                <p:cTn id="67" presetID="6" presetClass="emph" presetSubtype="0" fill="hold" nodeType="withEffect">
                                  <p:stCondLst>
                                    <p:cond delay="200"/>
                                  </p:stCondLst>
                                  <p:childTnLst>
                                    <p:animScale>
                                      <p:cBhvr>
                                        <p:cTn id="68" dur="200" fill="hold"/>
                                        <p:tgtEl>
                                          <p:spTgt spid="64"/>
                                        </p:tgtEl>
                                      </p:cBhvr>
                                      <p:by x="90000" y="90000"/>
                                    </p:animScale>
                                  </p:childTnLst>
                                </p:cTn>
                              </p:par>
                              <p:par>
                                <p:cTn id="69" presetID="6" presetClass="emph" presetSubtype="0" fill="hold" nodeType="withEffect">
                                  <p:stCondLst>
                                    <p:cond delay="400"/>
                                  </p:stCondLst>
                                  <p:childTnLst>
                                    <p:animScale>
                                      <p:cBhvr>
                                        <p:cTn id="70" dur="100" fill="hold"/>
                                        <p:tgtEl>
                                          <p:spTgt spid="64"/>
                                        </p:tgtEl>
                                      </p:cBhvr>
                                      <p:by x="105000" y="105000"/>
                                    </p:animScale>
                                  </p:childTnLst>
                                </p:cTn>
                              </p:par>
                              <p:par>
                                <p:cTn id="71" presetID="6" presetClass="emph" presetSubtype="0" fill="hold" nodeType="withEffect">
                                  <p:stCondLst>
                                    <p:cond delay="500"/>
                                  </p:stCondLst>
                                  <p:childTnLst>
                                    <p:animScale>
                                      <p:cBhvr>
                                        <p:cTn id="72" dur="200" fill="hold"/>
                                        <p:tgtEl>
                                          <p:spTgt spid="64"/>
                                        </p:tgtEl>
                                      </p:cBhvr>
                                      <p:by x="95000" y="95000"/>
                                    </p:animScale>
                                  </p:childTnLst>
                                </p:cTn>
                              </p:par>
                            </p:childTnLst>
                          </p:cTn>
                        </p:par>
                        <p:par>
                          <p:cTn id="73" fill="hold">
                            <p:stCondLst>
                              <p:cond delay="2950"/>
                            </p:stCondLst>
                            <p:childTnLst>
                              <p:par>
                                <p:cTn id="74" presetID="53" presetClass="entr" presetSubtype="16" fill="hold" nodeType="afterEffect">
                                  <p:stCondLst>
                                    <p:cond delay="0"/>
                                  </p:stCondLst>
                                  <p:childTnLst>
                                    <p:set>
                                      <p:cBhvr>
                                        <p:cTn id="75" dur="1" fill="hold">
                                          <p:stCondLst>
                                            <p:cond delay="0"/>
                                          </p:stCondLst>
                                        </p:cTn>
                                        <p:tgtEl>
                                          <p:spTgt spid="69"/>
                                        </p:tgtEl>
                                        <p:attrNameLst>
                                          <p:attrName>style.visibility</p:attrName>
                                        </p:attrNameLst>
                                      </p:cBhvr>
                                      <p:to>
                                        <p:strVal val="visible"/>
                                      </p:to>
                                    </p:set>
                                    <p:anim calcmode="lin" valueType="num">
                                      <p:cBhvr>
                                        <p:cTn id="76" dur="100" fill="hold"/>
                                        <p:tgtEl>
                                          <p:spTgt spid="69"/>
                                        </p:tgtEl>
                                        <p:attrNameLst>
                                          <p:attrName>ppt_w</p:attrName>
                                        </p:attrNameLst>
                                      </p:cBhvr>
                                      <p:tavLst>
                                        <p:tav tm="0">
                                          <p:val>
                                            <p:fltVal val="0"/>
                                          </p:val>
                                        </p:tav>
                                        <p:tav tm="100000">
                                          <p:val>
                                            <p:strVal val="#ppt_w"/>
                                          </p:val>
                                        </p:tav>
                                      </p:tavLst>
                                    </p:anim>
                                    <p:anim calcmode="lin" valueType="num">
                                      <p:cBhvr>
                                        <p:cTn id="77" dur="100" fill="hold"/>
                                        <p:tgtEl>
                                          <p:spTgt spid="69"/>
                                        </p:tgtEl>
                                        <p:attrNameLst>
                                          <p:attrName>ppt_h</p:attrName>
                                        </p:attrNameLst>
                                      </p:cBhvr>
                                      <p:tavLst>
                                        <p:tav tm="0">
                                          <p:val>
                                            <p:fltVal val="0"/>
                                          </p:val>
                                        </p:tav>
                                        <p:tav tm="100000">
                                          <p:val>
                                            <p:strVal val="#ppt_h"/>
                                          </p:val>
                                        </p:tav>
                                      </p:tavLst>
                                    </p:anim>
                                    <p:animEffect transition="in" filter="fade">
                                      <p:cBhvr>
                                        <p:cTn id="78" dur="100"/>
                                        <p:tgtEl>
                                          <p:spTgt spid="69"/>
                                        </p:tgtEl>
                                      </p:cBhvr>
                                    </p:animEffect>
                                  </p:childTnLst>
                                </p:cTn>
                              </p:par>
                              <p:par>
                                <p:cTn id="79" presetID="6" presetClass="emph" presetSubtype="0" fill="hold" nodeType="withEffect">
                                  <p:stCondLst>
                                    <p:cond delay="100"/>
                                  </p:stCondLst>
                                  <p:childTnLst>
                                    <p:animScale>
                                      <p:cBhvr>
                                        <p:cTn id="80" dur="100" fill="hold"/>
                                        <p:tgtEl>
                                          <p:spTgt spid="69"/>
                                        </p:tgtEl>
                                      </p:cBhvr>
                                      <p:by x="110000" y="110000"/>
                                    </p:animScale>
                                  </p:childTnLst>
                                </p:cTn>
                              </p:par>
                              <p:par>
                                <p:cTn id="81" presetID="6" presetClass="emph" presetSubtype="0" fill="hold" nodeType="withEffect">
                                  <p:stCondLst>
                                    <p:cond delay="200"/>
                                  </p:stCondLst>
                                  <p:childTnLst>
                                    <p:animScale>
                                      <p:cBhvr>
                                        <p:cTn id="82" dur="200" fill="hold"/>
                                        <p:tgtEl>
                                          <p:spTgt spid="69"/>
                                        </p:tgtEl>
                                      </p:cBhvr>
                                      <p:by x="90000" y="90000"/>
                                    </p:animScale>
                                  </p:childTnLst>
                                </p:cTn>
                              </p:par>
                              <p:par>
                                <p:cTn id="83" presetID="6" presetClass="emph" presetSubtype="0" fill="hold" nodeType="withEffect">
                                  <p:stCondLst>
                                    <p:cond delay="400"/>
                                  </p:stCondLst>
                                  <p:childTnLst>
                                    <p:animScale>
                                      <p:cBhvr>
                                        <p:cTn id="84" dur="100" fill="hold"/>
                                        <p:tgtEl>
                                          <p:spTgt spid="69"/>
                                        </p:tgtEl>
                                      </p:cBhvr>
                                      <p:by x="105000" y="105000"/>
                                    </p:animScale>
                                  </p:childTnLst>
                                </p:cTn>
                              </p:par>
                              <p:par>
                                <p:cTn id="85" presetID="6" presetClass="emph" presetSubtype="0" fill="hold" nodeType="withEffect">
                                  <p:stCondLst>
                                    <p:cond delay="500"/>
                                  </p:stCondLst>
                                  <p:childTnLst>
                                    <p:animScale>
                                      <p:cBhvr>
                                        <p:cTn id="86" dur="200" fill="hold"/>
                                        <p:tgtEl>
                                          <p:spTgt spid="69"/>
                                        </p:tgtEl>
                                      </p:cBhvr>
                                      <p:by x="95000" y="95000"/>
                                    </p:animScale>
                                  </p:childTnLst>
                                </p:cTn>
                              </p:par>
                            </p:childTnLst>
                          </p:cTn>
                        </p:par>
                        <p:par>
                          <p:cTn id="87" fill="hold">
                            <p:stCondLst>
                              <p:cond delay="3650"/>
                            </p:stCondLst>
                            <p:childTnLst>
                              <p:par>
                                <p:cTn id="88" presetID="53" presetClass="entr" presetSubtype="16" fill="hold" nodeType="afterEffect">
                                  <p:stCondLst>
                                    <p:cond delay="0"/>
                                  </p:stCondLst>
                                  <p:childTnLst>
                                    <p:set>
                                      <p:cBhvr>
                                        <p:cTn id="89" dur="1" fill="hold">
                                          <p:stCondLst>
                                            <p:cond delay="0"/>
                                          </p:stCondLst>
                                        </p:cTn>
                                        <p:tgtEl>
                                          <p:spTgt spid="74"/>
                                        </p:tgtEl>
                                        <p:attrNameLst>
                                          <p:attrName>style.visibility</p:attrName>
                                        </p:attrNameLst>
                                      </p:cBhvr>
                                      <p:to>
                                        <p:strVal val="visible"/>
                                      </p:to>
                                    </p:set>
                                    <p:anim calcmode="lin" valueType="num">
                                      <p:cBhvr>
                                        <p:cTn id="90" dur="100" fill="hold"/>
                                        <p:tgtEl>
                                          <p:spTgt spid="74"/>
                                        </p:tgtEl>
                                        <p:attrNameLst>
                                          <p:attrName>ppt_w</p:attrName>
                                        </p:attrNameLst>
                                      </p:cBhvr>
                                      <p:tavLst>
                                        <p:tav tm="0">
                                          <p:val>
                                            <p:fltVal val="0"/>
                                          </p:val>
                                        </p:tav>
                                        <p:tav tm="100000">
                                          <p:val>
                                            <p:strVal val="#ppt_w"/>
                                          </p:val>
                                        </p:tav>
                                      </p:tavLst>
                                    </p:anim>
                                    <p:anim calcmode="lin" valueType="num">
                                      <p:cBhvr>
                                        <p:cTn id="91" dur="100" fill="hold"/>
                                        <p:tgtEl>
                                          <p:spTgt spid="74"/>
                                        </p:tgtEl>
                                        <p:attrNameLst>
                                          <p:attrName>ppt_h</p:attrName>
                                        </p:attrNameLst>
                                      </p:cBhvr>
                                      <p:tavLst>
                                        <p:tav tm="0">
                                          <p:val>
                                            <p:fltVal val="0"/>
                                          </p:val>
                                        </p:tav>
                                        <p:tav tm="100000">
                                          <p:val>
                                            <p:strVal val="#ppt_h"/>
                                          </p:val>
                                        </p:tav>
                                      </p:tavLst>
                                    </p:anim>
                                    <p:animEffect transition="in" filter="fade">
                                      <p:cBhvr>
                                        <p:cTn id="92" dur="100"/>
                                        <p:tgtEl>
                                          <p:spTgt spid="74"/>
                                        </p:tgtEl>
                                      </p:cBhvr>
                                    </p:animEffect>
                                  </p:childTnLst>
                                </p:cTn>
                              </p:par>
                              <p:par>
                                <p:cTn id="93" presetID="6" presetClass="emph" presetSubtype="0" fill="hold" nodeType="withEffect">
                                  <p:stCondLst>
                                    <p:cond delay="100"/>
                                  </p:stCondLst>
                                  <p:childTnLst>
                                    <p:animScale>
                                      <p:cBhvr>
                                        <p:cTn id="94" dur="100" fill="hold"/>
                                        <p:tgtEl>
                                          <p:spTgt spid="74"/>
                                        </p:tgtEl>
                                      </p:cBhvr>
                                      <p:by x="110000" y="110000"/>
                                    </p:animScale>
                                  </p:childTnLst>
                                </p:cTn>
                              </p:par>
                              <p:par>
                                <p:cTn id="95" presetID="6" presetClass="emph" presetSubtype="0" fill="hold" nodeType="withEffect">
                                  <p:stCondLst>
                                    <p:cond delay="200"/>
                                  </p:stCondLst>
                                  <p:childTnLst>
                                    <p:animScale>
                                      <p:cBhvr>
                                        <p:cTn id="96" dur="200" fill="hold"/>
                                        <p:tgtEl>
                                          <p:spTgt spid="74"/>
                                        </p:tgtEl>
                                      </p:cBhvr>
                                      <p:by x="90000" y="90000"/>
                                    </p:animScale>
                                  </p:childTnLst>
                                </p:cTn>
                              </p:par>
                              <p:par>
                                <p:cTn id="97" presetID="6" presetClass="emph" presetSubtype="0" fill="hold" nodeType="withEffect">
                                  <p:stCondLst>
                                    <p:cond delay="400"/>
                                  </p:stCondLst>
                                  <p:childTnLst>
                                    <p:animScale>
                                      <p:cBhvr>
                                        <p:cTn id="98" dur="100" fill="hold"/>
                                        <p:tgtEl>
                                          <p:spTgt spid="74"/>
                                        </p:tgtEl>
                                      </p:cBhvr>
                                      <p:by x="105000" y="105000"/>
                                    </p:animScale>
                                  </p:childTnLst>
                                </p:cTn>
                              </p:par>
                              <p:par>
                                <p:cTn id="99" presetID="6" presetClass="emph" presetSubtype="0" fill="hold" nodeType="withEffect">
                                  <p:stCondLst>
                                    <p:cond delay="500"/>
                                  </p:stCondLst>
                                  <p:childTnLst>
                                    <p:animScale>
                                      <p:cBhvr>
                                        <p:cTn id="100" dur="200" fill="hold"/>
                                        <p:tgtEl>
                                          <p:spTgt spid="74"/>
                                        </p:tgtEl>
                                      </p:cBhvr>
                                      <p:by x="95000" y="95000"/>
                                    </p:animScale>
                                  </p:childTnLst>
                                </p:cTn>
                              </p:par>
                            </p:childTnLst>
                          </p:cTn>
                        </p:par>
                        <p:par>
                          <p:cTn id="101" fill="hold">
                            <p:stCondLst>
                              <p:cond delay="4350"/>
                            </p:stCondLst>
                            <p:childTnLst>
                              <p:par>
                                <p:cTn id="102" presetID="53" presetClass="entr" presetSubtype="16" fill="hold" nodeType="afterEffect">
                                  <p:stCondLst>
                                    <p:cond delay="0"/>
                                  </p:stCondLst>
                                  <p:childTnLst>
                                    <p:set>
                                      <p:cBhvr>
                                        <p:cTn id="103" dur="1" fill="hold">
                                          <p:stCondLst>
                                            <p:cond delay="0"/>
                                          </p:stCondLst>
                                        </p:cTn>
                                        <p:tgtEl>
                                          <p:spTgt spid="79"/>
                                        </p:tgtEl>
                                        <p:attrNameLst>
                                          <p:attrName>style.visibility</p:attrName>
                                        </p:attrNameLst>
                                      </p:cBhvr>
                                      <p:to>
                                        <p:strVal val="visible"/>
                                      </p:to>
                                    </p:set>
                                    <p:anim calcmode="lin" valueType="num">
                                      <p:cBhvr>
                                        <p:cTn id="104" dur="100" fill="hold"/>
                                        <p:tgtEl>
                                          <p:spTgt spid="79"/>
                                        </p:tgtEl>
                                        <p:attrNameLst>
                                          <p:attrName>ppt_w</p:attrName>
                                        </p:attrNameLst>
                                      </p:cBhvr>
                                      <p:tavLst>
                                        <p:tav tm="0">
                                          <p:val>
                                            <p:fltVal val="0"/>
                                          </p:val>
                                        </p:tav>
                                        <p:tav tm="100000">
                                          <p:val>
                                            <p:strVal val="#ppt_w"/>
                                          </p:val>
                                        </p:tav>
                                      </p:tavLst>
                                    </p:anim>
                                    <p:anim calcmode="lin" valueType="num">
                                      <p:cBhvr>
                                        <p:cTn id="105" dur="100" fill="hold"/>
                                        <p:tgtEl>
                                          <p:spTgt spid="79"/>
                                        </p:tgtEl>
                                        <p:attrNameLst>
                                          <p:attrName>ppt_h</p:attrName>
                                        </p:attrNameLst>
                                      </p:cBhvr>
                                      <p:tavLst>
                                        <p:tav tm="0">
                                          <p:val>
                                            <p:fltVal val="0"/>
                                          </p:val>
                                        </p:tav>
                                        <p:tav tm="100000">
                                          <p:val>
                                            <p:strVal val="#ppt_h"/>
                                          </p:val>
                                        </p:tav>
                                      </p:tavLst>
                                    </p:anim>
                                    <p:animEffect transition="in" filter="fade">
                                      <p:cBhvr>
                                        <p:cTn id="106" dur="100"/>
                                        <p:tgtEl>
                                          <p:spTgt spid="79"/>
                                        </p:tgtEl>
                                      </p:cBhvr>
                                    </p:animEffect>
                                  </p:childTnLst>
                                </p:cTn>
                              </p:par>
                              <p:par>
                                <p:cTn id="107" presetID="6" presetClass="emph" presetSubtype="0" fill="hold" nodeType="withEffect">
                                  <p:stCondLst>
                                    <p:cond delay="100"/>
                                  </p:stCondLst>
                                  <p:childTnLst>
                                    <p:animScale>
                                      <p:cBhvr>
                                        <p:cTn id="108" dur="100" fill="hold"/>
                                        <p:tgtEl>
                                          <p:spTgt spid="79"/>
                                        </p:tgtEl>
                                      </p:cBhvr>
                                      <p:by x="110000" y="110000"/>
                                    </p:animScale>
                                  </p:childTnLst>
                                </p:cTn>
                              </p:par>
                              <p:par>
                                <p:cTn id="109" presetID="6" presetClass="emph" presetSubtype="0" fill="hold" nodeType="withEffect">
                                  <p:stCondLst>
                                    <p:cond delay="200"/>
                                  </p:stCondLst>
                                  <p:childTnLst>
                                    <p:animScale>
                                      <p:cBhvr>
                                        <p:cTn id="110" dur="200" fill="hold"/>
                                        <p:tgtEl>
                                          <p:spTgt spid="79"/>
                                        </p:tgtEl>
                                      </p:cBhvr>
                                      <p:by x="90000" y="90000"/>
                                    </p:animScale>
                                  </p:childTnLst>
                                </p:cTn>
                              </p:par>
                              <p:par>
                                <p:cTn id="111" presetID="6" presetClass="emph" presetSubtype="0" fill="hold" nodeType="withEffect">
                                  <p:stCondLst>
                                    <p:cond delay="400"/>
                                  </p:stCondLst>
                                  <p:childTnLst>
                                    <p:animScale>
                                      <p:cBhvr>
                                        <p:cTn id="112" dur="100" fill="hold"/>
                                        <p:tgtEl>
                                          <p:spTgt spid="79"/>
                                        </p:tgtEl>
                                      </p:cBhvr>
                                      <p:by x="105000" y="105000"/>
                                    </p:animScale>
                                  </p:childTnLst>
                                </p:cTn>
                              </p:par>
                              <p:par>
                                <p:cTn id="113" presetID="6" presetClass="emph" presetSubtype="0" fill="hold" nodeType="withEffect">
                                  <p:stCondLst>
                                    <p:cond delay="500"/>
                                  </p:stCondLst>
                                  <p:childTnLst>
                                    <p:animScale>
                                      <p:cBhvr>
                                        <p:cTn id="114" dur="200" fill="hold"/>
                                        <p:tgtEl>
                                          <p:spTgt spid="79"/>
                                        </p:tgtEl>
                                      </p:cBhvr>
                                      <p:by x="95000" y="95000"/>
                                    </p:animScale>
                                  </p:childTnLst>
                                </p:cTn>
                              </p:par>
                            </p:childTnLst>
                          </p:cTn>
                        </p:par>
                        <p:par>
                          <p:cTn id="115" fill="hold">
                            <p:stCondLst>
                              <p:cond delay="5050"/>
                            </p:stCondLst>
                            <p:childTnLst>
                              <p:par>
                                <p:cTn id="116" presetID="14" presetClass="entr" presetSubtype="10" fill="hold"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randombar(horizontal)">
                                      <p:cBhvr>
                                        <p:cTn id="118" dur="500"/>
                                        <p:tgtEl>
                                          <p:spTgt spid="35"/>
                                        </p:tgtEl>
                                      </p:cBhvr>
                                    </p:animEffect>
                                  </p:childTnLst>
                                </p:cTn>
                              </p:par>
                              <p:par>
                                <p:cTn id="119" presetID="14" presetClass="entr" presetSubtype="10" fill="hold" nodeType="withEffect">
                                  <p:stCondLst>
                                    <p:cond delay="0"/>
                                  </p:stCondLst>
                                  <p:childTnLst>
                                    <p:set>
                                      <p:cBhvr>
                                        <p:cTn id="120" dur="1" fill="hold">
                                          <p:stCondLst>
                                            <p:cond delay="0"/>
                                          </p:stCondLst>
                                        </p:cTn>
                                        <p:tgtEl>
                                          <p:spTgt spid="43"/>
                                        </p:tgtEl>
                                        <p:attrNameLst>
                                          <p:attrName>style.visibility</p:attrName>
                                        </p:attrNameLst>
                                      </p:cBhvr>
                                      <p:to>
                                        <p:strVal val="visible"/>
                                      </p:to>
                                    </p:set>
                                    <p:animEffect transition="in" filter="randombar(horizontal)">
                                      <p:cBhvr>
                                        <p:cTn id="121" dur="500"/>
                                        <p:tgtEl>
                                          <p:spTgt spid="43"/>
                                        </p:tgtEl>
                                      </p:cBhvr>
                                    </p:animEffect>
                                  </p:childTnLst>
                                </p:cTn>
                              </p:par>
                              <p:par>
                                <p:cTn id="122" presetID="14" presetClass="entr" presetSubtype="10" fill="hold"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randombar(horizontal)">
                                      <p:cBhvr>
                                        <p:cTn id="124" dur="500"/>
                                        <p:tgtEl>
                                          <p:spTgt spid="52"/>
                                        </p:tgtEl>
                                      </p:cBhvr>
                                    </p:animEffect>
                                  </p:childTnLst>
                                </p:cTn>
                              </p:par>
                              <p:par>
                                <p:cTn id="125" presetID="14" presetClass="entr" presetSubtype="10" fill="hold" nodeType="withEffect">
                                  <p:stCondLst>
                                    <p:cond delay="0"/>
                                  </p:stCondLst>
                                  <p:childTnLst>
                                    <p:set>
                                      <p:cBhvr>
                                        <p:cTn id="126" dur="1" fill="hold">
                                          <p:stCondLst>
                                            <p:cond delay="0"/>
                                          </p:stCondLst>
                                        </p:cTn>
                                        <p:tgtEl>
                                          <p:spTgt spid="56"/>
                                        </p:tgtEl>
                                        <p:attrNameLst>
                                          <p:attrName>style.visibility</p:attrName>
                                        </p:attrNameLst>
                                      </p:cBhvr>
                                      <p:to>
                                        <p:strVal val="visible"/>
                                      </p:to>
                                    </p:set>
                                    <p:animEffect transition="in" filter="randombar(horizontal)">
                                      <p:cBhvr>
                                        <p:cTn id="127" dur="500"/>
                                        <p:tgtEl>
                                          <p:spTgt spid="56"/>
                                        </p:tgtEl>
                                      </p:cBhvr>
                                    </p:animEffect>
                                  </p:childTnLst>
                                </p:cTn>
                              </p:par>
                            </p:childTnLst>
                          </p:cTn>
                        </p:par>
                        <p:par>
                          <p:cTn id="128" fill="hold">
                            <p:stCondLst>
                              <p:cond delay="5550"/>
                            </p:stCondLst>
                            <p:childTnLst>
                              <p:par>
                                <p:cTn id="129" presetID="22" presetClass="entr" presetSubtype="1" fill="hold" nodeType="after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wipe(up)">
                                      <p:cBhvr>
                                        <p:cTn id="131" dur="500"/>
                                        <p:tgtEl>
                                          <p:spTgt spid="23"/>
                                        </p:tgtEl>
                                      </p:cBhvr>
                                    </p:animEffect>
                                  </p:childTnLst>
                                </p:cTn>
                              </p:par>
                            </p:childTnLst>
                          </p:cTn>
                        </p:par>
                        <p:par>
                          <p:cTn id="132" fill="hold">
                            <p:stCondLst>
                              <p:cond delay="6050"/>
                            </p:stCondLst>
                            <p:childTnLst>
                              <p:par>
                                <p:cTn id="133" presetID="22" presetClass="entr" presetSubtype="1" fill="hold" nodeType="afterEffect">
                                  <p:stCondLst>
                                    <p:cond delay="0"/>
                                  </p:stCondLst>
                                  <p:childTnLst>
                                    <p:set>
                                      <p:cBhvr>
                                        <p:cTn id="134" dur="1" fill="hold">
                                          <p:stCondLst>
                                            <p:cond delay="0"/>
                                          </p:stCondLst>
                                        </p:cTn>
                                        <p:tgtEl>
                                          <p:spTgt spid="26"/>
                                        </p:tgtEl>
                                        <p:attrNameLst>
                                          <p:attrName>style.visibility</p:attrName>
                                        </p:attrNameLst>
                                      </p:cBhvr>
                                      <p:to>
                                        <p:strVal val="visible"/>
                                      </p:to>
                                    </p:set>
                                    <p:animEffect transition="in" filter="wipe(up)">
                                      <p:cBhvr>
                                        <p:cTn id="135" dur="500"/>
                                        <p:tgtEl>
                                          <p:spTgt spid="26"/>
                                        </p:tgtEl>
                                      </p:cBhvr>
                                    </p:animEffect>
                                  </p:childTnLst>
                                </p:cTn>
                              </p:par>
                            </p:childTnLst>
                          </p:cTn>
                        </p:par>
                        <p:par>
                          <p:cTn id="136" fill="hold">
                            <p:stCondLst>
                              <p:cond delay="6550"/>
                            </p:stCondLst>
                            <p:childTnLst>
                              <p:par>
                                <p:cTn id="137" presetID="22" presetClass="entr" presetSubtype="1" fill="hold"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wipe(up)">
                                      <p:cBhvr>
                                        <p:cTn id="139" dur="500"/>
                                        <p:tgtEl>
                                          <p:spTgt spid="29"/>
                                        </p:tgtEl>
                                      </p:cBhvr>
                                    </p:animEffect>
                                  </p:childTnLst>
                                </p:cTn>
                              </p:par>
                            </p:childTnLst>
                          </p:cTn>
                        </p:par>
                        <p:par>
                          <p:cTn id="140" fill="hold">
                            <p:stCondLst>
                              <p:cond delay="7050"/>
                            </p:stCondLst>
                            <p:childTnLst>
                              <p:par>
                                <p:cTn id="141" presetID="22" presetClass="entr" presetSubtype="1" fill="hold" nodeType="after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wipe(up)">
                                      <p:cBhvr>
                                        <p:cTn id="14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5"/>
          <p:cNvGrpSpPr/>
          <p:nvPr/>
        </p:nvGrpSpPr>
        <p:grpSpPr>
          <a:xfrm>
            <a:off x="347419" y="4731991"/>
            <a:ext cx="224082" cy="221156"/>
            <a:chOff x="4328868" y="5502988"/>
            <a:chExt cx="500307" cy="493774"/>
          </a:xfrm>
        </p:grpSpPr>
        <p:sp>
          <p:nvSpPr>
            <p:cNvPr id="8"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0" name="Group 9"/>
          <p:cNvGrpSpPr/>
          <p:nvPr/>
        </p:nvGrpSpPr>
        <p:grpSpPr>
          <a:xfrm flipH="1">
            <a:off x="933709" y="4731991"/>
            <a:ext cx="224082" cy="221156"/>
            <a:chOff x="4328868" y="5502988"/>
            <a:chExt cx="500307" cy="493774"/>
          </a:xfrm>
        </p:grpSpPr>
        <p:sp>
          <p:nvSpPr>
            <p:cNvPr id="11"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3"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25"/>
          <p:cNvGrpSpPr/>
          <p:nvPr/>
        </p:nvGrpSpPr>
        <p:grpSpPr>
          <a:xfrm>
            <a:off x="0" y="3517395"/>
            <a:ext cx="9144000" cy="1632057"/>
            <a:chOff x="0" y="3474720"/>
            <a:chExt cx="10261600" cy="71120"/>
          </a:xfrm>
        </p:grpSpPr>
        <p:sp>
          <p:nvSpPr>
            <p:cNvPr id="15"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2" name="组合 91"/>
          <p:cNvGrpSpPr/>
          <p:nvPr/>
        </p:nvGrpSpPr>
        <p:grpSpPr>
          <a:xfrm>
            <a:off x="3434798" y="418478"/>
            <a:ext cx="575388" cy="575387"/>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3417510" y="2269981"/>
            <a:ext cx="792088" cy="792087"/>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椭圆 9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954370" y="717810"/>
            <a:ext cx="2862054" cy="286205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TextBox 14"/>
          <p:cNvSpPr>
            <a:spLocks noChangeArrowheads="1"/>
          </p:cNvSpPr>
          <p:nvPr/>
        </p:nvSpPr>
        <p:spPr bwMode="auto">
          <a:xfrm>
            <a:off x="1270098" y="1520114"/>
            <a:ext cx="2459273" cy="1323439"/>
          </a:xfrm>
          <a:prstGeom prst="rect">
            <a:avLst/>
          </a:prstGeom>
          <a:extLst/>
        </p:spPr>
        <p:txBody>
          <a:bodyPr wrap="square">
            <a:spAutoFit/>
          </a:bodyPr>
          <a:lstStyle/>
          <a:p>
            <a:r>
              <a:rPr lang="en-US" altLang="zh-CN" sz="8000" dirty="0" smtClean="0">
                <a:solidFill>
                  <a:srgbClr val="663A77"/>
                </a:solidFill>
                <a:latin typeface="Impact" panose="020B0806030902050204" pitchFamily="34" charset="0"/>
                <a:ea typeface="微软雅黑" pitchFamily="34" charset="-122"/>
                <a:sym typeface="方正兰亭粗黑_GBK" charset="-122"/>
              </a:rPr>
              <a:t>L</a:t>
            </a:r>
            <a:r>
              <a:rPr lang="en-US" altLang="zh-CN" sz="8000" dirty="0" smtClean="0">
                <a:solidFill>
                  <a:srgbClr val="E87071"/>
                </a:solidFill>
                <a:latin typeface="Impact" panose="020B0806030902050204" pitchFamily="34" charset="0"/>
                <a:ea typeface="微软雅黑" pitchFamily="34" charset="-122"/>
                <a:sym typeface="方正兰亭粗黑_GBK" charset="-122"/>
              </a:rPr>
              <a:t>O</a:t>
            </a:r>
            <a:r>
              <a:rPr lang="en-US" altLang="zh-CN" sz="8000" dirty="0" smtClean="0">
                <a:solidFill>
                  <a:srgbClr val="01ADBF"/>
                </a:solidFill>
                <a:latin typeface="Impact" panose="020B0806030902050204" pitchFamily="34" charset="0"/>
                <a:ea typeface="微软雅黑" pitchFamily="34" charset="-122"/>
                <a:sym typeface="方正兰亭粗黑_GBK" charset="-122"/>
              </a:rPr>
              <a:t>G</a:t>
            </a:r>
            <a:r>
              <a:rPr lang="en-US" altLang="zh-CN" sz="8000" dirty="0" smtClean="0">
                <a:solidFill>
                  <a:srgbClr val="FFB850"/>
                </a:solidFill>
                <a:latin typeface="Impact" panose="020B0806030902050204" pitchFamily="34" charset="0"/>
                <a:ea typeface="微软雅黑" pitchFamily="34" charset="-122"/>
                <a:sym typeface="方正兰亭粗黑_GBK" charset="-122"/>
              </a:rPr>
              <a:t>O</a:t>
            </a:r>
            <a:endParaRPr lang="en-US" altLang="zh-CN" sz="8000" dirty="0">
              <a:solidFill>
                <a:srgbClr val="FFB850"/>
              </a:solidFill>
              <a:latin typeface="Impact" panose="020B0806030902050204" pitchFamily="34" charset="0"/>
              <a:ea typeface="微软雅黑" pitchFamily="34" charset="-122"/>
              <a:sym typeface="方正兰亭粗黑_GBK" charset="-122"/>
            </a:endParaRPr>
          </a:p>
        </p:txBody>
      </p:sp>
      <p:grpSp>
        <p:nvGrpSpPr>
          <p:cNvPr id="102" name="组合 101"/>
          <p:cNvGrpSpPr/>
          <p:nvPr/>
        </p:nvGrpSpPr>
        <p:grpSpPr>
          <a:xfrm>
            <a:off x="179512" y="827880"/>
            <a:ext cx="1152128" cy="1152127"/>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椭圆 10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1285976" y="3579862"/>
            <a:ext cx="940068" cy="940064"/>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7" name="椭圆 10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6739812" y="3917988"/>
            <a:ext cx="575388" cy="575387"/>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0" name="椭圆 10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矩形 110"/>
          <p:cNvSpPr/>
          <p:nvPr/>
        </p:nvSpPr>
        <p:spPr>
          <a:xfrm>
            <a:off x="4211960" y="1500540"/>
            <a:ext cx="6419700" cy="707886"/>
          </a:xfrm>
          <a:prstGeom prst="rect">
            <a:avLst/>
          </a:prstGeom>
        </p:spPr>
        <p:txBody>
          <a:bodyPr wrap="square">
            <a:spAutoFit/>
          </a:bodyPr>
          <a:lstStyle/>
          <a:p>
            <a:r>
              <a:rPr lang="zh-CN" altLang="en-US" sz="4000" b="1" dirty="0" smtClean="0">
                <a:solidFill>
                  <a:srgbClr val="FF0000"/>
                </a:solidFill>
                <a:latin typeface="微软雅黑" pitchFamily="34" charset="-122"/>
                <a:ea typeface="微软雅黑" pitchFamily="34" charset="-122"/>
              </a:rPr>
              <a:t>演示完毕，感谢聆听</a:t>
            </a:r>
            <a:endParaRPr lang="zh-CN" altLang="en-US" sz="4000" b="1" dirty="0">
              <a:solidFill>
                <a:srgbClr val="FF0000"/>
              </a:solidFill>
              <a:latin typeface="微软雅黑" pitchFamily="34" charset="-122"/>
              <a:ea typeface="微软雅黑" pitchFamily="34" charset="-122"/>
            </a:endParaRPr>
          </a:p>
        </p:txBody>
      </p:sp>
      <p:sp>
        <p:nvSpPr>
          <p:cNvPr id="112" name="圆角矩形 111"/>
          <p:cNvSpPr/>
          <p:nvPr/>
        </p:nvSpPr>
        <p:spPr>
          <a:xfrm>
            <a:off x="4313224" y="2241757"/>
            <a:ext cx="3240080" cy="373025"/>
          </a:xfrm>
          <a:prstGeom prst="roundRect">
            <a:avLst/>
          </a:prstGeom>
          <a:solidFill>
            <a:schemeClr val="bg1">
              <a:alpha val="52000"/>
            </a:schemeClr>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13" name="文本框 3"/>
          <p:cNvSpPr txBox="1">
            <a:spLocks noChangeArrowheads="1"/>
          </p:cNvSpPr>
          <p:nvPr/>
        </p:nvSpPr>
        <p:spPr bwMode="auto">
          <a:xfrm>
            <a:off x="4283968" y="3056061"/>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zh-CN" altLang="en-US" sz="1400" b="0" dirty="0" smtClean="0">
                <a:solidFill>
                  <a:schemeClr val="tx1">
                    <a:lumMod val="65000"/>
                    <a:lumOff val="35000"/>
                  </a:schemeClr>
                </a:solidFill>
              </a:rPr>
              <a:t>适用于商务通用工作总结</a:t>
            </a:r>
            <a:r>
              <a:rPr lang="en-US" altLang="zh-CN" sz="1400" b="0" dirty="0" smtClean="0">
                <a:solidFill>
                  <a:schemeClr val="tx1">
                    <a:lumMod val="65000"/>
                    <a:lumOff val="35000"/>
                  </a:schemeClr>
                </a:solidFill>
              </a:rPr>
              <a:t>/</a:t>
            </a:r>
            <a:r>
              <a:rPr lang="zh-CN" altLang="en-US" sz="1400" b="0" dirty="0">
                <a:solidFill>
                  <a:schemeClr val="tx1">
                    <a:lumMod val="65000"/>
                    <a:lumOff val="35000"/>
                  </a:schemeClr>
                </a:solidFill>
              </a:rPr>
              <a:t>工作汇报</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述职</a:t>
            </a:r>
            <a:r>
              <a:rPr lang="zh-CN" altLang="en-US" sz="1400" b="0" dirty="0" smtClean="0">
                <a:solidFill>
                  <a:schemeClr val="tx1">
                    <a:lumMod val="65000"/>
                    <a:lumOff val="35000"/>
                  </a:schemeClr>
                </a:solidFill>
              </a:rPr>
              <a:t>等模板</a:t>
            </a:r>
            <a:endParaRPr lang="zh-CN" altLang="zh-CN" sz="1400" b="0" dirty="0">
              <a:solidFill>
                <a:schemeClr val="tx1">
                  <a:lumMod val="65000"/>
                  <a:lumOff val="35000"/>
                </a:schemeClr>
              </a:solidFill>
            </a:endParaRPr>
          </a:p>
        </p:txBody>
      </p:sp>
      <p:pic>
        <p:nvPicPr>
          <p:cNvPr id="114" name="Picture 2" descr="C:\Users\Administrator\Desktop\image 57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92942" y="2176291"/>
            <a:ext cx="714375" cy="581025"/>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4" descr="C:\Users\Administrator\Desktop\image 3160(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67944" y="2355726"/>
            <a:ext cx="1179885" cy="2823539"/>
          </a:xfrm>
          <a:prstGeom prst="rect">
            <a:avLst/>
          </a:prstGeom>
          <a:noFill/>
          <a:extLst>
            <a:ext uri="{909E8E84-426E-40DD-AFC4-6F175D3DCCD1}">
              <a14:hiddenFill xmlns:a14="http://schemas.microsoft.com/office/drawing/2010/main">
                <a:solidFill>
                  <a:srgbClr val="FFFFFF"/>
                </a:solidFill>
              </a14:hiddenFill>
            </a:ext>
          </a:extLst>
        </p:spPr>
      </p:pic>
      <p:sp>
        <p:nvSpPr>
          <p:cNvPr id="116" name="矩形 115"/>
          <p:cNvSpPr/>
          <p:nvPr/>
        </p:nvSpPr>
        <p:spPr>
          <a:xfrm>
            <a:off x="4722793" y="2264292"/>
            <a:ext cx="2441695" cy="338554"/>
          </a:xfrm>
          <a:prstGeom prst="rect">
            <a:avLst/>
          </a:prstGeom>
        </p:spPr>
        <p:txBody>
          <a:bodyPr wrap="none">
            <a:spAutoFit/>
          </a:bodyPr>
          <a:lstStyle/>
          <a:p>
            <a:pPr algn="ctr"/>
            <a:r>
              <a:rPr lang="zh-CN" altLang="en-US" sz="1600" dirty="0">
                <a:solidFill>
                  <a:schemeClr val="tx1">
                    <a:lumMod val="85000"/>
                    <a:lumOff val="15000"/>
                  </a:schemeClr>
                </a:solidFill>
                <a:latin typeface="微软雅黑" pitchFamily="34" charset="-122"/>
                <a:ea typeface="微软雅黑" pitchFamily="34" charset="-122"/>
              </a:rPr>
              <a:t>在这里输入您的公司名称</a:t>
            </a:r>
          </a:p>
        </p:txBody>
      </p:sp>
    </p:spTree>
    <p:extLst>
      <p:ext uri="{BB962C8B-B14F-4D97-AF65-F5344CB8AC3E}">
        <p14:creationId xmlns:p14="http://schemas.microsoft.com/office/powerpoint/2010/main" val="155098645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14:presetBounceEnd="40000">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14:bounceEnd="40000">
                                          <p:cBhvr additive="base">
                                            <p:cTn id="13" dur="2000" fill="hold"/>
                                            <p:tgtEl>
                                              <p:spTgt spid="98"/>
                                            </p:tgtEl>
                                            <p:attrNameLst>
                                              <p:attrName>ppt_x</p:attrName>
                                            </p:attrNameLst>
                                          </p:cBhvr>
                                          <p:tavLst>
                                            <p:tav tm="0">
                                              <p:val>
                                                <p:strVal val="#ppt_x"/>
                                              </p:val>
                                            </p:tav>
                                            <p:tav tm="100000">
                                              <p:val>
                                                <p:strVal val="#ppt_x"/>
                                              </p:val>
                                            </p:tav>
                                          </p:tavLst>
                                        </p:anim>
                                        <p:anim calcmode="lin" valueType="num" p14:bounceEnd="40000">
                                          <p:cBhvr additive="base">
                                            <p:cTn id="14" dur="2000" fill="hold"/>
                                            <p:tgtEl>
                                              <p:spTgt spid="98"/>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14:presetBounceEnd="40000">
                                      <p:stCondLst>
                                        <p:cond delay="0"/>
                                      </p:stCondLst>
                                      <p:childTnLst>
                                        <p:set>
                                          <p:cBhvr>
                                            <p:cTn id="16" dur="1" fill="hold">
                                              <p:stCondLst>
                                                <p:cond delay="0"/>
                                              </p:stCondLst>
                                            </p:cTn>
                                            <p:tgtEl>
                                              <p:spTgt spid="102"/>
                                            </p:tgtEl>
                                            <p:attrNameLst>
                                              <p:attrName>style.visibility</p:attrName>
                                            </p:attrNameLst>
                                          </p:cBhvr>
                                          <p:to>
                                            <p:strVal val="visible"/>
                                          </p:to>
                                        </p:set>
                                        <p:anim calcmode="lin" valueType="num" p14:bounceEnd="40000">
                                          <p:cBhvr additive="base">
                                            <p:cTn id="17" dur="2000" fill="hold"/>
                                            <p:tgtEl>
                                              <p:spTgt spid="102"/>
                                            </p:tgtEl>
                                            <p:attrNameLst>
                                              <p:attrName>ppt_x</p:attrName>
                                            </p:attrNameLst>
                                          </p:cBhvr>
                                          <p:tavLst>
                                            <p:tav tm="0">
                                              <p:val>
                                                <p:strVal val="0-#ppt_w/2"/>
                                              </p:val>
                                            </p:tav>
                                            <p:tav tm="100000">
                                              <p:val>
                                                <p:strVal val="#ppt_x"/>
                                              </p:val>
                                            </p:tav>
                                          </p:tavLst>
                                        </p:anim>
                                        <p:anim calcmode="lin" valueType="num" p14:bounceEnd="40000">
                                          <p:cBhvr additive="base">
                                            <p:cTn id="18" dur="2000" fill="hold"/>
                                            <p:tgtEl>
                                              <p:spTgt spid="10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14:presetBounceEnd="40000">
                                      <p:stCondLst>
                                        <p:cond delay="0"/>
                                      </p:stCondLst>
                                      <p:childTnLst>
                                        <p:set>
                                          <p:cBhvr>
                                            <p:cTn id="20" dur="1" fill="hold">
                                              <p:stCondLst>
                                                <p:cond delay="0"/>
                                              </p:stCondLst>
                                            </p:cTn>
                                            <p:tgtEl>
                                              <p:spTgt spid="95"/>
                                            </p:tgtEl>
                                            <p:attrNameLst>
                                              <p:attrName>style.visibility</p:attrName>
                                            </p:attrNameLst>
                                          </p:cBhvr>
                                          <p:to>
                                            <p:strVal val="visible"/>
                                          </p:to>
                                        </p:set>
                                        <p:anim calcmode="lin" valueType="num" p14:bounceEnd="40000">
                                          <p:cBhvr additive="base">
                                            <p:cTn id="21" dur="2000" fill="hold"/>
                                            <p:tgtEl>
                                              <p:spTgt spid="95"/>
                                            </p:tgtEl>
                                            <p:attrNameLst>
                                              <p:attrName>ppt_x</p:attrName>
                                            </p:attrNameLst>
                                          </p:cBhvr>
                                          <p:tavLst>
                                            <p:tav tm="0">
                                              <p:val>
                                                <p:strVal val="1+#ppt_w/2"/>
                                              </p:val>
                                            </p:tav>
                                            <p:tav tm="100000">
                                              <p:val>
                                                <p:strVal val="#ppt_x"/>
                                              </p:val>
                                            </p:tav>
                                          </p:tavLst>
                                        </p:anim>
                                        <p:anim calcmode="lin" valueType="num" p14:bounceEnd="40000">
                                          <p:cBhvr additive="base">
                                            <p:cTn id="22" dur="2000" fill="hold"/>
                                            <p:tgtEl>
                                              <p:spTgt spid="95"/>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14:presetBounceEnd="40000">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14:bounceEnd="40000">
                                          <p:cBhvr additive="base">
                                            <p:cTn id="25" dur="2000" fill="hold"/>
                                            <p:tgtEl>
                                              <p:spTgt spid="92"/>
                                            </p:tgtEl>
                                            <p:attrNameLst>
                                              <p:attrName>ppt_x</p:attrName>
                                            </p:attrNameLst>
                                          </p:cBhvr>
                                          <p:tavLst>
                                            <p:tav tm="0">
                                              <p:val>
                                                <p:strVal val="1+#ppt_w/2"/>
                                              </p:val>
                                            </p:tav>
                                            <p:tav tm="100000">
                                              <p:val>
                                                <p:strVal val="#ppt_x"/>
                                              </p:val>
                                            </p:tav>
                                          </p:tavLst>
                                        </p:anim>
                                        <p:anim calcmode="lin" valueType="num" p14:bounceEnd="40000">
                                          <p:cBhvr additive="base">
                                            <p:cTn id="26" dur="2000" fill="hold"/>
                                            <p:tgtEl>
                                              <p:spTgt spid="92"/>
                                            </p:tgtEl>
                                            <p:attrNameLst>
                                              <p:attrName>ppt_y</p:attrName>
                                            </p:attrNameLst>
                                          </p:cBhvr>
                                          <p:tavLst>
                                            <p:tav tm="0">
                                              <p:val>
                                                <p:strVal val="0-#ppt_h/2"/>
                                              </p:val>
                                            </p:tav>
                                            <p:tav tm="100000">
                                              <p:val>
                                                <p:strVal val="#ppt_y"/>
                                              </p:val>
                                            </p:tav>
                                          </p:tavLst>
                                        </p:anim>
                                      </p:childTnLst>
                                    </p:cTn>
                                  </p:par>
                                  <p:par>
                                    <p:cTn id="27" presetID="2" presetClass="entr" presetSubtype="8" fill="hold" nodeType="withEffect" p14:presetBounceEnd="40000">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14:bounceEnd="40000">
                                          <p:cBhvr additive="base">
                                            <p:cTn id="29" dur="20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30" dur="2000" fill="hold"/>
                                            <p:tgtEl>
                                              <p:spTgt spid="105"/>
                                            </p:tgtEl>
                                            <p:attrNameLst>
                                              <p:attrName>ppt_y</p:attrName>
                                            </p:attrNameLst>
                                          </p:cBhvr>
                                          <p:tavLst>
                                            <p:tav tm="0">
                                              <p:val>
                                                <p:strVal val="#ppt_y"/>
                                              </p:val>
                                            </p:tav>
                                            <p:tav tm="100000">
                                              <p:val>
                                                <p:strVal val="#ppt_y"/>
                                              </p:val>
                                            </p:tav>
                                          </p:tavLst>
                                        </p:anim>
                                      </p:childTnLst>
                                    </p:cTn>
                                  </p:par>
                                  <p:par>
                                    <p:cTn id="31" presetID="2" presetClass="entr" presetSubtype="12" fill="hold" nodeType="withEffect" p14:presetBounceEnd="40000">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14:bounceEnd="40000">
                                          <p:cBhvr additive="base">
                                            <p:cTn id="33" dur="200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34" dur="2000" fill="hold"/>
                                            <p:tgtEl>
                                              <p:spTgt spid="10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1000"/>
                                            <p:tgtEl>
                                              <p:spTgt spid="101"/>
                                            </p:tgtEl>
                                          </p:cBhvr>
                                        </p:animEffect>
                                        <p:anim calcmode="lin" valueType="num">
                                          <p:cBhvr>
                                            <p:cTn id="39" dur="1000" fill="hold"/>
                                            <p:tgtEl>
                                              <p:spTgt spid="101"/>
                                            </p:tgtEl>
                                            <p:attrNameLst>
                                              <p:attrName>ppt_x</p:attrName>
                                            </p:attrNameLst>
                                          </p:cBhvr>
                                          <p:tavLst>
                                            <p:tav tm="0">
                                              <p:val>
                                                <p:strVal val="#ppt_x"/>
                                              </p:val>
                                            </p:tav>
                                            <p:tav tm="100000">
                                              <p:val>
                                                <p:strVal val="#ppt_x"/>
                                              </p:val>
                                            </p:tav>
                                          </p:tavLst>
                                        </p:anim>
                                        <p:anim calcmode="lin" valueType="num">
                                          <p:cBhvr>
                                            <p:cTn id="40" dur="1000" fill="hold"/>
                                            <p:tgtEl>
                                              <p:spTgt spid="101"/>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iterate type="lt">
                                        <p:tmPct val="10000"/>
                                      </p:iterate>
                                      <p:childTnLst>
                                        <p:set>
                                          <p:cBhvr>
                                            <p:cTn id="43" dur="1" fill="hold">
                                              <p:stCondLst>
                                                <p:cond delay="0"/>
                                              </p:stCondLst>
                                            </p:cTn>
                                            <p:tgtEl>
                                              <p:spTgt spid="111"/>
                                            </p:tgtEl>
                                            <p:attrNameLst>
                                              <p:attrName>style.visibility</p:attrName>
                                            </p:attrNameLst>
                                          </p:cBhvr>
                                          <p:to>
                                            <p:strVal val="visible"/>
                                          </p:to>
                                        </p:set>
                                        <p:animEffect transition="in" filter="fade">
                                          <p:cBhvr>
                                            <p:cTn id="44" dur="750"/>
                                            <p:tgtEl>
                                              <p:spTgt spid="111"/>
                                            </p:tgtEl>
                                          </p:cBhvr>
                                        </p:animEffect>
                                        <p:anim calcmode="lin" valueType="num">
                                          <p:cBhvr>
                                            <p:cTn id="45" dur="750" fill="hold"/>
                                            <p:tgtEl>
                                              <p:spTgt spid="111"/>
                                            </p:tgtEl>
                                            <p:attrNameLst>
                                              <p:attrName>ppt_x</p:attrName>
                                            </p:attrNameLst>
                                          </p:cBhvr>
                                          <p:tavLst>
                                            <p:tav tm="0">
                                              <p:val>
                                                <p:strVal val="#ppt_x"/>
                                              </p:val>
                                            </p:tav>
                                            <p:tav tm="100000">
                                              <p:val>
                                                <p:strVal val="#ppt_x"/>
                                              </p:val>
                                            </p:tav>
                                          </p:tavLst>
                                        </p:anim>
                                        <p:anim calcmode="lin" valueType="num">
                                          <p:cBhvr>
                                            <p:cTn id="46" dur="750" fill="hold"/>
                                            <p:tgtEl>
                                              <p:spTgt spid="111"/>
                                            </p:tgtEl>
                                            <p:attrNameLst>
                                              <p:attrName>ppt_y</p:attrName>
                                            </p:attrNameLst>
                                          </p:cBhvr>
                                          <p:tavLst>
                                            <p:tav tm="0">
                                              <p:val>
                                                <p:strVal val="#ppt_y+.1"/>
                                              </p:val>
                                            </p:tav>
                                            <p:tav tm="100000">
                                              <p:val>
                                                <p:strVal val="#ppt_y"/>
                                              </p:val>
                                            </p:tav>
                                          </p:tavLst>
                                        </p:anim>
                                      </p:childTnLst>
                                    </p:cTn>
                                  </p:par>
                                </p:childTnLst>
                              </p:cTn>
                            </p:par>
                            <p:par>
                              <p:cTn id="47" fill="hold">
                                <p:stCondLst>
                                  <p:cond delay="5350"/>
                                </p:stCondLst>
                                <p:childTnLst>
                                  <p:par>
                                    <p:cTn id="48" presetID="16" presetClass="entr" presetSubtype="37" fill="hold" grpId="0"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barn(outVertical)">
                                          <p:cBhvr>
                                            <p:cTn id="50" dur="500"/>
                                            <p:tgtEl>
                                              <p:spTgt spid="112"/>
                                            </p:tgtEl>
                                          </p:cBhvr>
                                        </p:animEffect>
                                      </p:childTnLst>
                                    </p:cTn>
                                  </p:par>
                                </p:childTnLst>
                              </p:cTn>
                            </p:par>
                            <p:par>
                              <p:cTn id="51" fill="hold">
                                <p:stCondLst>
                                  <p:cond delay="5850"/>
                                </p:stCondLst>
                                <p:childTnLst>
                                  <p:par>
                                    <p:cTn id="52" presetID="10" presetClass="entr" presetSubtype="0" fill="hold" nodeType="afterEffect">
                                      <p:stCondLst>
                                        <p:cond delay="0"/>
                                      </p:stCondLst>
                                      <p:childTnLst>
                                        <p:set>
                                          <p:cBhvr>
                                            <p:cTn id="53" dur="1" fill="hold">
                                              <p:stCondLst>
                                                <p:cond delay="0"/>
                                              </p:stCondLst>
                                            </p:cTn>
                                            <p:tgtEl>
                                              <p:spTgt spid="114"/>
                                            </p:tgtEl>
                                            <p:attrNameLst>
                                              <p:attrName>style.visibility</p:attrName>
                                            </p:attrNameLst>
                                          </p:cBhvr>
                                          <p:to>
                                            <p:strVal val="visible"/>
                                          </p:to>
                                        </p:set>
                                        <p:animEffect transition="in" filter="fade">
                                          <p:cBhvr>
                                            <p:cTn id="54" dur="500"/>
                                            <p:tgtEl>
                                              <p:spTgt spid="114"/>
                                            </p:tgtEl>
                                          </p:cBhvr>
                                        </p:animEffect>
                                      </p:childTnLst>
                                    </p:cTn>
                                  </p:par>
                                </p:childTnLst>
                              </p:cTn>
                            </p:par>
                            <p:par>
                              <p:cTn id="55" fill="hold">
                                <p:stCondLst>
                                  <p:cond delay="6350"/>
                                </p:stCondLst>
                                <p:childTnLst>
                                  <p:par>
                                    <p:cTn id="56" presetID="42" presetClass="entr" presetSubtype="0" fill="hold" nodeType="afterEffect">
                                      <p:stCondLst>
                                        <p:cond delay="0"/>
                                      </p:stCondLst>
                                      <p:childTnLst>
                                        <p:set>
                                          <p:cBhvr>
                                            <p:cTn id="57" dur="1" fill="hold">
                                              <p:stCondLst>
                                                <p:cond delay="0"/>
                                              </p:stCondLst>
                                            </p:cTn>
                                            <p:tgtEl>
                                              <p:spTgt spid="115"/>
                                            </p:tgtEl>
                                            <p:attrNameLst>
                                              <p:attrName>style.visibility</p:attrName>
                                            </p:attrNameLst>
                                          </p:cBhvr>
                                          <p:to>
                                            <p:strVal val="visible"/>
                                          </p:to>
                                        </p:set>
                                        <p:animEffect transition="in" filter="fade">
                                          <p:cBhvr>
                                            <p:cTn id="58" dur="1000"/>
                                            <p:tgtEl>
                                              <p:spTgt spid="115"/>
                                            </p:tgtEl>
                                          </p:cBhvr>
                                        </p:animEffect>
                                        <p:anim calcmode="lin" valueType="num">
                                          <p:cBhvr>
                                            <p:cTn id="59" dur="1000" fill="hold"/>
                                            <p:tgtEl>
                                              <p:spTgt spid="115"/>
                                            </p:tgtEl>
                                            <p:attrNameLst>
                                              <p:attrName>ppt_x</p:attrName>
                                            </p:attrNameLst>
                                          </p:cBhvr>
                                          <p:tavLst>
                                            <p:tav tm="0">
                                              <p:val>
                                                <p:strVal val="#ppt_x"/>
                                              </p:val>
                                            </p:tav>
                                            <p:tav tm="100000">
                                              <p:val>
                                                <p:strVal val="#ppt_x"/>
                                              </p:val>
                                            </p:tav>
                                          </p:tavLst>
                                        </p:anim>
                                        <p:anim calcmode="lin" valueType="num">
                                          <p:cBhvr>
                                            <p:cTn id="60" dur="1000" fill="hold"/>
                                            <p:tgtEl>
                                              <p:spTgt spid="115"/>
                                            </p:tgtEl>
                                            <p:attrNameLst>
                                              <p:attrName>ppt_y</p:attrName>
                                            </p:attrNameLst>
                                          </p:cBhvr>
                                          <p:tavLst>
                                            <p:tav tm="0">
                                              <p:val>
                                                <p:strVal val="#ppt_y+.1"/>
                                              </p:val>
                                            </p:tav>
                                            <p:tav tm="100000">
                                              <p:val>
                                                <p:strVal val="#ppt_y"/>
                                              </p:val>
                                            </p:tav>
                                          </p:tavLst>
                                        </p:anim>
                                      </p:childTnLst>
                                    </p:cTn>
                                  </p:par>
                                </p:childTnLst>
                              </p:cTn>
                            </p:par>
                            <p:par>
                              <p:cTn id="61" fill="hold">
                                <p:stCondLst>
                                  <p:cond delay="7350"/>
                                </p:stCondLst>
                                <p:childTnLst>
                                  <p:par>
                                    <p:cTn id="62" presetID="63" presetClass="path" presetSubtype="0" accel="50000" decel="50000" fill="hold" nodeType="afterEffect">
                                      <p:stCondLst>
                                        <p:cond delay="0"/>
                                      </p:stCondLst>
                                      <p:childTnLst>
                                        <p:animMotion origin="layout" path="M 5.55556E-7 -3.7446E-6 L 0.29375 -3.7446E-6 " pathEditMode="relative" rAng="0" ptsTypes="AA">
                                          <p:cBhvr>
                                            <p:cTn id="63" dur="2000" fill="hold"/>
                                            <p:tgtEl>
                                              <p:spTgt spid="114"/>
                                            </p:tgtEl>
                                            <p:attrNameLst>
                                              <p:attrName>ppt_x</p:attrName>
                                              <p:attrName>ppt_y</p:attrName>
                                            </p:attrNameLst>
                                          </p:cBhvr>
                                          <p:rCtr x="14687" y="0"/>
                                        </p:animMotion>
                                      </p:childTnLst>
                                    </p:cTn>
                                  </p:par>
                                  <p:par>
                                    <p:cTn id="64" presetID="63" presetClass="path" presetSubtype="0" accel="50000" decel="50000" fill="hold" nodeType="withEffect">
                                      <p:stCondLst>
                                        <p:cond delay="0"/>
                                      </p:stCondLst>
                                      <p:childTnLst>
                                        <p:animMotion origin="layout" path="M 0.00626 4.41703E-6 L 0.2882 4.41703E-6 " pathEditMode="relative" rAng="0" ptsTypes="AA">
                                          <p:cBhvr>
                                            <p:cTn id="65" dur="2000" fill="hold"/>
                                            <p:tgtEl>
                                              <p:spTgt spid="115"/>
                                            </p:tgtEl>
                                            <p:attrNameLst>
                                              <p:attrName>ppt_x</p:attrName>
                                              <p:attrName>ppt_y</p:attrName>
                                            </p:attrNameLst>
                                          </p:cBhvr>
                                          <p:rCtr x="14097" y="0"/>
                                        </p:animMotion>
                                      </p:childTnLst>
                                    </p:cTn>
                                  </p:par>
                                </p:childTnLst>
                              </p:cTn>
                            </p:par>
                            <p:par>
                              <p:cTn id="66" fill="hold">
                                <p:stCondLst>
                                  <p:cond delay="9350"/>
                                </p:stCondLst>
                                <p:childTnLst>
                                  <p:par>
                                    <p:cTn id="67" presetID="10" presetClass="exit" presetSubtype="0" fill="hold" nodeType="afterEffect">
                                      <p:stCondLst>
                                        <p:cond delay="0"/>
                                      </p:stCondLst>
                                      <p:childTnLst>
                                        <p:animEffect transition="out" filter="fade">
                                          <p:cBhvr>
                                            <p:cTn id="68" dur="500"/>
                                            <p:tgtEl>
                                              <p:spTgt spid="114"/>
                                            </p:tgtEl>
                                          </p:cBhvr>
                                        </p:animEffect>
                                        <p:set>
                                          <p:cBhvr>
                                            <p:cTn id="69" dur="1" fill="hold">
                                              <p:stCondLst>
                                                <p:cond delay="499"/>
                                              </p:stCondLst>
                                            </p:cTn>
                                            <p:tgtEl>
                                              <p:spTgt spid="114"/>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15"/>
                                            </p:tgtEl>
                                          </p:cBhvr>
                                        </p:animEffect>
                                        <p:set>
                                          <p:cBhvr>
                                            <p:cTn id="72" dur="1" fill="hold">
                                              <p:stCondLst>
                                                <p:cond delay="499"/>
                                              </p:stCondLst>
                                            </p:cTn>
                                            <p:tgtEl>
                                              <p:spTgt spid="115"/>
                                            </p:tgtEl>
                                            <p:attrNameLst>
                                              <p:attrName>style.visibility</p:attrName>
                                            </p:attrNameLst>
                                          </p:cBhvr>
                                          <p:to>
                                            <p:strVal val="hidden"/>
                                          </p:to>
                                        </p:set>
                                      </p:childTnLst>
                                    </p:cTn>
                                  </p:par>
                                </p:childTnLst>
                              </p:cTn>
                            </p:par>
                            <p:par>
                              <p:cTn id="73" fill="hold">
                                <p:stCondLst>
                                  <p:cond delay="9850"/>
                                </p:stCondLst>
                                <p:childTnLst>
                                  <p:par>
                                    <p:cTn id="74" presetID="22" presetClass="entr" presetSubtype="8" fill="hold" grpId="0" nodeType="afterEffect">
                                      <p:stCondLst>
                                        <p:cond delay="0"/>
                                      </p:stCondLst>
                                      <p:childTnLst>
                                        <p:set>
                                          <p:cBhvr>
                                            <p:cTn id="75" dur="1" fill="hold">
                                              <p:stCondLst>
                                                <p:cond delay="0"/>
                                              </p:stCondLst>
                                            </p:cTn>
                                            <p:tgtEl>
                                              <p:spTgt spid="116"/>
                                            </p:tgtEl>
                                            <p:attrNameLst>
                                              <p:attrName>style.visibility</p:attrName>
                                            </p:attrNameLst>
                                          </p:cBhvr>
                                          <p:to>
                                            <p:strVal val="visible"/>
                                          </p:to>
                                        </p:set>
                                        <p:animEffect transition="in" filter="wipe(left)">
                                          <p:cBhvr>
                                            <p:cTn id="76" dur="3000"/>
                                            <p:tgtEl>
                                              <p:spTgt spid="116"/>
                                            </p:tgtEl>
                                          </p:cBhvr>
                                        </p:animEffect>
                                      </p:childTnLst>
                                    </p:cTn>
                                  </p:par>
                                </p:childTnLst>
                              </p:cTn>
                            </p:par>
                            <p:par>
                              <p:cTn id="77" fill="hold">
                                <p:stCondLst>
                                  <p:cond delay="12850"/>
                                </p:stCondLst>
                                <p:childTnLst>
                                  <p:par>
                                    <p:cTn id="78" presetID="23" presetClass="entr" presetSubtype="528" fill="hold" grpId="0" nodeType="afterEffect">
                                      <p:stCondLst>
                                        <p:cond delay="0"/>
                                      </p:stCondLst>
                                      <p:iterate type="lt">
                                        <p:tmPct val="10000"/>
                                      </p:iterate>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 calcmode="lin" valueType="num">
                                          <p:cBhvr>
                                            <p:cTn id="82" dur="500" fill="hold"/>
                                            <p:tgtEl>
                                              <p:spTgt spid="113"/>
                                            </p:tgtEl>
                                            <p:attrNameLst>
                                              <p:attrName>ppt_x</p:attrName>
                                            </p:attrNameLst>
                                          </p:cBhvr>
                                          <p:tavLst>
                                            <p:tav tm="0">
                                              <p:val>
                                                <p:fltVal val="0.5"/>
                                              </p:val>
                                            </p:tav>
                                            <p:tav tm="100000">
                                              <p:val>
                                                <p:strVal val="#ppt_x"/>
                                              </p:val>
                                            </p:tav>
                                          </p:tavLst>
                                        </p:anim>
                                        <p:anim calcmode="lin" valueType="num">
                                          <p:cBhvr>
                                            <p:cTn id="83" dur="500" fill="hold"/>
                                            <p:tgtEl>
                                              <p:spTgt spid="1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11" grpId="0"/>
          <p:bldP spid="112" grpId="0" animBg="1"/>
          <p:bldP spid="113" grpId="0"/>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additive="base">
                                            <p:cTn id="13" dur="2000" fill="hold"/>
                                            <p:tgtEl>
                                              <p:spTgt spid="98"/>
                                            </p:tgtEl>
                                            <p:attrNameLst>
                                              <p:attrName>ppt_x</p:attrName>
                                            </p:attrNameLst>
                                          </p:cBhvr>
                                          <p:tavLst>
                                            <p:tav tm="0">
                                              <p:val>
                                                <p:strVal val="#ppt_x"/>
                                              </p:val>
                                            </p:tav>
                                            <p:tav tm="100000">
                                              <p:val>
                                                <p:strVal val="#ppt_x"/>
                                              </p:val>
                                            </p:tav>
                                          </p:tavLst>
                                        </p:anim>
                                        <p:anim calcmode="lin" valueType="num">
                                          <p:cBhvr additive="base">
                                            <p:cTn id="14" dur="2000" fill="hold"/>
                                            <p:tgtEl>
                                              <p:spTgt spid="98"/>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anim calcmode="lin" valueType="num">
                                          <p:cBhvr additive="base">
                                            <p:cTn id="17" dur="2000" fill="hold"/>
                                            <p:tgtEl>
                                              <p:spTgt spid="102"/>
                                            </p:tgtEl>
                                            <p:attrNameLst>
                                              <p:attrName>ppt_x</p:attrName>
                                            </p:attrNameLst>
                                          </p:cBhvr>
                                          <p:tavLst>
                                            <p:tav tm="0">
                                              <p:val>
                                                <p:strVal val="0-#ppt_w/2"/>
                                              </p:val>
                                            </p:tav>
                                            <p:tav tm="100000">
                                              <p:val>
                                                <p:strVal val="#ppt_x"/>
                                              </p:val>
                                            </p:tav>
                                          </p:tavLst>
                                        </p:anim>
                                        <p:anim calcmode="lin" valueType="num">
                                          <p:cBhvr additive="base">
                                            <p:cTn id="18" dur="2000" fill="hold"/>
                                            <p:tgtEl>
                                              <p:spTgt spid="10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95"/>
                                            </p:tgtEl>
                                            <p:attrNameLst>
                                              <p:attrName>style.visibility</p:attrName>
                                            </p:attrNameLst>
                                          </p:cBhvr>
                                          <p:to>
                                            <p:strVal val="visible"/>
                                          </p:to>
                                        </p:set>
                                        <p:anim calcmode="lin" valueType="num">
                                          <p:cBhvr additive="base">
                                            <p:cTn id="21" dur="2000" fill="hold"/>
                                            <p:tgtEl>
                                              <p:spTgt spid="95"/>
                                            </p:tgtEl>
                                            <p:attrNameLst>
                                              <p:attrName>ppt_x</p:attrName>
                                            </p:attrNameLst>
                                          </p:cBhvr>
                                          <p:tavLst>
                                            <p:tav tm="0">
                                              <p:val>
                                                <p:strVal val="1+#ppt_w/2"/>
                                              </p:val>
                                            </p:tav>
                                            <p:tav tm="100000">
                                              <p:val>
                                                <p:strVal val="#ppt_x"/>
                                              </p:val>
                                            </p:tav>
                                          </p:tavLst>
                                        </p:anim>
                                        <p:anim calcmode="lin" valueType="num">
                                          <p:cBhvr additive="base">
                                            <p:cTn id="22" dur="2000" fill="hold"/>
                                            <p:tgtEl>
                                              <p:spTgt spid="95"/>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2000" fill="hold"/>
                                            <p:tgtEl>
                                              <p:spTgt spid="92"/>
                                            </p:tgtEl>
                                            <p:attrNameLst>
                                              <p:attrName>ppt_x</p:attrName>
                                            </p:attrNameLst>
                                          </p:cBhvr>
                                          <p:tavLst>
                                            <p:tav tm="0">
                                              <p:val>
                                                <p:strVal val="1+#ppt_w/2"/>
                                              </p:val>
                                            </p:tav>
                                            <p:tav tm="100000">
                                              <p:val>
                                                <p:strVal val="#ppt_x"/>
                                              </p:val>
                                            </p:tav>
                                          </p:tavLst>
                                        </p:anim>
                                        <p:anim calcmode="lin" valueType="num">
                                          <p:cBhvr additive="base">
                                            <p:cTn id="26" dur="2000" fill="hold"/>
                                            <p:tgtEl>
                                              <p:spTgt spid="92"/>
                                            </p:tgtEl>
                                            <p:attrNameLst>
                                              <p:attrName>ppt_y</p:attrName>
                                            </p:attrNameLst>
                                          </p:cBhvr>
                                          <p:tavLst>
                                            <p:tav tm="0">
                                              <p:val>
                                                <p:strVal val="0-#ppt_h/2"/>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2000" fill="hold"/>
                                            <p:tgtEl>
                                              <p:spTgt spid="105"/>
                                            </p:tgtEl>
                                            <p:attrNameLst>
                                              <p:attrName>ppt_x</p:attrName>
                                            </p:attrNameLst>
                                          </p:cBhvr>
                                          <p:tavLst>
                                            <p:tav tm="0">
                                              <p:val>
                                                <p:strVal val="0-#ppt_w/2"/>
                                              </p:val>
                                            </p:tav>
                                            <p:tav tm="100000">
                                              <p:val>
                                                <p:strVal val="#ppt_x"/>
                                              </p:val>
                                            </p:tav>
                                          </p:tavLst>
                                        </p:anim>
                                        <p:anim calcmode="lin" valueType="num">
                                          <p:cBhvr additive="base">
                                            <p:cTn id="30" dur="2000" fill="hold"/>
                                            <p:tgtEl>
                                              <p:spTgt spid="105"/>
                                            </p:tgtEl>
                                            <p:attrNameLst>
                                              <p:attrName>ppt_y</p:attrName>
                                            </p:attrNameLst>
                                          </p:cBhvr>
                                          <p:tavLst>
                                            <p:tav tm="0">
                                              <p:val>
                                                <p:strVal val="#ppt_y"/>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cBhvr additive="base">
                                            <p:cTn id="33" dur="2000" fill="hold"/>
                                            <p:tgtEl>
                                              <p:spTgt spid="108"/>
                                            </p:tgtEl>
                                            <p:attrNameLst>
                                              <p:attrName>ppt_x</p:attrName>
                                            </p:attrNameLst>
                                          </p:cBhvr>
                                          <p:tavLst>
                                            <p:tav tm="0">
                                              <p:val>
                                                <p:strVal val="0-#ppt_w/2"/>
                                              </p:val>
                                            </p:tav>
                                            <p:tav tm="100000">
                                              <p:val>
                                                <p:strVal val="#ppt_x"/>
                                              </p:val>
                                            </p:tav>
                                          </p:tavLst>
                                        </p:anim>
                                        <p:anim calcmode="lin" valueType="num">
                                          <p:cBhvr additive="base">
                                            <p:cTn id="34" dur="2000" fill="hold"/>
                                            <p:tgtEl>
                                              <p:spTgt spid="10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1000"/>
                                            <p:tgtEl>
                                              <p:spTgt spid="101"/>
                                            </p:tgtEl>
                                          </p:cBhvr>
                                        </p:animEffect>
                                        <p:anim calcmode="lin" valueType="num">
                                          <p:cBhvr>
                                            <p:cTn id="39" dur="1000" fill="hold"/>
                                            <p:tgtEl>
                                              <p:spTgt spid="101"/>
                                            </p:tgtEl>
                                            <p:attrNameLst>
                                              <p:attrName>ppt_x</p:attrName>
                                            </p:attrNameLst>
                                          </p:cBhvr>
                                          <p:tavLst>
                                            <p:tav tm="0">
                                              <p:val>
                                                <p:strVal val="#ppt_x"/>
                                              </p:val>
                                            </p:tav>
                                            <p:tav tm="100000">
                                              <p:val>
                                                <p:strVal val="#ppt_x"/>
                                              </p:val>
                                            </p:tav>
                                          </p:tavLst>
                                        </p:anim>
                                        <p:anim calcmode="lin" valueType="num">
                                          <p:cBhvr>
                                            <p:cTn id="40" dur="1000" fill="hold"/>
                                            <p:tgtEl>
                                              <p:spTgt spid="101"/>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iterate type="lt">
                                        <p:tmPct val="10000"/>
                                      </p:iterate>
                                      <p:childTnLst>
                                        <p:set>
                                          <p:cBhvr>
                                            <p:cTn id="43" dur="1" fill="hold">
                                              <p:stCondLst>
                                                <p:cond delay="0"/>
                                              </p:stCondLst>
                                            </p:cTn>
                                            <p:tgtEl>
                                              <p:spTgt spid="111"/>
                                            </p:tgtEl>
                                            <p:attrNameLst>
                                              <p:attrName>style.visibility</p:attrName>
                                            </p:attrNameLst>
                                          </p:cBhvr>
                                          <p:to>
                                            <p:strVal val="visible"/>
                                          </p:to>
                                        </p:set>
                                        <p:animEffect transition="in" filter="fade">
                                          <p:cBhvr>
                                            <p:cTn id="44" dur="750"/>
                                            <p:tgtEl>
                                              <p:spTgt spid="111"/>
                                            </p:tgtEl>
                                          </p:cBhvr>
                                        </p:animEffect>
                                        <p:anim calcmode="lin" valueType="num">
                                          <p:cBhvr>
                                            <p:cTn id="45" dur="750" fill="hold"/>
                                            <p:tgtEl>
                                              <p:spTgt spid="111"/>
                                            </p:tgtEl>
                                            <p:attrNameLst>
                                              <p:attrName>ppt_x</p:attrName>
                                            </p:attrNameLst>
                                          </p:cBhvr>
                                          <p:tavLst>
                                            <p:tav tm="0">
                                              <p:val>
                                                <p:strVal val="#ppt_x"/>
                                              </p:val>
                                            </p:tav>
                                            <p:tav tm="100000">
                                              <p:val>
                                                <p:strVal val="#ppt_x"/>
                                              </p:val>
                                            </p:tav>
                                          </p:tavLst>
                                        </p:anim>
                                        <p:anim calcmode="lin" valueType="num">
                                          <p:cBhvr>
                                            <p:cTn id="46" dur="750" fill="hold"/>
                                            <p:tgtEl>
                                              <p:spTgt spid="111"/>
                                            </p:tgtEl>
                                            <p:attrNameLst>
                                              <p:attrName>ppt_y</p:attrName>
                                            </p:attrNameLst>
                                          </p:cBhvr>
                                          <p:tavLst>
                                            <p:tav tm="0">
                                              <p:val>
                                                <p:strVal val="#ppt_y+.1"/>
                                              </p:val>
                                            </p:tav>
                                            <p:tav tm="100000">
                                              <p:val>
                                                <p:strVal val="#ppt_y"/>
                                              </p:val>
                                            </p:tav>
                                          </p:tavLst>
                                        </p:anim>
                                      </p:childTnLst>
                                    </p:cTn>
                                  </p:par>
                                </p:childTnLst>
                              </p:cTn>
                            </p:par>
                            <p:par>
                              <p:cTn id="47" fill="hold">
                                <p:stCondLst>
                                  <p:cond delay="5350"/>
                                </p:stCondLst>
                                <p:childTnLst>
                                  <p:par>
                                    <p:cTn id="48" presetID="16" presetClass="entr" presetSubtype="37" fill="hold" grpId="0"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barn(outVertical)">
                                          <p:cBhvr>
                                            <p:cTn id="50" dur="500"/>
                                            <p:tgtEl>
                                              <p:spTgt spid="112"/>
                                            </p:tgtEl>
                                          </p:cBhvr>
                                        </p:animEffect>
                                      </p:childTnLst>
                                    </p:cTn>
                                  </p:par>
                                </p:childTnLst>
                              </p:cTn>
                            </p:par>
                            <p:par>
                              <p:cTn id="51" fill="hold">
                                <p:stCondLst>
                                  <p:cond delay="5850"/>
                                </p:stCondLst>
                                <p:childTnLst>
                                  <p:par>
                                    <p:cTn id="52" presetID="10" presetClass="entr" presetSubtype="0" fill="hold" nodeType="afterEffect">
                                      <p:stCondLst>
                                        <p:cond delay="0"/>
                                      </p:stCondLst>
                                      <p:childTnLst>
                                        <p:set>
                                          <p:cBhvr>
                                            <p:cTn id="53" dur="1" fill="hold">
                                              <p:stCondLst>
                                                <p:cond delay="0"/>
                                              </p:stCondLst>
                                            </p:cTn>
                                            <p:tgtEl>
                                              <p:spTgt spid="114"/>
                                            </p:tgtEl>
                                            <p:attrNameLst>
                                              <p:attrName>style.visibility</p:attrName>
                                            </p:attrNameLst>
                                          </p:cBhvr>
                                          <p:to>
                                            <p:strVal val="visible"/>
                                          </p:to>
                                        </p:set>
                                        <p:animEffect transition="in" filter="fade">
                                          <p:cBhvr>
                                            <p:cTn id="54" dur="500"/>
                                            <p:tgtEl>
                                              <p:spTgt spid="114"/>
                                            </p:tgtEl>
                                          </p:cBhvr>
                                        </p:animEffect>
                                      </p:childTnLst>
                                    </p:cTn>
                                  </p:par>
                                </p:childTnLst>
                              </p:cTn>
                            </p:par>
                            <p:par>
                              <p:cTn id="55" fill="hold">
                                <p:stCondLst>
                                  <p:cond delay="6350"/>
                                </p:stCondLst>
                                <p:childTnLst>
                                  <p:par>
                                    <p:cTn id="56" presetID="42" presetClass="entr" presetSubtype="0" fill="hold" nodeType="afterEffect">
                                      <p:stCondLst>
                                        <p:cond delay="0"/>
                                      </p:stCondLst>
                                      <p:childTnLst>
                                        <p:set>
                                          <p:cBhvr>
                                            <p:cTn id="57" dur="1" fill="hold">
                                              <p:stCondLst>
                                                <p:cond delay="0"/>
                                              </p:stCondLst>
                                            </p:cTn>
                                            <p:tgtEl>
                                              <p:spTgt spid="115"/>
                                            </p:tgtEl>
                                            <p:attrNameLst>
                                              <p:attrName>style.visibility</p:attrName>
                                            </p:attrNameLst>
                                          </p:cBhvr>
                                          <p:to>
                                            <p:strVal val="visible"/>
                                          </p:to>
                                        </p:set>
                                        <p:animEffect transition="in" filter="fade">
                                          <p:cBhvr>
                                            <p:cTn id="58" dur="1000"/>
                                            <p:tgtEl>
                                              <p:spTgt spid="115"/>
                                            </p:tgtEl>
                                          </p:cBhvr>
                                        </p:animEffect>
                                        <p:anim calcmode="lin" valueType="num">
                                          <p:cBhvr>
                                            <p:cTn id="59" dur="1000" fill="hold"/>
                                            <p:tgtEl>
                                              <p:spTgt spid="115"/>
                                            </p:tgtEl>
                                            <p:attrNameLst>
                                              <p:attrName>ppt_x</p:attrName>
                                            </p:attrNameLst>
                                          </p:cBhvr>
                                          <p:tavLst>
                                            <p:tav tm="0">
                                              <p:val>
                                                <p:strVal val="#ppt_x"/>
                                              </p:val>
                                            </p:tav>
                                            <p:tav tm="100000">
                                              <p:val>
                                                <p:strVal val="#ppt_x"/>
                                              </p:val>
                                            </p:tav>
                                          </p:tavLst>
                                        </p:anim>
                                        <p:anim calcmode="lin" valueType="num">
                                          <p:cBhvr>
                                            <p:cTn id="60" dur="1000" fill="hold"/>
                                            <p:tgtEl>
                                              <p:spTgt spid="115"/>
                                            </p:tgtEl>
                                            <p:attrNameLst>
                                              <p:attrName>ppt_y</p:attrName>
                                            </p:attrNameLst>
                                          </p:cBhvr>
                                          <p:tavLst>
                                            <p:tav tm="0">
                                              <p:val>
                                                <p:strVal val="#ppt_y+.1"/>
                                              </p:val>
                                            </p:tav>
                                            <p:tav tm="100000">
                                              <p:val>
                                                <p:strVal val="#ppt_y"/>
                                              </p:val>
                                            </p:tav>
                                          </p:tavLst>
                                        </p:anim>
                                      </p:childTnLst>
                                    </p:cTn>
                                  </p:par>
                                </p:childTnLst>
                              </p:cTn>
                            </p:par>
                            <p:par>
                              <p:cTn id="61" fill="hold">
                                <p:stCondLst>
                                  <p:cond delay="7350"/>
                                </p:stCondLst>
                                <p:childTnLst>
                                  <p:par>
                                    <p:cTn id="62" presetID="63" presetClass="path" presetSubtype="0" accel="50000" decel="50000" fill="hold" nodeType="afterEffect">
                                      <p:stCondLst>
                                        <p:cond delay="0"/>
                                      </p:stCondLst>
                                      <p:childTnLst>
                                        <p:animMotion origin="layout" path="M 5.55556E-7 -3.7446E-6 L 0.29375 -3.7446E-6 " pathEditMode="relative" rAng="0" ptsTypes="AA">
                                          <p:cBhvr>
                                            <p:cTn id="63" dur="2000" fill="hold"/>
                                            <p:tgtEl>
                                              <p:spTgt spid="114"/>
                                            </p:tgtEl>
                                            <p:attrNameLst>
                                              <p:attrName>ppt_x</p:attrName>
                                              <p:attrName>ppt_y</p:attrName>
                                            </p:attrNameLst>
                                          </p:cBhvr>
                                          <p:rCtr x="14687" y="0"/>
                                        </p:animMotion>
                                      </p:childTnLst>
                                    </p:cTn>
                                  </p:par>
                                  <p:par>
                                    <p:cTn id="64" presetID="63" presetClass="path" presetSubtype="0" accel="50000" decel="50000" fill="hold" nodeType="withEffect">
                                      <p:stCondLst>
                                        <p:cond delay="0"/>
                                      </p:stCondLst>
                                      <p:childTnLst>
                                        <p:animMotion origin="layout" path="M 0.00626 4.41703E-6 L 0.2882 4.41703E-6 " pathEditMode="relative" rAng="0" ptsTypes="AA">
                                          <p:cBhvr>
                                            <p:cTn id="65" dur="2000" fill="hold"/>
                                            <p:tgtEl>
                                              <p:spTgt spid="115"/>
                                            </p:tgtEl>
                                            <p:attrNameLst>
                                              <p:attrName>ppt_x</p:attrName>
                                              <p:attrName>ppt_y</p:attrName>
                                            </p:attrNameLst>
                                          </p:cBhvr>
                                          <p:rCtr x="14097" y="0"/>
                                        </p:animMotion>
                                      </p:childTnLst>
                                    </p:cTn>
                                  </p:par>
                                </p:childTnLst>
                              </p:cTn>
                            </p:par>
                            <p:par>
                              <p:cTn id="66" fill="hold">
                                <p:stCondLst>
                                  <p:cond delay="9350"/>
                                </p:stCondLst>
                                <p:childTnLst>
                                  <p:par>
                                    <p:cTn id="67" presetID="10" presetClass="exit" presetSubtype="0" fill="hold" nodeType="afterEffect">
                                      <p:stCondLst>
                                        <p:cond delay="0"/>
                                      </p:stCondLst>
                                      <p:childTnLst>
                                        <p:animEffect transition="out" filter="fade">
                                          <p:cBhvr>
                                            <p:cTn id="68" dur="500"/>
                                            <p:tgtEl>
                                              <p:spTgt spid="114"/>
                                            </p:tgtEl>
                                          </p:cBhvr>
                                        </p:animEffect>
                                        <p:set>
                                          <p:cBhvr>
                                            <p:cTn id="69" dur="1" fill="hold">
                                              <p:stCondLst>
                                                <p:cond delay="499"/>
                                              </p:stCondLst>
                                            </p:cTn>
                                            <p:tgtEl>
                                              <p:spTgt spid="114"/>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15"/>
                                            </p:tgtEl>
                                          </p:cBhvr>
                                        </p:animEffect>
                                        <p:set>
                                          <p:cBhvr>
                                            <p:cTn id="72" dur="1" fill="hold">
                                              <p:stCondLst>
                                                <p:cond delay="499"/>
                                              </p:stCondLst>
                                            </p:cTn>
                                            <p:tgtEl>
                                              <p:spTgt spid="115"/>
                                            </p:tgtEl>
                                            <p:attrNameLst>
                                              <p:attrName>style.visibility</p:attrName>
                                            </p:attrNameLst>
                                          </p:cBhvr>
                                          <p:to>
                                            <p:strVal val="hidden"/>
                                          </p:to>
                                        </p:set>
                                      </p:childTnLst>
                                    </p:cTn>
                                  </p:par>
                                </p:childTnLst>
                              </p:cTn>
                            </p:par>
                            <p:par>
                              <p:cTn id="73" fill="hold">
                                <p:stCondLst>
                                  <p:cond delay="9850"/>
                                </p:stCondLst>
                                <p:childTnLst>
                                  <p:par>
                                    <p:cTn id="74" presetID="22" presetClass="entr" presetSubtype="8" fill="hold" grpId="0" nodeType="afterEffect">
                                      <p:stCondLst>
                                        <p:cond delay="0"/>
                                      </p:stCondLst>
                                      <p:childTnLst>
                                        <p:set>
                                          <p:cBhvr>
                                            <p:cTn id="75" dur="1" fill="hold">
                                              <p:stCondLst>
                                                <p:cond delay="0"/>
                                              </p:stCondLst>
                                            </p:cTn>
                                            <p:tgtEl>
                                              <p:spTgt spid="116"/>
                                            </p:tgtEl>
                                            <p:attrNameLst>
                                              <p:attrName>style.visibility</p:attrName>
                                            </p:attrNameLst>
                                          </p:cBhvr>
                                          <p:to>
                                            <p:strVal val="visible"/>
                                          </p:to>
                                        </p:set>
                                        <p:animEffect transition="in" filter="wipe(left)">
                                          <p:cBhvr>
                                            <p:cTn id="76" dur="3000"/>
                                            <p:tgtEl>
                                              <p:spTgt spid="116"/>
                                            </p:tgtEl>
                                          </p:cBhvr>
                                        </p:animEffect>
                                      </p:childTnLst>
                                    </p:cTn>
                                  </p:par>
                                </p:childTnLst>
                              </p:cTn>
                            </p:par>
                            <p:par>
                              <p:cTn id="77" fill="hold">
                                <p:stCondLst>
                                  <p:cond delay="12850"/>
                                </p:stCondLst>
                                <p:childTnLst>
                                  <p:par>
                                    <p:cTn id="78" presetID="23" presetClass="entr" presetSubtype="528" fill="hold" grpId="0" nodeType="afterEffect">
                                      <p:stCondLst>
                                        <p:cond delay="0"/>
                                      </p:stCondLst>
                                      <p:iterate type="lt">
                                        <p:tmPct val="10000"/>
                                      </p:iterate>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anim calcmode="lin" valueType="num">
                                          <p:cBhvr>
                                            <p:cTn id="82" dur="500" fill="hold"/>
                                            <p:tgtEl>
                                              <p:spTgt spid="113"/>
                                            </p:tgtEl>
                                            <p:attrNameLst>
                                              <p:attrName>ppt_x</p:attrName>
                                            </p:attrNameLst>
                                          </p:cBhvr>
                                          <p:tavLst>
                                            <p:tav tm="0">
                                              <p:val>
                                                <p:fltVal val="0.5"/>
                                              </p:val>
                                            </p:tav>
                                            <p:tav tm="100000">
                                              <p:val>
                                                <p:strVal val="#ppt_x"/>
                                              </p:val>
                                            </p:tav>
                                          </p:tavLst>
                                        </p:anim>
                                        <p:anim calcmode="lin" valueType="num">
                                          <p:cBhvr>
                                            <p:cTn id="83" dur="500" fill="hold"/>
                                            <p:tgtEl>
                                              <p:spTgt spid="1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11" grpId="0"/>
          <p:bldP spid="112" grpId="0" animBg="1"/>
          <p:bldP spid="113" grpId="0"/>
          <p:bldP spid="11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126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347419" y="4731991"/>
            <a:ext cx="224082" cy="221156"/>
            <a:chOff x="4328868" y="5502988"/>
            <a:chExt cx="500307" cy="493774"/>
          </a:xfrm>
        </p:grpSpPr>
        <p:sp>
          <p:nvSpPr>
            <p:cNvPr id="3"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Group 9"/>
          <p:cNvGrpSpPr/>
          <p:nvPr/>
        </p:nvGrpSpPr>
        <p:grpSpPr>
          <a:xfrm flipH="1">
            <a:off x="933709" y="4731991"/>
            <a:ext cx="224082" cy="221156"/>
            <a:chOff x="4328868" y="5502988"/>
            <a:chExt cx="500307" cy="493774"/>
          </a:xfrm>
        </p:grpSpPr>
        <p:sp>
          <p:nvSpPr>
            <p:cNvPr id="6"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8"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25"/>
          <p:cNvGrpSpPr/>
          <p:nvPr/>
        </p:nvGrpSpPr>
        <p:grpSpPr>
          <a:xfrm rot="5400000">
            <a:off x="-1257860" y="1257862"/>
            <a:ext cx="5143503" cy="2627784"/>
            <a:chOff x="0" y="3474720"/>
            <a:chExt cx="10261600" cy="71120"/>
          </a:xfrm>
        </p:grpSpPr>
        <p:sp>
          <p:nvSpPr>
            <p:cNvPr id="10"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1"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2"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3"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
        <p:nvSpPr>
          <p:cNvPr id="15"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75000"/>
                    <a:lumOff val="25000"/>
                  </a:schemeClr>
                </a:solidFill>
                <a:latin typeface="微软雅黑" pitchFamily="34" charset="-122"/>
                <a:ea typeface="微软雅黑" pitchFamily="34" charset="-122"/>
              </a:rPr>
              <a:t> </a:t>
            </a:r>
            <a:r>
              <a:rPr lang="zh-CN" altLang="en-US" sz="2800" b="1" dirty="0" smtClean="0">
                <a:solidFill>
                  <a:schemeClr val="tx1">
                    <a:lumMod val="75000"/>
                    <a:lumOff val="25000"/>
                  </a:schemeClr>
                </a:solidFill>
                <a:latin typeface="微软雅黑" pitchFamily="34" charset="-122"/>
                <a:ea typeface="微软雅黑" pitchFamily="34" charset="-122"/>
              </a:rPr>
              <a:t>第一部分</a:t>
            </a:r>
            <a:endParaRPr lang="en-US" altLang="zh-CN" sz="2800" b="1" dirty="0">
              <a:solidFill>
                <a:schemeClr val="tx1">
                  <a:lumMod val="75000"/>
                  <a:lumOff val="25000"/>
                </a:schemeClr>
              </a:solidFill>
              <a:latin typeface="微软雅黑" pitchFamily="34" charset="-122"/>
              <a:ea typeface="微软雅黑" pitchFamily="34" charset="-122"/>
            </a:endParaRPr>
          </a:p>
          <a:p>
            <a:pPr marL="0" lvl="1" algn="ctr"/>
            <a:r>
              <a:rPr lang="zh-CN" altLang="en-US" sz="3600" b="1" dirty="0" smtClean="0">
                <a:solidFill>
                  <a:srgbClr val="663A77"/>
                </a:solidFill>
                <a:latin typeface="微软雅黑" pitchFamily="34" charset="-122"/>
                <a:ea typeface="微软雅黑" pitchFamily="34" charset="-122"/>
              </a:rPr>
              <a:t>单击添加标题</a:t>
            </a:r>
            <a:endParaRPr lang="en-US" altLang="zh-CN" sz="3600" b="1" dirty="0" smtClean="0">
              <a:solidFill>
                <a:srgbClr val="663A77"/>
              </a:solidFill>
              <a:latin typeface="微软雅黑" pitchFamily="34" charset="-122"/>
              <a:ea typeface="微软雅黑" pitchFamily="34" charset="-122"/>
            </a:endParaRPr>
          </a:p>
        </p:txBody>
      </p:sp>
      <p:cxnSp>
        <p:nvCxnSpPr>
          <p:cNvPr id="16" name="直接连接符 15"/>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01</a:t>
            </a:r>
            <a:endParaRPr lang="zh-CN" altLang="en-US" sz="1600" dirty="0" smtClean="0">
              <a:latin typeface="微软雅黑" pitchFamily="34" charset="-122"/>
              <a:ea typeface="微软雅黑" pitchFamily="34" charset="-122"/>
            </a:endParaRPr>
          </a:p>
        </p:txBody>
      </p:sp>
      <p:grpSp>
        <p:nvGrpSpPr>
          <p:cNvPr id="18" name="组合 17"/>
          <p:cNvGrpSpPr/>
          <p:nvPr/>
        </p:nvGrpSpPr>
        <p:grpSpPr>
          <a:xfrm>
            <a:off x="2123728" y="1579724"/>
            <a:ext cx="1197175" cy="1197175"/>
            <a:chOff x="1068965" y="491752"/>
            <a:chExt cx="1197175" cy="1197175"/>
          </a:xfrm>
        </p:grpSpPr>
        <p:grpSp>
          <p:nvGrpSpPr>
            <p:cNvPr id="19" name="组合 18"/>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663A7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3"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5"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6"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129927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left)">
                                      <p:cBhvr>
                                        <p:cTn id="17" dur="500"/>
                                        <p:tgtEl>
                                          <p:spTgt spid="1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ppt_x</p:attrName>
                                        </p:attrNameLst>
                                      </p:cBhvr>
                                      <p:tavLst>
                                        <p:tav tm="0">
                                          <p:val>
                                            <p:strVal val="#ppt_x-#ppt_w*1.125000"/>
                                          </p:val>
                                        </p:tav>
                                        <p:tav tm="100000">
                                          <p:val>
                                            <p:strVal val="#ppt_x"/>
                                          </p:val>
                                        </p:tav>
                                      </p:tavLst>
                                    </p:anim>
                                    <p:animEffect transition="in" filter="wipe(right)">
                                      <p:cBhvr>
                                        <p:cTn id="22" dur="500"/>
                                        <p:tgtEl>
                                          <p:spTgt spid="15"/>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4"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83198" y="1358541"/>
            <a:ext cx="1609079" cy="1608497"/>
            <a:chOff x="1367367" y="1923540"/>
            <a:chExt cx="2091076" cy="2091076"/>
          </a:xfrm>
        </p:grpSpPr>
        <p:pic>
          <p:nvPicPr>
            <p:cNvPr id="10" name="图片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1" name="组合 10"/>
            <p:cNvGrpSpPr/>
            <p:nvPr/>
          </p:nvGrpSpPr>
          <p:grpSpPr>
            <a:xfrm>
              <a:off x="1367367" y="1923540"/>
              <a:ext cx="2091076" cy="2091076"/>
              <a:chOff x="4742449" y="2216782"/>
              <a:chExt cx="3801476" cy="3801476"/>
            </a:xfrm>
          </p:grpSpPr>
          <p:sp>
            <p:nvSpPr>
              <p:cNvPr id="12" name="任意多边形 1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5" name="组合 14"/>
          <p:cNvGrpSpPr/>
          <p:nvPr/>
        </p:nvGrpSpPr>
        <p:grpSpPr>
          <a:xfrm>
            <a:off x="2730021" y="1358541"/>
            <a:ext cx="1609079" cy="1608497"/>
            <a:chOff x="3751324" y="1923540"/>
            <a:chExt cx="2091076" cy="2091076"/>
          </a:xfrm>
        </p:grpSpPr>
        <p:pic>
          <p:nvPicPr>
            <p:cNvPr id="16" name="图片 15"/>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7" name="组合 16"/>
            <p:cNvGrpSpPr/>
            <p:nvPr/>
          </p:nvGrpSpPr>
          <p:grpSpPr>
            <a:xfrm>
              <a:off x="3751324" y="1923540"/>
              <a:ext cx="2091076" cy="2091076"/>
              <a:chOff x="4742449" y="2216782"/>
              <a:chExt cx="3801476" cy="3801476"/>
            </a:xfrm>
          </p:grpSpPr>
          <p:sp>
            <p:nvSpPr>
              <p:cNvPr id="18" name="任意多边形 17"/>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圆角矩形 18"/>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圆角矩形 19"/>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1" name="组合 20"/>
          <p:cNvGrpSpPr/>
          <p:nvPr/>
        </p:nvGrpSpPr>
        <p:grpSpPr>
          <a:xfrm>
            <a:off x="4773657" y="1358541"/>
            <a:ext cx="1615449" cy="1608497"/>
            <a:chOff x="6258959" y="1923540"/>
            <a:chExt cx="2099355" cy="2091076"/>
          </a:xfrm>
        </p:grpSpPr>
        <p:pic>
          <p:nvPicPr>
            <p:cNvPr id="22" name="图片 21"/>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3" name="组合 22"/>
            <p:cNvGrpSpPr/>
            <p:nvPr/>
          </p:nvGrpSpPr>
          <p:grpSpPr>
            <a:xfrm>
              <a:off x="6258959" y="1923540"/>
              <a:ext cx="2091076" cy="2091076"/>
              <a:chOff x="4742449" y="2216782"/>
              <a:chExt cx="3801476" cy="3801476"/>
            </a:xfrm>
          </p:grpSpPr>
          <p:sp>
            <p:nvSpPr>
              <p:cNvPr id="24" name="任意多边形 23"/>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7" name="组合 26"/>
          <p:cNvGrpSpPr/>
          <p:nvPr/>
        </p:nvGrpSpPr>
        <p:grpSpPr>
          <a:xfrm>
            <a:off x="6819992" y="1358541"/>
            <a:ext cx="1616423" cy="1608497"/>
            <a:chOff x="8787513" y="1923540"/>
            <a:chExt cx="2100620" cy="2091076"/>
          </a:xfrm>
        </p:grpSpPr>
        <p:pic>
          <p:nvPicPr>
            <p:cNvPr id="28" name="图片 27"/>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29" name="组合 28"/>
            <p:cNvGrpSpPr/>
            <p:nvPr/>
          </p:nvGrpSpPr>
          <p:grpSpPr>
            <a:xfrm>
              <a:off x="8787513" y="1923540"/>
              <a:ext cx="2091076" cy="2091076"/>
              <a:chOff x="4742449" y="2216782"/>
              <a:chExt cx="3801476" cy="3801476"/>
            </a:xfrm>
          </p:grpSpPr>
          <p:sp>
            <p:nvSpPr>
              <p:cNvPr id="30" name="任意多边形 2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圆角矩形 31"/>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3" name="文本框 23"/>
          <p:cNvSpPr txBox="1"/>
          <p:nvPr/>
        </p:nvSpPr>
        <p:spPr>
          <a:xfrm>
            <a:off x="705280" y="396808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4" name="组合 33"/>
          <p:cNvGrpSpPr/>
          <p:nvPr/>
        </p:nvGrpSpPr>
        <p:grpSpPr>
          <a:xfrm>
            <a:off x="692858" y="3323733"/>
            <a:ext cx="1447988" cy="478780"/>
            <a:chOff x="940739" y="4267247"/>
            <a:chExt cx="1930400" cy="638521"/>
          </a:xfrm>
        </p:grpSpPr>
        <p:sp>
          <p:nvSpPr>
            <p:cNvPr id="35" name="任意多边形 3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任意多边形 3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38" name="组合 37"/>
          <p:cNvGrpSpPr/>
          <p:nvPr/>
        </p:nvGrpSpPr>
        <p:grpSpPr>
          <a:xfrm>
            <a:off x="2789761" y="3323733"/>
            <a:ext cx="1447988" cy="478780"/>
            <a:chOff x="940739" y="4267247"/>
            <a:chExt cx="1930400" cy="638521"/>
          </a:xfrm>
        </p:grpSpPr>
        <p:sp>
          <p:nvSpPr>
            <p:cNvPr id="39" name="任意多边形 3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任意多边形 3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42" name="组合 41"/>
          <p:cNvGrpSpPr/>
          <p:nvPr/>
        </p:nvGrpSpPr>
        <p:grpSpPr>
          <a:xfrm>
            <a:off x="4886664" y="3323733"/>
            <a:ext cx="1447988" cy="478780"/>
            <a:chOff x="940739" y="4267247"/>
            <a:chExt cx="1930400" cy="638521"/>
          </a:xfrm>
        </p:grpSpPr>
        <p:sp>
          <p:nvSpPr>
            <p:cNvPr id="43" name="任意多边形 4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46" name="组合 45"/>
          <p:cNvGrpSpPr/>
          <p:nvPr/>
        </p:nvGrpSpPr>
        <p:grpSpPr>
          <a:xfrm>
            <a:off x="6983568" y="3323733"/>
            <a:ext cx="1447988" cy="478780"/>
            <a:chOff x="940739" y="4267247"/>
            <a:chExt cx="1930400" cy="638521"/>
          </a:xfrm>
        </p:grpSpPr>
        <p:sp>
          <p:nvSpPr>
            <p:cNvPr id="47" name="任意多边形 4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任意多边形 4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50" name="文本框 23"/>
          <p:cNvSpPr txBox="1"/>
          <p:nvPr/>
        </p:nvSpPr>
        <p:spPr>
          <a:xfrm>
            <a:off x="2840964" y="396808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1" name="文本框 23"/>
          <p:cNvSpPr txBox="1"/>
          <p:nvPr/>
        </p:nvSpPr>
        <p:spPr>
          <a:xfrm>
            <a:off x="4941757" y="396808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2" name="文本框 23"/>
          <p:cNvSpPr txBox="1"/>
          <p:nvPr/>
        </p:nvSpPr>
        <p:spPr>
          <a:xfrm>
            <a:off x="7057204" y="396808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150774550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100" fill="hold"/>
                                        <p:tgtEl>
                                          <p:spTgt spid="9"/>
                                        </p:tgtEl>
                                        <p:attrNameLst>
                                          <p:attrName>ppt_w</p:attrName>
                                        </p:attrNameLst>
                                      </p:cBhvr>
                                      <p:tavLst>
                                        <p:tav tm="0">
                                          <p:val>
                                            <p:fltVal val="0"/>
                                          </p:val>
                                        </p:tav>
                                        <p:tav tm="100000">
                                          <p:val>
                                            <p:strVal val="#ppt_w"/>
                                          </p:val>
                                        </p:tav>
                                      </p:tavLst>
                                    </p:anim>
                                    <p:anim calcmode="lin" valueType="num">
                                      <p:cBhvr>
                                        <p:cTn id="42" dur="100" fill="hold"/>
                                        <p:tgtEl>
                                          <p:spTgt spid="9"/>
                                        </p:tgtEl>
                                        <p:attrNameLst>
                                          <p:attrName>ppt_h</p:attrName>
                                        </p:attrNameLst>
                                      </p:cBhvr>
                                      <p:tavLst>
                                        <p:tav tm="0">
                                          <p:val>
                                            <p:fltVal val="0"/>
                                          </p:val>
                                        </p:tav>
                                        <p:tav tm="100000">
                                          <p:val>
                                            <p:strVal val="#ppt_h"/>
                                          </p:val>
                                        </p:tav>
                                      </p:tavLst>
                                    </p:anim>
                                    <p:animEffect transition="in" filter="fade">
                                      <p:cBhvr>
                                        <p:cTn id="43" dur="100"/>
                                        <p:tgtEl>
                                          <p:spTgt spid="9"/>
                                        </p:tgtEl>
                                      </p:cBhvr>
                                    </p:animEffect>
                                  </p:childTnLst>
                                </p:cTn>
                              </p:par>
                              <p:par>
                                <p:cTn id="44" presetID="6" presetClass="emph" presetSubtype="0" fill="hold" nodeType="withEffect">
                                  <p:stCondLst>
                                    <p:cond delay="100"/>
                                  </p:stCondLst>
                                  <p:childTnLst>
                                    <p:animScale>
                                      <p:cBhvr>
                                        <p:cTn id="45" dur="100" fill="hold"/>
                                        <p:tgtEl>
                                          <p:spTgt spid="9"/>
                                        </p:tgtEl>
                                      </p:cBhvr>
                                      <p:by x="110000" y="110000"/>
                                    </p:animScale>
                                  </p:childTnLst>
                                </p:cTn>
                              </p:par>
                              <p:par>
                                <p:cTn id="46" presetID="6" presetClass="emph" presetSubtype="0" fill="hold" nodeType="withEffect">
                                  <p:stCondLst>
                                    <p:cond delay="200"/>
                                  </p:stCondLst>
                                  <p:childTnLst>
                                    <p:animScale>
                                      <p:cBhvr>
                                        <p:cTn id="47" dur="200" fill="hold"/>
                                        <p:tgtEl>
                                          <p:spTgt spid="9"/>
                                        </p:tgtEl>
                                      </p:cBhvr>
                                      <p:by x="90000" y="90000"/>
                                    </p:animScale>
                                  </p:childTnLst>
                                </p:cTn>
                              </p:par>
                              <p:par>
                                <p:cTn id="48" presetID="6" presetClass="emph" presetSubtype="0" fill="hold" nodeType="withEffect">
                                  <p:stCondLst>
                                    <p:cond delay="400"/>
                                  </p:stCondLst>
                                  <p:childTnLst>
                                    <p:animScale>
                                      <p:cBhvr>
                                        <p:cTn id="49" dur="100" fill="hold"/>
                                        <p:tgtEl>
                                          <p:spTgt spid="9"/>
                                        </p:tgtEl>
                                      </p:cBhvr>
                                      <p:by x="105000" y="105000"/>
                                    </p:animScale>
                                  </p:childTnLst>
                                </p:cTn>
                              </p:par>
                              <p:par>
                                <p:cTn id="50" presetID="6" presetClass="emph" presetSubtype="0" fill="hold" nodeType="withEffect">
                                  <p:stCondLst>
                                    <p:cond delay="500"/>
                                  </p:stCondLst>
                                  <p:childTnLst>
                                    <p:animScale>
                                      <p:cBhvr>
                                        <p:cTn id="51" dur="200" fill="hold"/>
                                        <p:tgtEl>
                                          <p:spTgt spid="9"/>
                                        </p:tgtEl>
                                      </p:cBhvr>
                                      <p:by x="95000" y="95000"/>
                                    </p:animScale>
                                  </p:childTnLst>
                                </p:cTn>
                              </p:par>
                            </p:childTnLst>
                          </p:cTn>
                        </p:par>
                        <p:par>
                          <p:cTn id="52" fill="hold">
                            <p:stCondLst>
                              <p:cond delay="1200"/>
                            </p:stCondLst>
                            <p:childTnLst>
                              <p:par>
                                <p:cTn id="53" presetID="53" presetClass="entr" presetSubtype="16"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 fill="hold"/>
                                        <p:tgtEl>
                                          <p:spTgt spid="15"/>
                                        </p:tgtEl>
                                        <p:attrNameLst>
                                          <p:attrName>ppt_w</p:attrName>
                                        </p:attrNameLst>
                                      </p:cBhvr>
                                      <p:tavLst>
                                        <p:tav tm="0">
                                          <p:val>
                                            <p:fltVal val="0"/>
                                          </p:val>
                                        </p:tav>
                                        <p:tav tm="100000">
                                          <p:val>
                                            <p:strVal val="#ppt_w"/>
                                          </p:val>
                                        </p:tav>
                                      </p:tavLst>
                                    </p:anim>
                                    <p:anim calcmode="lin" valueType="num">
                                      <p:cBhvr>
                                        <p:cTn id="56" dur="100" fill="hold"/>
                                        <p:tgtEl>
                                          <p:spTgt spid="15"/>
                                        </p:tgtEl>
                                        <p:attrNameLst>
                                          <p:attrName>ppt_h</p:attrName>
                                        </p:attrNameLst>
                                      </p:cBhvr>
                                      <p:tavLst>
                                        <p:tav tm="0">
                                          <p:val>
                                            <p:fltVal val="0"/>
                                          </p:val>
                                        </p:tav>
                                        <p:tav tm="100000">
                                          <p:val>
                                            <p:strVal val="#ppt_h"/>
                                          </p:val>
                                        </p:tav>
                                      </p:tavLst>
                                    </p:anim>
                                    <p:animEffect transition="in" filter="fade">
                                      <p:cBhvr>
                                        <p:cTn id="57" dur="100"/>
                                        <p:tgtEl>
                                          <p:spTgt spid="15"/>
                                        </p:tgtEl>
                                      </p:cBhvr>
                                    </p:animEffect>
                                  </p:childTnLst>
                                </p:cTn>
                              </p:par>
                              <p:par>
                                <p:cTn id="58" presetID="6" presetClass="emph" presetSubtype="0" fill="hold" nodeType="withEffect">
                                  <p:stCondLst>
                                    <p:cond delay="100"/>
                                  </p:stCondLst>
                                  <p:childTnLst>
                                    <p:animScale>
                                      <p:cBhvr>
                                        <p:cTn id="59" dur="100" fill="hold"/>
                                        <p:tgtEl>
                                          <p:spTgt spid="15"/>
                                        </p:tgtEl>
                                      </p:cBhvr>
                                      <p:by x="110000" y="110000"/>
                                    </p:animScale>
                                  </p:childTnLst>
                                </p:cTn>
                              </p:par>
                              <p:par>
                                <p:cTn id="60" presetID="6" presetClass="emph" presetSubtype="0" fill="hold" nodeType="withEffect">
                                  <p:stCondLst>
                                    <p:cond delay="200"/>
                                  </p:stCondLst>
                                  <p:childTnLst>
                                    <p:animScale>
                                      <p:cBhvr>
                                        <p:cTn id="61" dur="200" fill="hold"/>
                                        <p:tgtEl>
                                          <p:spTgt spid="15"/>
                                        </p:tgtEl>
                                      </p:cBhvr>
                                      <p:by x="90000" y="90000"/>
                                    </p:animScale>
                                  </p:childTnLst>
                                </p:cTn>
                              </p:par>
                              <p:par>
                                <p:cTn id="62" presetID="6" presetClass="emph" presetSubtype="0" fill="hold" nodeType="withEffect">
                                  <p:stCondLst>
                                    <p:cond delay="400"/>
                                  </p:stCondLst>
                                  <p:childTnLst>
                                    <p:animScale>
                                      <p:cBhvr>
                                        <p:cTn id="63" dur="100" fill="hold"/>
                                        <p:tgtEl>
                                          <p:spTgt spid="15"/>
                                        </p:tgtEl>
                                      </p:cBhvr>
                                      <p:by x="105000" y="105000"/>
                                    </p:animScale>
                                  </p:childTnLst>
                                </p:cTn>
                              </p:par>
                              <p:par>
                                <p:cTn id="64" presetID="6" presetClass="emph" presetSubtype="0" fill="hold" nodeType="withEffect">
                                  <p:stCondLst>
                                    <p:cond delay="500"/>
                                  </p:stCondLst>
                                  <p:childTnLst>
                                    <p:animScale>
                                      <p:cBhvr>
                                        <p:cTn id="65" dur="200" fill="hold"/>
                                        <p:tgtEl>
                                          <p:spTgt spid="15"/>
                                        </p:tgtEl>
                                      </p:cBhvr>
                                      <p:by x="95000" y="95000"/>
                                    </p:animScale>
                                  </p:childTnLst>
                                </p:cTn>
                              </p:par>
                            </p:childTnLst>
                          </p:cTn>
                        </p:par>
                        <p:par>
                          <p:cTn id="66" fill="hold">
                            <p:stCondLst>
                              <p:cond delay="1900"/>
                            </p:stCondLst>
                            <p:childTnLst>
                              <p:par>
                                <p:cTn id="67" presetID="53" presetClass="entr" presetSubtype="16"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100" fill="hold"/>
                                        <p:tgtEl>
                                          <p:spTgt spid="21"/>
                                        </p:tgtEl>
                                        <p:attrNameLst>
                                          <p:attrName>ppt_w</p:attrName>
                                        </p:attrNameLst>
                                      </p:cBhvr>
                                      <p:tavLst>
                                        <p:tav tm="0">
                                          <p:val>
                                            <p:fltVal val="0"/>
                                          </p:val>
                                        </p:tav>
                                        <p:tav tm="100000">
                                          <p:val>
                                            <p:strVal val="#ppt_w"/>
                                          </p:val>
                                        </p:tav>
                                      </p:tavLst>
                                    </p:anim>
                                    <p:anim calcmode="lin" valueType="num">
                                      <p:cBhvr>
                                        <p:cTn id="70" dur="100" fill="hold"/>
                                        <p:tgtEl>
                                          <p:spTgt spid="21"/>
                                        </p:tgtEl>
                                        <p:attrNameLst>
                                          <p:attrName>ppt_h</p:attrName>
                                        </p:attrNameLst>
                                      </p:cBhvr>
                                      <p:tavLst>
                                        <p:tav tm="0">
                                          <p:val>
                                            <p:fltVal val="0"/>
                                          </p:val>
                                        </p:tav>
                                        <p:tav tm="100000">
                                          <p:val>
                                            <p:strVal val="#ppt_h"/>
                                          </p:val>
                                        </p:tav>
                                      </p:tavLst>
                                    </p:anim>
                                    <p:animEffect transition="in" filter="fade">
                                      <p:cBhvr>
                                        <p:cTn id="71" dur="100"/>
                                        <p:tgtEl>
                                          <p:spTgt spid="21"/>
                                        </p:tgtEl>
                                      </p:cBhvr>
                                    </p:animEffect>
                                  </p:childTnLst>
                                </p:cTn>
                              </p:par>
                              <p:par>
                                <p:cTn id="72" presetID="6" presetClass="emph" presetSubtype="0" fill="hold" nodeType="withEffect">
                                  <p:stCondLst>
                                    <p:cond delay="100"/>
                                  </p:stCondLst>
                                  <p:childTnLst>
                                    <p:animScale>
                                      <p:cBhvr>
                                        <p:cTn id="73" dur="100" fill="hold"/>
                                        <p:tgtEl>
                                          <p:spTgt spid="21"/>
                                        </p:tgtEl>
                                      </p:cBhvr>
                                      <p:by x="110000" y="110000"/>
                                    </p:animScale>
                                  </p:childTnLst>
                                </p:cTn>
                              </p:par>
                              <p:par>
                                <p:cTn id="74" presetID="6" presetClass="emph" presetSubtype="0" fill="hold" nodeType="withEffect">
                                  <p:stCondLst>
                                    <p:cond delay="200"/>
                                  </p:stCondLst>
                                  <p:childTnLst>
                                    <p:animScale>
                                      <p:cBhvr>
                                        <p:cTn id="75" dur="200" fill="hold"/>
                                        <p:tgtEl>
                                          <p:spTgt spid="21"/>
                                        </p:tgtEl>
                                      </p:cBhvr>
                                      <p:by x="90000" y="90000"/>
                                    </p:animScale>
                                  </p:childTnLst>
                                </p:cTn>
                              </p:par>
                              <p:par>
                                <p:cTn id="76" presetID="6" presetClass="emph" presetSubtype="0" fill="hold" nodeType="withEffect">
                                  <p:stCondLst>
                                    <p:cond delay="400"/>
                                  </p:stCondLst>
                                  <p:childTnLst>
                                    <p:animScale>
                                      <p:cBhvr>
                                        <p:cTn id="77" dur="100" fill="hold"/>
                                        <p:tgtEl>
                                          <p:spTgt spid="21"/>
                                        </p:tgtEl>
                                      </p:cBhvr>
                                      <p:by x="105000" y="105000"/>
                                    </p:animScale>
                                  </p:childTnLst>
                                </p:cTn>
                              </p:par>
                              <p:par>
                                <p:cTn id="78" presetID="6" presetClass="emph" presetSubtype="0" fill="hold" nodeType="withEffect">
                                  <p:stCondLst>
                                    <p:cond delay="500"/>
                                  </p:stCondLst>
                                  <p:childTnLst>
                                    <p:animScale>
                                      <p:cBhvr>
                                        <p:cTn id="79" dur="200" fill="hold"/>
                                        <p:tgtEl>
                                          <p:spTgt spid="21"/>
                                        </p:tgtEl>
                                      </p:cBhvr>
                                      <p:by x="95000" y="95000"/>
                                    </p:animScale>
                                  </p:childTnLst>
                                </p:cTn>
                              </p:par>
                            </p:childTnLst>
                          </p:cTn>
                        </p:par>
                        <p:par>
                          <p:cTn id="80" fill="hold">
                            <p:stCondLst>
                              <p:cond delay="2600"/>
                            </p:stCondLst>
                            <p:childTnLst>
                              <p:par>
                                <p:cTn id="81" presetID="53" presetClass="entr" presetSubtype="16"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100" fill="hold"/>
                                        <p:tgtEl>
                                          <p:spTgt spid="27"/>
                                        </p:tgtEl>
                                        <p:attrNameLst>
                                          <p:attrName>ppt_w</p:attrName>
                                        </p:attrNameLst>
                                      </p:cBhvr>
                                      <p:tavLst>
                                        <p:tav tm="0">
                                          <p:val>
                                            <p:fltVal val="0"/>
                                          </p:val>
                                        </p:tav>
                                        <p:tav tm="100000">
                                          <p:val>
                                            <p:strVal val="#ppt_w"/>
                                          </p:val>
                                        </p:tav>
                                      </p:tavLst>
                                    </p:anim>
                                    <p:anim calcmode="lin" valueType="num">
                                      <p:cBhvr>
                                        <p:cTn id="84" dur="100" fill="hold"/>
                                        <p:tgtEl>
                                          <p:spTgt spid="27"/>
                                        </p:tgtEl>
                                        <p:attrNameLst>
                                          <p:attrName>ppt_h</p:attrName>
                                        </p:attrNameLst>
                                      </p:cBhvr>
                                      <p:tavLst>
                                        <p:tav tm="0">
                                          <p:val>
                                            <p:fltVal val="0"/>
                                          </p:val>
                                        </p:tav>
                                        <p:tav tm="100000">
                                          <p:val>
                                            <p:strVal val="#ppt_h"/>
                                          </p:val>
                                        </p:tav>
                                      </p:tavLst>
                                    </p:anim>
                                    <p:animEffect transition="in" filter="fade">
                                      <p:cBhvr>
                                        <p:cTn id="85" dur="100"/>
                                        <p:tgtEl>
                                          <p:spTgt spid="27"/>
                                        </p:tgtEl>
                                      </p:cBhvr>
                                    </p:animEffect>
                                  </p:childTnLst>
                                </p:cTn>
                              </p:par>
                              <p:par>
                                <p:cTn id="86" presetID="6" presetClass="emph" presetSubtype="0" fill="hold" nodeType="withEffect">
                                  <p:stCondLst>
                                    <p:cond delay="100"/>
                                  </p:stCondLst>
                                  <p:childTnLst>
                                    <p:animScale>
                                      <p:cBhvr>
                                        <p:cTn id="87" dur="100" fill="hold"/>
                                        <p:tgtEl>
                                          <p:spTgt spid="27"/>
                                        </p:tgtEl>
                                      </p:cBhvr>
                                      <p:by x="110000" y="110000"/>
                                    </p:animScale>
                                  </p:childTnLst>
                                </p:cTn>
                              </p:par>
                              <p:par>
                                <p:cTn id="88" presetID="6" presetClass="emph" presetSubtype="0" fill="hold" nodeType="withEffect">
                                  <p:stCondLst>
                                    <p:cond delay="200"/>
                                  </p:stCondLst>
                                  <p:childTnLst>
                                    <p:animScale>
                                      <p:cBhvr>
                                        <p:cTn id="89" dur="200" fill="hold"/>
                                        <p:tgtEl>
                                          <p:spTgt spid="27"/>
                                        </p:tgtEl>
                                      </p:cBhvr>
                                      <p:by x="90000" y="90000"/>
                                    </p:animScale>
                                  </p:childTnLst>
                                </p:cTn>
                              </p:par>
                              <p:par>
                                <p:cTn id="90" presetID="6" presetClass="emph" presetSubtype="0" fill="hold" nodeType="withEffect">
                                  <p:stCondLst>
                                    <p:cond delay="400"/>
                                  </p:stCondLst>
                                  <p:childTnLst>
                                    <p:animScale>
                                      <p:cBhvr>
                                        <p:cTn id="91" dur="100" fill="hold"/>
                                        <p:tgtEl>
                                          <p:spTgt spid="27"/>
                                        </p:tgtEl>
                                      </p:cBhvr>
                                      <p:by x="105000" y="105000"/>
                                    </p:animScale>
                                  </p:childTnLst>
                                </p:cTn>
                              </p:par>
                              <p:par>
                                <p:cTn id="92" presetID="6" presetClass="emph" presetSubtype="0" fill="hold" nodeType="withEffect">
                                  <p:stCondLst>
                                    <p:cond delay="500"/>
                                  </p:stCondLst>
                                  <p:childTnLst>
                                    <p:animScale>
                                      <p:cBhvr>
                                        <p:cTn id="93" dur="200" fill="hold"/>
                                        <p:tgtEl>
                                          <p:spTgt spid="27"/>
                                        </p:tgtEl>
                                      </p:cBhvr>
                                      <p:by x="95000" y="95000"/>
                                    </p:animScale>
                                  </p:childTnLst>
                                </p:cTn>
                              </p:par>
                            </p:childTnLst>
                          </p:cTn>
                        </p:par>
                        <p:par>
                          <p:cTn id="94" fill="hold">
                            <p:stCondLst>
                              <p:cond delay="3300"/>
                            </p:stCondLst>
                            <p:childTnLst>
                              <p:par>
                                <p:cTn id="95" presetID="42" presetClass="entr" presetSubtype="0" fill="hold" nodeType="after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anim calcmode="lin" valueType="num">
                                      <p:cBhvr>
                                        <p:cTn id="98" dur="500" fill="hold"/>
                                        <p:tgtEl>
                                          <p:spTgt spid="34"/>
                                        </p:tgtEl>
                                        <p:attrNameLst>
                                          <p:attrName>ppt_x</p:attrName>
                                        </p:attrNameLst>
                                      </p:cBhvr>
                                      <p:tavLst>
                                        <p:tav tm="0">
                                          <p:val>
                                            <p:strVal val="#ppt_x"/>
                                          </p:val>
                                        </p:tav>
                                        <p:tav tm="100000">
                                          <p:val>
                                            <p:strVal val="#ppt_x"/>
                                          </p:val>
                                        </p:tav>
                                      </p:tavLst>
                                    </p:anim>
                                    <p:anim calcmode="lin" valueType="num">
                                      <p:cBhvr>
                                        <p:cTn id="99" dur="500" fill="hold"/>
                                        <p:tgtEl>
                                          <p:spTgt spid="34"/>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500"/>
                                        <p:tgtEl>
                                          <p:spTgt spid="38"/>
                                        </p:tgtEl>
                                      </p:cBhvr>
                                    </p:animEffect>
                                    <p:anim calcmode="lin" valueType="num">
                                      <p:cBhvr>
                                        <p:cTn id="103" dur="500" fill="hold"/>
                                        <p:tgtEl>
                                          <p:spTgt spid="38"/>
                                        </p:tgtEl>
                                        <p:attrNameLst>
                                          <p:attrName>ppt_x</p:attrName>
                                        </p:attrNameLst>
                                      </p:cBhvr>
                                      <p:tavLst>
                                        <p:tav tm="0">
                                          <p:val>
                                            <p:strVal val="#ppt_x"/>
                                          </p:val>
                                        </p:tav>
                                        <p:tav tm="100000">
                                          <p:val>
                                            <p:strVal val="#ppt_x"/>
                                          </p:val>
                                        </p:tav>
                                      </p:tavLst>
                                    </p:anim>
                                    <p:anim calcmode="lin" valueType="num">
                                      <p:cBhvr>
                                        <p:cTn id="104" dur="500" fill="hold"/>
                                        <p:tgtEl>
                                          <p:spTgt spid="38"/>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500"/>
                                        <p:tgtEl>
                                          <p:spTgt spid="42"/>
                                        </p:tgtEl>
                                      </p:cBhvr>
                                    </p:animEffect>
                                    <p:anim calcmode="lin" valueType="num">
                                      <p:cBhvr>
                                        <p:cTn id="108" dur="500" fill="hold"/>
                                        <p:tgtEl>
                                          <p:spTgt spid="42"/>
                                        </p:tgtEl>
                                        <p:attrNameLst>
                                          <p:attrName>ppt_x</p:attrName>
                                        </p:attrNameLst>
                                      </p:cBhvr>
                                      <p:tavLst>
                                        <p:tav tm="0">
                                          <p:val>
                                            <p:strVal val="#ppt_x"/>
                                          </p:val>
                                        </p:tav>
                                        <p:tav tm="100000">
                                          <p:val>
                                            <p:strVal val="#ppt_x"/>
                                          </p:val>
                                        </p:tav>
                                      </p:tavLst>
                                    </p:anim>
                                    <p:anim calcmode="lin" valueType="num">
                                      <p:cBhvr>
                                        <p:cTn id="109" dur="500" fill="hold"/>
                                        <p:tgtEl>
                                          <p:spTgt spid="42"/>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anim calcmode="lin" valueType="num">
                                      <p:cBhvr>
                                        <p:cTn id="113" dur="500" fill="hold"/>
                                        <p:tgtEl>
                                          <p:spTgt spid="46"/>
                                        </p:tgtEl>
                                        <p:attrNameLst>
                                          <p:attrName>ppt_x</p:attrName>
                                        </p:attrNameLst>
                                      </p:cBhvr>
                                      <p:tavLst>
                                        <p:tav tm="0">
                                          <p:val>
                                            <p:strVal val="#ppt_x"/>
                                          </p:val>
                                        </p:tav>
                                        <p:tav tm="100000">
                                          <p:val>
                                            <p:strVal val="#ppt_x"/>
                                          </p:val>
                                        </p:tav>
                                      </p:tavLst>
                                    </p:anim>
                                    <p:anim calcmode="lin" valueType="num">
                                      <p:cBhvr>
                                        <p:cTn id="114" dur="500" fill="hold"/>
                                        <p:tgtEl>
                                          <p:spTgt spid="46"/>
                                        </p:tgtEl>
                                        <p:attrNameLst>
                                          <p:attrName>ppt_y</p:attrName>
                                        </p:attrNameLst>
                                      </p:cBhvr>
                                      <p:tavLst>
                                        <p:tav tm="0">
                                          <p:val>
                                            <p:strVal val="#ppt_y+.1"/>
                                          </p:val>
                                        </p:tav>
                                        <p:tav tm="100000">
                                          <p:val>
                                            <p:strVal val="#ppt_y"/>
                                          </p:val>
                                        </p:tav>
                                      </p:tavLst>
                                    </p:anim>
                                  </p:childTnLst>
                                </p:cTn>
                              </p:par>
                            </p:childTnLst>
                          </p:cTn>
                        </p:par>
                        <p:par>
                          <p:cTn id="115" fill="hold">
                            <p:stCondLst>
                              <p:cond delay="3800"/>
                            </p:stCondLst>
                            <p:childTnLst>
                              <p:par>
                                <p:cTn id="116" presetID="22" presetClass="entr" presetSubtype="1" fill="hold" grpId="0" nodeType="after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up)">
                                      <p:cBhvr>
                                        <p:cTn id="118" dur="500"/>
                                        <p:tgtEl>
                                          <p:spTgt spid="33"/>
                                        </p:tgtEl>
                                      </p:cBhvr>
                                    </p:animEffect>
                                  </p:childTnLst>
                                </p:cTn>
                              </p:par>
                              <p:par>
                                <p:cTn id="119" presetID="22" presetClass="entr" presetSubtype="1" fill="hold" grpId="0" nodeType="withEffect">
                                  <p:stCondLst>
                                    <p:cond delay="0"/>
                                  </p:stCondLst>
                                  <p:childTnLst>
                                    <p:set>
                                      <p:cBhvr>
                                        <p:cTn id="120" dur="1" fill="hold">
                                          <p:stCondLst>
                                            <p:cond delay="0"/>
                                          </p:stCondLst>
                                        </p:cTn>
                                        <p:tgtEl>
                                          <p:spTgt spid="50"/>
                                        </p:tgtEl>
                                        <p:attrNameLst>
                                          <p:attrName>style.visibility</p:attrName>
                                        </p:attrNameLst>
                                      </p:cBhvr>
                                      <p:to>
                                        <p:strVal val="visible"/>
                                      </p:to>
                                    </p:set>
                                    <p:animEffect transition="in" filter="wipe(up)">
                                      <p:cBhvr>
                                        <p:cTn id="121" dur="500"/>
                                        <p:tgtEl>
                                          <p:spTgt spid="50"/>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wipe(up)">
                                      <p:cBhvr>
                                        <p:cTn id="124" dur="500"/>
                                        <p:tgtEl>
                                          <p:spTgt spid="51"/>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animEffect transition="in" filter="wipe(up)">
                                      <p:cBhvr>
                                        <p:cTn id="12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33" grpId="0"/>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2578178" y="1326892"/>
            <a:ext cx="4074164" cy="3708832"/>
            <a:chOff x="2638696" y="526547"/>
            <a:chExt cx="6346736" cy="5779709"/>
          </a:xfrm>
        </p:grpSpPr>
        <p:grpSp>
          <p:nvGrpSpPr>
            <p:cNvPr id="83" name="组合 82"/>
            <p:cNvGrpSpPr/>
            <p:nvPr/>
          </p:nvGrpSpPr>
          <p:grpSpPr>
            <a:xfrm>
              <a:off x="2638696" y="526547"/>
              <a:ext cx="3383280" cy="3383640"/>
              <a:chOff x="2987040" y="1497648"/>
              <a:chExt cx="3383280" cy="3383640"/>
            </a:xfrm>
          </p:grpSpPr>
          <p:sp>
            <p:nvSpPr>
              <p:cNvPr id="97" name="任意多边形 96"/>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椭圆 97"/>
              <p:cNvSpPr/>
              <p:nvPr/>
            </p:nvSpPr>
            <p:spPr>
              <a:xfrm>
                <a:off x="3197860" y="1708648"/>
                <a:ext cx="2961640" cy="2961640"/>
              </a:xfrm>
              <a:prstGeom prst="ellipse">
                <a:avLst/>
              </a:prstGeom>
              <a:solidFill>
                <a:srgbClr val="01ADBF"/>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4" name="组合 83"/>
            <p:cNvGrpSpPr/>
            <p:nvPr/>
          </p:nvGrpSpPr>
          <p:grpSpPr>
            <a:xfrm flipH="1">
              <a:off x="6145712" y="1070165"/>
              <a:ext cx="2839720" cy="2840022"/>
              <a:chOff x="6748780" y="1497648"/>
              <a:chExt cx="3383280" cy="3383640"/>
            </a:xfrm>
          </p:grpSpPr>
          <p:sp>
            <p:nvSpPr>
              <p:cNvPr id="95" name="任意多边形 94"/>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椭圆 95"/>
              <p:cNvSpPr/>
              <p:nvPr/>
            </p:nvSpPr>
            <p:spPr>
              <a:xfrm>
                <a:off x="6959600" y="1708648"/>
                <a:ext cx="2961640" cy="2961640"/>
              </a:xfrm>
              <a:prstGeom prst="ellipse">
                <a:avLst/>
              </a:prstGeom>
              <a:solidFill>
                <a:srgbClr val="FFB850"/>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5" name="组合 84"/>
            <p:cNvGrpSpPr/>
            <p:nvPr/>
          </p:nvGrpSpPr>
          <p:grpSpPr>
            <a:xfrm flipH="1" flipV="1">
              <a:off x="6145712" y="4029232"/>
              <a:ext cx="2276782" cy="2277024"/>
              <a:chOff x="6748780" y="1497648"/>
              <a:chExt cx="3383280" cy="3383640"/>
            </a:xfrm>
          </p:grpSpPr>
          <p:sp>
            <p:nvSpPr>
              <p:cNvPr id="93" name="任意多边形 92"/>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椭圆 93"/>
              <p:cNvSpPr/>
              <p:nvPr/>
            </p:nvSpPr>
            <p:spPr>
              <a:xfrm>
                <a:off x="6959600" y="1708648"/>
                <a:ext cx="2961640" cy="2961640"/>
              </a:xfrm>
              <a:prstGeom prst="ellipse">
                <a:avLst/>
              </a:prstGeom>
              <a:solidFill>
                <a:srgbClr val="663A77"/>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6" name="组合 85"/>
            <p:cNvGrpSpPr/>
            <p:nvPr/>
          </p:nvGrpSpPr>
          <p:grpSpPr>
            <a:xfrm flipV="1">
              <a:off x="4310634" y="4018644"/>
              <a:ext cx="1708764" cy="1708946"/>
              <a:chOff x="6748780" y="1497648"/>
              <a:chExt cx="3383280" cy="3383640"/>
            </a:xfrm>
          </p:grpSpPr>
          <p:sp>
            <p:nvSpPr>
              <p:cNvPr id="91" name="任意多边形 90"/>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椭圆 91"/>
              <p:cNvSpPr/>
              <p:nvPr/>
            </p:nvSpPr>
            <p:spPr>
              <a:xfrm>
                <a:off x="6959600" y="1708648"/>
                <a:ext cx="2961640" cy="2961640"/>
              </a:xfrm>
              <a:prstGeom prst="ellipse">
                <a:avLst/>
              </a:prstGeom>
              <a:solidFill>
                <a:srgbClr val="E87071"/>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7"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prstClr val="white"/>
                  </a:solidFill>
                  <a:latin typeface="Impact" panose="020B0806030902050204" pitchFamily="34" charset="0"/>
                </a:rPr>
                <a:t>95</a:t>
              </a:r>
              <a:r>
                <a:rPr lang="en-US" altLang="zh-CN" sz="2700" dirty="0">
                  <a:solidFill>
                    <a:prstClr val="white"/>
                  </a:solidFill>
                  <a:latin typeface="Impact" panose="020B0806030902050204" pitchFamily="34" charset="0"/>
                </a:rPr>
                <a:t>%</a:t>
              </a:r>
              <a:endParaRPr lang="zh-CN" altLang="en-US" sz="2700" dirty="0">
                <a:solidFill>
                  <a:prstClr val="white"/>
                </a:solidFill>
                <a:latin typeface="Impact" panose="020B0806030902050204" pitchFamily="34" charset="0"/>
              </a:endParaRPr>
            </a:p>
          </p:txBody>
        </p:sp>
        <p:sp>
          <p:nvSpPr>
            <p:cNvPr id="88"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prstClr val="white"/>
                  </a:solidFill>
                  <a:latin typeface="Impact" panose="020B0806030902050204" pitchFamily="34" charset="0"/>
                </a:rPr>
                <a:t>77</a:t>
              </a:r>
              <a:r>
                <a:rPr lang="en-US" altLang="zh-CN" sz="2400" dirty="0">
                  <a:solidFill>
                    <a:prstClr val="white"/>
                  </a:solidFill>
                  <a:latin typeface="Impact" panose="020B0806030902050204" pitchFamily="34" charset="0"/>
                </a:rPr>
                <a:t>%</a:t>
              </a:r>
              <a:endParaRPr lang="zh-CN" altLang="en-US" sz="2400" dirty="0">
                <a:solidFill>
                  <a:prstClr val="white"/>
                </a:solidFill>
                <a:latin typeface="Impact" panose="020B0806030902050204" pitchFamily="34" charset="0"/>
              </a:endParaRPr>
            </a:p>
          </p:txBody>
        </p:sp>
        <p:sp>
          <p:nvSpPr>
            <p:cNvPr id="89"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56</a:t>
              </a:r>
              <a:r>
                <a:rPr lang="en-US" altLang="zh-CN" sz="2100" dirty="0">
                  <a:solidFill>
                    <a:prstClr val="white"/>
                  </a:solidFill>
                  <a:latin typeface="Impact" panose="020B0806030902050204" pitchFamily="34" charset="0"/>
                </a:rPr>
                <a:t>%</a:t>
              </a:r>
              <a:endParaRPr lang="zh-CN" altLang="en-US" sz="2100" dirty="0">
                <a:solidFill>
                  <a:prstClr val="white"/>
                </a:solidFill>
                <a:latin typeface="Impact" panose="020B0806030902050204" pitchFamily="34" charset="0"/>
              </a:endParaRPr>
            </a:p>
          </p:txBody>
        </p:sp>
        <p:sp>
          <p:nvSpPr>
            <p:cNvPr id="90"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prstClr val="white"/>
                  </a:solidFill>
                  <a:latin typeface="Impact" panose="020B0806030902050204" pitchFamily="34" charset="0"/>
                </a:rPr>
                <a:t>36</a:t>
              </a:r>
              <a:r>
                <a:rPr lang="en-US" altLang="zh-CN" sz="1800" dirty="0">
                  <a:solidFill>
                    <a:prstClr val="white"/>
                  </a:solidFill>
                  <a:latin typeface="Impact" panose="020B0806030902050204" pitchFamily="34" charset="0"/>
                </a:rPr>
                <a:t>%</a:t>
              </a:r>
              <a:endParaRPr lang="zh-CN" altLang="en-US" sz="1800" dirty="0">
                <a:solidFill>
                  <a:prstClr val="white"/>
                </a:solidFill>
                <a:latin typeface="Impact" panose="020B0806030902050204" pitchFamily="34" charset="0"/>
              </a:endParaRPr>
            </a:p>
          </p:txBody>
        </p:sp>
      </p:grpSp>
      <p:sp>
        <p:nvSpPr>
          <p:cNvPr id="99" name="文本框 96"/>
          <p:cNvSpPr txBox="1"/>
          <p:nvPr/>
        </p:nvSpPr>
        <p:spPr>
          <a:xfrm>
            <a:off x="6783677" y="2058825"/>
            <a:ext cx="1120532" cy="276999"/>
          </a:xfrm>
          <a:prstGeom prst="rect">
            <a:avLst/>
          </a:prstGeom>
          <a:noFill/>
        </p:spPr>
        <p:txBody>
          <a:bodyPr wrap="square" rtlCol="0">
            <a:spAutoFit/>
          </a:bodyPr>
          <a:lstStyle/>
          <a:p>
            <a:r>
              <a:rPr lang="zh-CN" altLang="en-US" sz="1200" b="1" dirty="0">
                <a:solidFill>
                  <a:srgbClr val="FF9A05"/>
                </a:solidFill>
                <a:latin typeface="微软雅黑" panose="020B0503020204020204" pitchFamily="34" charset="-122"/>
                <a:ea typeface="微软雅黑" panose="020B0503020204020204" pitchFamily="34" charset="-122"/>
              </a:rPr>
              <a:t>在此添加标题</a:t>
            </a:r>
          </a:p>
        </p:txBody>
      </p:sp>
      <p:sp>
        <p:nvSpPr>
          <p:cNvPr id="100" name="文本框 113"/>
          <p:cNvSpPr txBox="1"/>
          <p:nvPr/>
        </p:nvSpPr>
        <p:spPr>
          <a:xfrm>
            <a:off x="714081" y="2360579"/>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1" name="文本框 100"/>
          <p:cNvSpPr txBox="1"/>
          <p:nvPr/>
        </p:nvSpPr>
        <p:spPr>
          <a:xfrm>
            <a:off x="6405586" y="4002591"/>
            <a:ext cx="1120532" cy="276999"/>
          </a:xfrm>
          <a:prstGeom prst="rect">
            <a:avLst/>
          </a:prstGeom>
          <a:noFill/>
        </p:spPr>
        <p:txBody>
          <a:bodyPr wrap="square" rtlCol="0">
            <a:spAutoFit/>
          </a:bodyPr>
          <a:lstStyle/>
          <a:p>
            <a:r>
              <a:rPr lang="zh-CN" altLang="en-US" sz="1200" b="1" dirty="0">
                <a:solidFill>
                  <a:srgbClr val="7030A0"/>
                </a:solidFill>
                <a:latin typeface="微软雅黑" panose="020B0503020204020204" pitchFamily="34" charset="-122"/>
                <a:ea typeface="微软雅黑" panose="020B0503020204020204" pitchFamily="34" charset="-122"/>
              </a:rPr>
              <a:t>在此添加标题</a:t>
            </a:r>
          </a:p>
        </p:txBody>
      </p:sp>
      <p:sp>
        <p:nvSpPr>
          <p:cNvPr id="102" name="文本框 113"/>
          <p:cNvSpPr txBox="1"/>
          <p:nvPr/>
        </p:nvSpPr>
        <p:spPr>
          <a:xfrm>
            <a:off x="1828218" y="4119938"/>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3" name="文本框 104"/>
          <p:cNvSpPr txBox="1"/>
          <p:nvPr/>
        </p:nvSpPr>
        <p:spPr>
          <a:xfrm>
            <a:off x="2476376" y="3894604"/>
            <a:ext cx="1120532" cy="276999"/>
          </a:xfrm>
          <a:prstGeom prst="rect">
            <a:avLst/>
          </a:prstGeom>
          <a:noFill/>
        </p:spPr>
        <p:txBody>
          <a:bodyPr wrap="square" rtlCol="0">
            <a:spAutoFit/>
          </a:bodyPr>
          <a:lstStyle/>
          <a:p>
            <a:r>
              <a:rPr lang="zh-CN" altLang="en-US" sz="1200" b="1" dirty="0">
                <a:solidFill>
                  <a:srgbClr val="FF8989"/>
                </a:solidFill>
                <a:latin typeface="微软雅黑" panose="020B0503020204020204" pitchFamily="34" charset="-122"/>
                <a:ea typeface="微软雅黑" panose="020B0503020204020204" pitchFamily="34" charset="-122"/>
              </a:rPr>
              <a:t>在此添加标题</a:t>
            </a:r>
          </a:p>
        </p:txBody>
      </p:sp>
      <p:sp>
        <p:nvSpPr>
          <p:cNvPr id="104" name="文本框 113"/>
          <p:cNvSpPr txBox="1"/>
          <p:nvPr/>
        </p:nvSpPr>
        <p:spPr>
          <a:xfrm>
            <a:off x="6783676" y="2306990"/>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08"/>
          <p:cNvSpPr txBox="1"/>
          <p:nvPr/>
        </p:nvSpPr>
        <p:spPr>
          <a:xfrm>
            <a:off x="1342102" y="2086550"/>
            <a:ext cx="1120532" cy="276999"/>
          </a:xfrm>
          <a:prstGeom prst="rect">
            <a:avLst/>
          </a:prstGeom>
          <a:noFill/>
        </p:spPr>
        <p:txBody>
          <a:bodyPr wrap="square" rtlCol="0">
            <a:spAutoFit/>
          </a:bodyPr>
          <a:lstStyle/>
          <a:p>
            <a:r>
              <a:rPr lang="zh-CN" altLang="en-US" sz="1200" b="1" dirty="0">
                <a:solidFill>
                  <a:schemeClr val="accent5"/>
                </a:solidFill>
                <a:latin typeface="微软雅黑" panose="020B0503020204020204" pitchFamily="34" charset="-122"/>
                <a:ea typeface="微软雅黑" panose="020B0503020204020204" pitchFamily="34" charset="-122"/>
              </a:rPr>
              <a:t>在此添加标题</a:t>
            </a:r>
          </a:p>
        </p:txBody>
      </p:sp>
      <p:sp>
        <p:nvSpPr>
          <p:cNvPr id="106" name="文本框 113"/>
          <p:cNvSpPr txBox="1"/>
          <p:nvPr/>
        </p:nvSpPr>
        <p:spPr>
          <a:xfrm>
            <a:off x="6434325" y="4262977"/>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6016044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45" presetClass="entr" presetSubtype="0" fill="hold"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2000"/>
                                        <p:tgtEl>
                                          <p:spTgt spid="82"/>
                                        </p:tgtEl>
                                      </p:cBhvr>
                                    </p:animEffect>
                                    <p:anim calcmode="lin" valueType="num">
                                      <p:cBhvr>
                                        <p:cTn id="42" dur="2000" fill="hold"/>
                                        <p:tgtEl>
                                          <p:spTgt spid="82"/>
                                        </p:tgtEl>
                                        <p:attrNameLst>
                                          <p:attrName>ppt_w</p:attrName>
                                        </p:attrNameLst>
                                      </p:cBhvr>
                                      <p:tavLst>
                                        <p:tav tm="0" fmla="#ppt_w*sin(2.5*pi*$)">
                                          <p:val>
                                            <p:fltVal val="0"/>
                                          </p:val>
                                        </p:tav>
                                        <p:tav tm="100000">
                                          <p:val>
                                            <p:fltVal val="1"/>
                                          </p:val>
                                        </p:tav>
                                      </p:tavLst>
                                    </p:anim>
                                    <p:anim calcmode="lin" valueType="num">
                                      <p:cBhvr>
                                        <p:cTn id="43" dur="2000" fill="hold"/>
                                        <p:tgtEl>
                                          <p:spTgt spid="82"/>
                                        </p:tgtEl>
                                        <p:attrNameLst>
                                          <p:attrName>ppt_h</p:attrName>
                                        </p:attrNameLst>
                                      </p:cBhvr>
                                      <p:tavLst>
                                        <p:tav tm="0">
                                          <p:val>
                                            <p:strVal val="#ppt_h"/>
                                          </p:val>
                                        </p:tav>
                                        <p:tav tm="100000">
                                          <p:val>
                                            <p:strVal val="#ppt_h"/>
                                          </p:val>
                                        </p:tav>
                                      </p:tavLst>
                                    </p:anim>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105"/>
                                        </p:tgtEl>
                                        <p:attrNameLst>
                                          <p:attrName>style.visibility</p:attrName>
                                        </p:attrNameLst>
                                      </p:cBhvr>
                                      <p:to>
                                        <p:strVal val="visible"/>
                                      </p:to>
                                    </p:set>
                                    <p:animEffect transition="in" filter="wipe(left)">
                                      <p:cBhvr>
                                        <p:cTn id="47" dur="500"/>
                                        <p:tgtEl>
                                          <p:spTgt spid="10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wipe(left)">
                                      <p:cBhvr>
                                        <p:cTn id="50" dur="500"/>
                                        <p:tgtEl>
                                          <p:spTgt spid="9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3"/>
                                        </p:tgtEl>
                                        <p:attrNameLst>
                                          <p:attrName>style.visibility</p:attrName>
                                        </p:attrNameLst>
                                      </p:cBhvr>
                                      <p:to>
                                        <p:strVal val="visible"/>
                                      </p:to>
                                    </p:set>
                                    <p:animEffect transition="in" filter="wipe(left)">
                                      <p:cBhvr>
                                        <p:cTn id="53" dur="500"/>
                                        <p:tgtEl>
                                          <p:spTgt spid="10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wipe(left)">
                                      <p:cBhvr>
                                        <p:cTn id="56" dur="500"/>
                                        <p:tgtEl>
                                          <p:spTgt spid="101"/>
                                        </p:tgtEl>
                                      </p:cBhvr>
                                    </p:animEffect>
                                  </p:childTnLst>
                                </p:cTn>
                              </p:par>
                            </p:childTnLst>
                          </p:cTn>
                        </p:par>
                        <p:par>
                          <p:cTn id="57" fill="hold">
                            <p:stCondLst>
                              <p:cond delay="3000"/>
                            </p:stCondLst>
                            <p:childTnLst>
                              <p:par>
                                <p:cTn id="58" presetID="22" presetClass="entr" presetSubtype="2" fill="hold" grpId="0" nodeType="afterEffect">
                                  <p:stCondLst>
                                    <p:cond delay="0"/>
                                  </p:stCondLst>
                                  <p:childTnLst>
                                    <p:set>
                                      <p:cBhvr>
                                        <p:cTn id="59" dur="1" fill="hold">
                                          <p:stCondLst>
                                            <p:cond delay="0"/>
                                          </p:stCondLst>
                                        </p:cTn>
                                        <p:tgtEl>
                                          <p:spTgt spid="100"/>
                                        </p:tgtEl>
                                        <p:attrNameLst>
                                          <p:attrName>style.visibility</p:attrName>
                                        </p:attrNameLst>
                                      </p:cBhvr>
                                      <p:to>
                                        <p:strVal val="visible"/>
                                      </p:to>
                                    </p:set>
                                    <p:animEffect transition="in" filter="wipe(right)">
                                      <p:cBhvr>
                                        <p:cTn id="60" dur="500"/>
                                        <p:tgtEl>
                                          <p:spTgt spid="100"/>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102"/>
                                        </p:tgtEl>
                                        <p:attrNameLst>
                                          <p:attrName>style.visibility</p:attrName>
                                        </p:attrNameLst>
                                      </p:cBhvr>
                                      <p:to>
                                        <p:strVal val="visible"/>
                                      </p:to>
                                    </p:set>
                                    <p:animEffect transition="in" filter="wipe(right)">
                                      <p:cBhvr>
                                        <p:cTn id="63" dur="500"/>
                                        <p:tgtEl>
                                          <p:spTgt spid="10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4"/>
                                        </p:tgtEl>
                                        <p:attrNameLst>
                                          <p:attrName>style.visibility</p:attrName>
                                        </p:attrNameLst>
                                      </p:cBhvr>
                                      <p:to>
                                        <p:strVal val="visible"/>
                                      </p:to>
                                    </p:set>
                                    <p:animEffect transition="in" filter="wipe(left)">
                                      <p:cBhvr>
                                        <p:cTn id="66" dur="500"/>
                                        <p:tgtEl>
                                          <p:spTgt spid="104"/>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99" grpId="0"/>
      <p:bldP spid="100" grpId="0"/>
      <p:bldP spid="101" grpId="0"/>
      <p:bldP spid="102" grpId="0"/>
      <p:bldP spid="103" grpId="0"/>
      <p:bldP spid="104" grpId="0"/>
      <p:bldP spid="105" grpId="0"/>
      <p:bldP spid="10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937662" y="2463655"/>
            <a:ext cx="1188385" cy="1340363"/>
            <a:chOff x="5292155" y="2834526"/>
            <a:chExt cx="1584307" cy="1787565"/>
          </a:xfrm>
        </p:grpSpPr>
        <p:sp>
          <p:nvSpPr>
            <p:cNvPr id="10" name="Freeform 5"/>
            <p:cNvSpPr>
              <a:spLocks/>
            </p:cNvSpPr>
            <p:nvPr/>
          </p:nvSpPr>
          <p:spPr bwMode="auto">
            <a:xfrm rot="16200000">
              <a:off x="5190526"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 name="椭圆 10"/>
            <p:cNvSpPr/>
            <p:nvPr/>
          </p:nvSpPr>
          <p:spPr>
            <a:xfrm rot="20000116">
              <a:off x="5408541" y="2892189"/>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a:spLocks/>
            </p:cNvSpPr>
            <p:nvPr/>
          </p:nvSpPr>
          <p:spPr bwMode="auto">
            <a:xfrm rot="16200000">
              <a:off x="5094111" y="3071113"/>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3" name="任意多边形 12"/>
            <p:cNvSpPr>
              <a:spLocks/>
            </p:cNvSpPr>
            <p:nvPr/>
          </p:nvSpPr>
          <p:spPr bwMode="auto">
            <a:xfrm rot="16200000">
              <a:off x="5701348" y="3388843"/>
              <a:ext cx="762947" cy="681024"/>
            </a:xfrm>
            <a:custGeom>
              <a:avLst/>
              <a:gdLst>
                <a:gd name="connsiteX0" fmla="*/ 745583 w 834338"/>
                <a:gd name="connsiteY0" fmla="*/ 370233 h 744750"/>
                <a:gd name="connsiteX1" fmla="*/ 738521 w 834338"/>
                <a:gd name="connsiteY1" fmla="*/ 341029 h 744750"/>
                <a:gd name="connsiteX2" fmla="*/ 606702 w 834338"/>
                <a:gd name="connsiteY2" fmla="*/ 112575 h 744750"/>
                <a:gd name="connsiteX3" fmla="*/ 555857 w 834338"/>
                <a:gd name="connsiteY3" fmla="*/ 83370 h 744750"/>
                <a:gd name="connsiteX4" fmla="*/ 292217 w 834338"/>
                <a:gd name="connsiteY4" fmla="*/ 83370 h 744750"/>
                <a:gd name="connsiteX5" fmla="*/ 241372 w 834338"/>
                <a:gd name="connsiteY5" fmla="*/ 112575 h 744750"/>
                <a:gd name="connsiteX6" fmla="*/ 109552 w 834338"/>
                <a:gd name="connsiteY6" fmla="*/ 341029 h 744750"/>
                <a:gd name="connsiteX7" fmla="*/ 109552 w 834338"/>
                <a:gd name="connsiteY7" fmla="*/ 399438 h 744750"/>
                <a:gd name="connsiteX8" fmla="*/ 241372 w 834338"/>
                <a:gd name="connsiteY8" fmla="*/ 627892 h 744750"/>
                <a:gd name="connsiteX9" fmla="*/ 292217 w 834338"/>
                <a:gd name="connsiteY9" fmla="*/ 657096 h 744750"/>
                <a:gd name="connsiteX10" fmla="*/ 555857 w 834338"/>
                <a:gd name="connsiteY10" fmla="*/ 657096 h 744750"/>
                <a:gd name="connsiteX11" fmla="*/ 606702 w 834338"/>
                <a:gd name="connsiteY11" fmla="*/ 627892 h 744750"/>
                <a:gd name="connsiteX12" fmla="*/ 738521 w 834338"/>
                <a:gd name="connsiteY12" fmla="*/ 399438 h 744750"/>
                <a:gd name="connsiteX13" fmla="*/ 745583 w 834338"/>
                <a:gd name="connsiteY13" fmla="*/ 370233 h 744750"/>
                <a:gd name="connsiteX14" fmla="*/ 834338 w 834338"/>
                <a:gd name="connsiteY14" fmla="*/ 372375 h 744750"/>
                <a:gd name="connsiteX15" fmla="*/ 825172 w 834338"/>
                <a:gd name="connsiteY15" fmla="*/ 410285 h 744750"/>
                <a:gd name="connsiteX16" fmla="*/ 654057 w 834338"/>
                <a:gd name="connsiteY16" fmla="*/ 706840 h 744750"/>
                <a:gd name="connsiteX17" fmla="*/ 588055 w 834338"/>
                <a:gd name="connsiteY17" fmla="*/ 744750 h 744750"/>
                <a:gd name="connsiteX18" fmla="*/ 245826 w 834338"/>
                <a:gd name="connsiteY18" fmla="*/ 744750 h 744750"/>
                <a:gd name="connsiteX19" fmla="*/ 179824 w 834338"/>
                <a:gd name="connsiteY19" fmla="*/ 706840 h 744750"/>
                <a:gd name="connsiteX20" fmla="*/ 8709 w 834338"/>
                <a:gd name="connsiteY20" fmla="*/ 410285 h 744750"/>
                <a:gd name="connsiteX21" fmla="*/ 8709 w 834338"/>
                <a:gd name="connsiteY21" fmla="*/ 334465 h 744750"/>
                <a:gd name="connsiteX22" fmla="*/ 179824 w 834338"/>
                <a:gd name="connsiteY22" fmla="*/ 37910 h 744750"/>
                <a:gd name="connsiteX23" fmla="*/ 245826 w 834338"/>
                <a:gd name="connsiteY23" fmla="*/ 0 h 744750"/>
                <a:gd name="connsiteX24" fmla="*/ 588055 w 834338"/>
                <a:gd name="connsiteY24" fmla="*/ 0 h 744750"/>
                <a:gd name="connsiteX25" fmla="*/ 654057 w 834338"/>
                <a:gd name="connsiteY25" fmla="*/ 37910 h 744750"/>
                <a:gd name="connsiteX26" fmla="*/ 825172 w 834338"/>
                <a:gd name="connsiteY26" fmla="*/ 334465 h 744750"/>
                <a:gd name="connsiteX27" fmla="*/ 834338 w 834338"/>
                <a:gd name="connsiteY27" fmla="*/ 372375 h 7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34338" h="744750">
                  <a:moveTo>
                    <a:pt x="745583" y="370233"/>
                  </a:moveTo>
                  <a:cubicBezTo>
                    <a:pt x="745583" y="359635"/>
                    <a:pt x="743229" y="349037"/>
                    <a:pt x="738521" y="341029"/>
                  </a:cubicBezTo>
                  <a:cubicBezTo>
                    <a:pt x="738521" y="341029"/>
                    <a:pt x="738521" y="341029"/>
                    <a:pt x="606702" y="112575"/>
                  </a:cubicBezTo>
                  <a:cubicBezTo>
                    <a:pt x="597286" y="96559"/>
                    <a:pt x="574688" y="83370"/>
                    <a:pt x="555857" y="83370"/>
                  </a:cubicBezTo>
                  <a:cubicBezTo>
                    <a:pt x="555857" y="83370"/>
                    <a:pt x="555857" y="83370"/>
                    <a:pt x="292217" y="83370"/>
                  </a:cubicBezTo>
                  <a:cubicBezTo>
                    <a:pt x="273856" y="83370"/>
                    <a:pt x="250788" y="96559"/>
                    <a:pt x="241372" y="112575"/>
                  </a:cubicBezTo>
                  <a:cubicBezTo>
                    <a:pt x="241372" y="112575"/>
                    <a:pt x="241372" y="112575"/>
                    <a:pt x="109552" y="341029"/>
                  </a:cubicBezTo>
                  <a:cubicBezTo>
                    <a:pt x="100607" y="357044"/>
                    <a:pt x="100607" y="383422"/>
                    <a:pt x="109552" y="399438"/>
                  </a:cubicBezTo>
                  <a:cubicBezTo>
                    <a:pt x="109552" y="399438"/>
                    <a:pt x="109552" y="399438"/>
                    <a:pt x="241372" y="627892"/>
                  </a:cubicBezTo>
                  <a:cubicBezTo>
                    <a:pt x="250788" y="643907"/>
                    <a:pt x="273856" y="657096"/>
                    <a:pt x="292217" y="657096"/>
                  </a:cubicBezTo>
                  <a:lnTo>
                    <a:pt x="555857" y="657096"/>
                  </a:lnTo>
                  <a:cubicBezTo>
                    <a:pt x="574688" y="657096"/>
                    <a:pt x="597286" y="643907"/>
                    <a:pt x="606702" y="627892"/>
                  </a:cubicBezTo>
                  <a:cubicBezTo>
                    <a:pt x="606702" y="627892"/>
                    <a:pt x="606702" y="627892"/>
                    <a:pt x="738521" y="399438"/>
                  </a:cubicBezTo>
                  <a:cubicBezTo>
                    <a:pt x="743229" y="391430"/>
                    <a:pt x="745583" y="380832"/>
                    <a:pt x="745583" y="370233"/>
                  </a:cubicBezTo>
                  <a:close/>
                  <a:moveTo>
                    <a:pt x="834338" y="372375"/>
                  </a:moveTo>
                  <a:cubicBezTo>
                    <a:pt x="834338" y="386133"/>
                    <a:pt x="831283" y="399890"/>
                    <a:pt x="825172" y="410285"/>
                  </a:cubicBezTo>
                  <a:cubicBezTo>
                    <a:pt x="654057" y="706840"/>
                    <a:pt x="654057" y="706840"/>
                    <a:pt x="654057" y="706840"/>
                  </a:cubicBezTo>
                  <a:cubicBezTo>
                    <a:pt x="641834" y="727630"/>
                    <a:pt x="612500" y="744750"/>
                    <a:pt x="588055" y="744750"/>
                  </a:cubicBezTo>
                  <a:lnTo>
                    <a:pt x="245826" y="744750"/>
                  </a:lnTo>
                  <a:cubicBezTo>
                    <a:pt x="221992" y="744750"/>
                    <a:pt x="192047" y="727630"/>
                    <a:pt x="179824" y="706840"/>
                  </a:cubicBezTo>
                  <a:cubicBezTo>
                    <a:pt x="8709" y="410285"/>
                    <a:pt x="8709" y="410285"/>
                    <a:pt x="8709" y="410285"/>
                  </a:cubicBezTo>
                  <a:cubicBezTo>
                    <a:pt x="-2902" y="389496"/>
                    <a:pt x="-2902" y="355255"/>
                    <a:pt x="8709" y="334465"/>
                  </a:cubicBezTo>
                  <a:cubicBezTo>
                    <a:pt x="179824" y="37910"/>
                    <a:pt x="179824" y="37910"/>
                    <a:pt x="179824" y="37910"/>
                  </a:cubicBezTo>
                  <a:cubicBezTo>
                    <a:pt x="192047" y="17121"/>
                    <a:pt x="221992" y="0"/>
                    <a:pt x="245826" y="0"/>
                  </a:cubicBezTo>
                  <a:cubicBezTo>
                    <a:pt x="588055" y="0"/>
                    <a:pt x="588055" y="0"/>
                    <a:pt x="588055" y="0"/>
                  </a:cubicBezTo>
                  <a:cubicBezTo>
                    <a:pt x="612500" y="0"/>
                    <a:pt x="641834" y="17121"/>
                    <a:pt x="654057" y="37910"/>
                  </a:cubicBezTo>
                  <a:cubicBezTo>
                    <a:pt x="825172" y="334465"/>
                    <a:pt x="825172" y="334465"/>
                    <a:pt x="825172" y="334465"/>
                  </a:cubicBezTo>
                  <a:cubicBezTo>
                    <a:pt x="831283" y="344860"/>
                    <a:pt x="834338" y="358618"/>
                    <a:pt x="834338" y="372375"/>
                  </a:cubicBezTo>
                  <a:close/>
                </a:path>
              </a:pathLst>
            </a:custGeom>
            <a:solidFill>
              <a:schemeClr val="bg1">
                <a:lumMod val="75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4" name="Freeform 5"/>
            <p:cNvSpPr>
              <a:spLocks/>
            </p:cNvSpPr>
            <p:nvPr/>
          </p:nvSpPr>
          <p:spPr bwMode="auto">
            <a:xfrm rot="16200000">
              <a:off x="5864883" y="3540223"/>
              <a:ext cx="428867" cy="38010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FBFBF"/>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 name="组合 14"/>
          <p:cNvGrpSpPr/>
          <p:nvPr/>
        </p:nvGrpSpPr>
        <p:grpSpPr>
          <a:xfrm>
            <a:off x="3292727" y="1355256"/>
            <a:ext cx="1190969" cy="1349358"/>
            <a:chOff x="4432355" y="1356318"/>
            <a:chExt cx="1587751" cy="1799561"/>
          </a:xfrm>
        </p:grpSpPr>
        <p:sp>
          <p:nvSpPr>
            <p:cNvPr id="16" name="任意多边形 15"/>
            <p:cNvSpPr>
              <a:spLocks/>
            </p:cNvSpPr>
            <p:nvPr/>
          </p:nvSpPr>
          <p:spPr bwMode="auto">
            <a:xfrm rot="16200000">
              <a:off x="4313824" y="1695911"/>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FFB850"/>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srgbClr val="FFB850"/>
                </a:solidFill>
              </a:endParaRPr>
            </a:p>
          </p:txBody>
        </p:sp>
        <p:grpSp>
          <p:nvGrpSpPr>
            <p:cNvPr id="17" name="组合 16"/>
            <p:cNvGrpSpPr/>
            <p:nvPr/>
          </p:nvGrpSpPr>
          <p:grpSpPr>
            <a:xfrm>
              <a:off x="4432355" y="1356318"/>
              <a:ext cx="1587751" cy="1799561"/>
              <a:chOff x="4432355" y="1356318"/>
              <a:chExt cx="1587751" cy="1799561"/>
            </a:xfrm>
          </p:grpSpPr>
          <p:sp>
            <p:nvSpPr>
              <p:cNvPr id="18" name="Freeform 5"/>
              <p:cNvSpPr>
                <a:spLocks/>
              </p:cNvSpPr>
              <p:nvPr/>
            </p:nvSpPr>
            <p:spPr bwMode="auto">
              <a:xfrm rot="16200000">
                <a:off x="4330726" y="1457947"/>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椭圆 18"/>
              <p:cNvSpPr/>
              <p:nvPr/>
            </p:nvSpPr>
            <p:spPr>
              <a:xfrm rot="20000116">
                <a:off x="4550973" y="1402691"/>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Freeform 5"/>
              <p:cNvSpPr>
                <a:spLocks/>
              </p:cNvSpPr>
              <p:nvPr/>
            </p:nvSpPr>
            <p:spPr bwMode="auto">
              <a:xfrm rot="16200000">
                <a:off x="4334170" y="1469943"/>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文本框 63"/>
              <p:cNvSpPr txBox="1"/>
              <p:nvPr/>
            </p:nvSpPr>
            <p:spPr>
              <a:xfrm>
                <a:off x="4739473" y="1836755"/>
                <a:ext cx="945076"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FFB850"/>
                    </a:solidFill>
                    <a:latin typeface="Impact" panose="020B0806030902050204" pitchFamily="34" charset="0"/>
                    <a:ea typeface="LiHei Pro" panose="020B0500000000000000" pitchFamily="34" charset="-122"/>
                  </a:rPr>
                  <a:t>1</a:t>
                </a:r>
                <a:endParaRPr lang="zh-CN" altLang="en-US" sz="3600" dirty="0">
                  <a:solidFill>
                    <a:srgbClr val="FFB850"/>
                  </a:solidFill>
                  <a:latin typeface="Impact" panose="020B0806030902050204" pitchFamily="34" charset="0"/>
                  <a:ea typeface="LiHei Pro" panose="020B0500000000000000" pitchFamily="34" charset="-122"/>
                </a:endParaRPr>
              </a:p>
            </p:txBody>
          </p:sp>
        </p:grpSp>
      </p:grpSp>
      <p:grpSp>
        <p:nvGrpSpPr>
          <p:cNvPr id="22" name="组合 21"/>
          <p:cNvGrpSpPr/>
          <p:nvPr/>
        </p:nvGrpSpPr>
        <p:grpSpPr>
          <a:xfrm>
            <a:off x="2641260" y="2463655"/>
            <a:ext cx="1202180" cy="1349359"/>
            <a:chOff x="3563845" y="2834526"/>
            <a:chExt cx="1602697" cy="1799562"/>
          </a:xfrm>
        </p:grpSpPr>
        <p:sp>
          <p:nvSpPr>
            <p:cNvPr id="23" name="任意多边形 22"/>
            <p:cNvSpPr>
              <a:spLocks/>
            </p:cNvSpPr>
            <p:nvPr/>
          </p:nvSpPr>
          <p:spPr bwMode="auto">
            <a:xfrm rot="16200000">
              <a:off x="3457373" y="3172312"/>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FFB850"/>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srgbClr val="FFB850"/>
                </a:solidFill>
              </a:endParaRPr>
            </a:p>
          </p:txBody>
        </p:sp>
        <p:grpSp>
          <p:nvGrpSpPr>
            <p:cNvPr id="24" name="组合 23"/>
            <p:cNvGrpSpPr/>
            <p:nvPr/>
          </p:nvGrpSpPr>
          <p:grpSpPr>
            <a:xfrm>
              <a:off x="3563845" y="2834526"/>
              <a:ext cx="1602697" cy="1799562"/>
              <a:chOff x="3563845" y="2834526"/>
              <a:chExt cx="1602697" cy="1799562"/>
            </a:xfrm>
          </p:grpSpPr>
          <p:sp>
            <p:nvSpPr>
              <p:cNvPr id="25" name="Freeform 5"/>
              <p:cNvSpPr>
                <a:spLocks/>
              </p:cNvSpPr>
              <p:nvPr/>
            </p:nvSpPr>
            <p:spPr bwMode="auto">
              <a:xfrm rot="16200000">
                <a:off x="3462216"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椭圆 25"/>
              <p:cNvSpPr/>
              <p:nvPr/>
            </p:nvSpPr>
            <p:spPr>
              <a:xfrm rot="20000116">
                <a:off x="3692606" y="2870683"/>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Freeform 5"/>
              <p:cNvSpPr>
                <a:spLocks/>
              </p:cNvSpPr>
              <p:nvPr/>
            </p:nvSpPr>
            <p:spPr bwMode="auto">
              <a:xfrm rot="16200000">
                <a:off x="3480606" y="2948152"/>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文本框 64"/>
              <p:cNvSpPr txBox="1"/>
              <p:nvPr/>
            </p:nvSpPr>
            <p:spPr>
              <a:xfrm>
                <a:off x="3887811" y="3365850"/>
                <a:ext cx="945076"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FFB850"/>
                    </a:solidFill>
                    <a:latin typeface="Impact" panose="020B0806030902050204" pitchFamily="34" charset="0"/>
                    <a:ea typeface="LiHei Pro" panose="020B0500000000000000" pitchFamily="34" charset="-122"/>
                  </a:rPr>
                  <a:t>2</a:t>
                </a:r>
                <a:endParaRPr lang="zh-CN" altLang="en-US" sz="3600" dirty="0">
                  <a:solidFill>
                    <a:srgbClr val="FFB850"/>
                  </a:solidFill>
                  <a:latin typeface="Impact" panose="020B0806030902050204" pitchFamily="34" charset="0"/>
                  <a:ea typeface="LiHei Pro" panose="020B0500000000000000" pitchFamily="34" charset="-122"/>
                </a:endParaRPr>
              </a:p>
            </p:txBody>
          </p:sp>
        </p:grpSp>
      </p:grpSp>
      <p:grpSp>
        <p:nvGrpSpPr>
          <p:cNvPr id="29" name="组合 28"/>
          <p:cNvGrpSpPr/>
          <p:nvPr/>
        </p:nvGrpSpPr>
        <p:grpSpPr>
          <a:xfrm>
            <a:off x="3283355" y="3564524"/>
            <a:ext cx="1188385" cy="1343238"/>
            <a:chOff x="4419859" y="4302691"/>
            <a:chExt cx="1584307" cy="1791399"/>
          </a:xfrm>
        </p:grpSpPr>
        <p:sp>
          <p:nvSpPr>
            <p:cNvPr id="30" name="Freeform 5"/>
            <p:cNvSpPr>
              <a:spLocks/>
            </p:cNvSpPr>
            <p:nvPr/>
          </p:nvSpPr>
          <p:spPr bwMode="auto">
            <a:xfrm rot="16200000">
              <a:off x="4318230" y="4408154"/>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椭圆 30"/>
            <p:cNvSpPr/>
            <p:nvPr/>
          </p:nvSpPr>
          <p:spPr>
            <a:xfrm rot="20000116">
              <a:off x="4566869" y="4344130"/>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a:spLocks/>
            </p:cNvSpPr>
            <p:nvPr/>
          </p:nvSpPr>
          <p:spPr bwMode="auto">
            <a:xfrm rot="16200000">
              <a:off x="4207766" y="4527281"/>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3" name="任意多边形 32"/>
            <p:cNvSpPr>
              <a:spLocks/>
            </p:cNvSpPr>
            <p:nvPr/>
          </p:nvSpPr>
          <p:spPr bwMode="auto">
            <a:xfrm rot="9000000">
              <a:off x="4507408" y="4991046"/>
              <a:ext cx="1427393"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01ACBE"/>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4" name="文本框 65"/>
            <p:cNvSpPr txBox="1"/>
            <p:nvPr/>
          </p:nvSpPr>
          <p:spPr>
            <a:xfrm>
              <a:off x="4750221" y="4774008"/>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01ACBE"/>
                  </a:solidFill>
                  <a:latin typeface="Impact" panose="020B0806030902050204" pitchFamily="34" charset="0"/>
                  <a:ea typeface="LiHei Pro" panose="020B0500000000000000" pitchFamily="34" charset="-122"/>
                </a:rPr>
                <a:t>3</a:t>
              </a:r>
              <a:endParaRPr lang="zh-CN" altLang="en-US" sz="3600" dirty="0">
                <a:solidFill>
                  <a:srgbClr val="01ACBE"/>
                </a:solidFill>
                <a:latin typeface="Impact" panose="020B0806030902050204" pitchFamily="34" charset="0"/>
                <a:ea typeface="LiHei Pro" panose="020B0500000000000000" pitchFamily="34" charset="-122"/>
              </a:endParaRPr>
            </a:p>
          </p:txBody>
        </p:sp>
      </p:grpSp>
      <p:grpSp>
        <p:nvGrpSpPr>
          <p:cNvPr id="35" name="组合 34"/>
          <p:cNvGrpSpPr/>
          <p:nvPr/>
        </p:nvGrpSpPr>
        <p:grpSpPr>
          <a:xfrm>
            <a:off x="4585109" y="3555531"/>
            <a:ext cx="1193146" cy="1340363"/>
            <a:chOff x="6155307" y="4290697"/>
            <a:chExt cx="1590654" cy="1787565"/>
          </a:xfrm>
        </p:grpSpPr>
        <p:sp>
          <p:nvSpPr>
            <p:cNvPr id="36" name="Freeform 5"/>
            <p:cNvSpPr>
              <a:spLocks/>
            </p:cNvSpPr>
            <p:nvPr/>
          </p:nvSpPr>
          <p:spPr bwMode="auto">
            <a:xfrm rot="16200000">
              <a:off x="6060025" y="4392326"/>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椭圆 36"/>
            <p:cNvSpPr/>
            <p:nvPr/>
          </p:nvSpPr>
          <p:spPr>
            <a:xfrm rot="20000116">
              <a:off x="6318815" y="4333968"/>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任意多边形 37"/>
            <p:cNvSpPr>
              <a:spLocks/>
            </p:cNvSpPr>
            <p:nvPr/>
          </p:nvSpPr>
          <p:spPr bwMode="auto">
            <a:xfrm rot="16200000">
              <a:off x="6116981" y="4449794"/>
              <a:ext cx="1660960" cy="1584307"/>
            </a:xfrm>
            <a:custGeom>
              <a:avLst/>
              <a:gdLst>
                <a:gd name="connsiteX0" fmla="*/ 1816381 w 1816381"/>
                <a:gd name="connsiteY0" fmla="*/ 1133437 h 1732555"/>
                <a:gd name="connsiteX1" fmla="*/ 1788250 w 1816381"/>
                <a:gd name="connsiteY1" fmla="*/ 1182188 h 1732555"/>
                <a:gd name="connsiteX2" fmla="*/ 1521571 w 1816381"/>
                <a:gd name="connsiteY2" fmla="*/ 1644363 h 1732555"/>
                <a:gd name="connsiteX3" fmla="*/ 1368028 w 1816381"/>
                <a:gd name="connsiteY3" fmla="*/ 1732555 h 1732555"/>
                <a:gd name="connsiteX4" fmla="*/ 571878 w 1816381"/>
                <a:gd name="connsiteY4" fmla="*/ 1732555 h 1732555"/>
                <a:gd name="connsiteX5" fmla="*/ 418335 w 1816381"/>
                <a:gd name="connsiteY5" fmla="*/ 1644363 h 1732555"/>
                <a:gd name="connsiteX6" fmla="*/ 20259 w 1816381"/>
                <a:gd name="connsiteY6" fmla="*/ 954470 h 1732555"/>
                <a:gd name="connsiteX7" fmla="*/ 20259 w 1816381"/>
                <a:gd name="connsiteY7" fmla="*/ 778085 h 1732555"/>
                <a:gd name="connsiteX8" fmla="*/ 418335 w 1816381"/>
                <a:gd name="connsiteY8" fmla="*/ 88192 h 1732555"/>
                <a:gd name="connsiteX9" fmla="*/ 571878 w 1816381"/>
                <a:gd name="connsiteY9" fmla="*/ 0 h 1732555"/>
                <a:gd name="connsiteX10" fmla="*/ 572326 w 1816381"/>
                <a:gd name="connsiteY10" fmla="*/ 0 h 1732555"/>
                <a:gd name="connsiteX11" fmla="*/ 535603 w 1816381"/>
                <a:gd name="connsiteY11" fmla="*/ 5908 h 1732555"/>
                <a:gd name="connsiteX12" fmla="*/ 425444 w 1816381"/>
                <a:gd name="connsiteY12" fmla="*/ 87122 h 1732555"/>
                <a:gd name="connsiteX13" fmla="*/ 320982 w 1816381"/>
                <a:gd name="connsiteY13" fmla="*/ 268160 h 1732555"/>
                <a:gd name="connsiteX14" fmla="*/ 1605007 w 1816381"/>
                <a:gd name="connsiteY14" fmla="*/ 1082222 h 173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6381" h="1732555">
                  <a:moveTo>
                    <a:pt x="1816381" y="1133437"/>
                  </a:moveTo>
                  <a:lnTo>
                    <a:pt x="1788250" y="1182188"/>
                  </a:lnTo>
                  <a:cubicBezTo>
                    <a:pt x="1521571" y="1644363"/>
                    <a:pt x="1521571" y="1644363"/>
                    <a:pt x="1521571" y="1644363"/>
                  </a:cubicBezTo>
                  <a:cubicBezTo>
                    <a:pt x="1493137" y="1692726"/>
                    <a:pt x="1424896" y="1732555"/>
                    <a:pt x="1368028" y="1732555"/>
                  </a:cubicBezTo>
                  <a:lnTo>
                    <a:pt x="571878" y="1732555"/>
                  </a:lnTo>
                  <a:cubicBezTo>
                    <a:pt x="516432" y="1732555"/>
                    <a:pt x="446768" y="1692726"/>
                    <a:pt x="418335" y="1644363"/>
                  </a:cubicBezTo>
                  <a:cubicBezTo>
                    <a:pt x="20259" y="954470"/>
                    <a:pt x="20259" y="954470"/>
                    <a:pt x="20259" y="954470"/>
                  </a:cubicBezTo>
                  <a:cubicBezTo>
                    <a:pt x="-6753" y="906106"/>
                    <a:pt x="-6753" y="826449"/>
                    <a:pt x="20259" y="778085"/>
                  </a:cubicBezTo>
                  <a:cubicBezTo>
                    <a:pt x="418335" y="88192"/>
                    <a:pt x="418335" y="88192"/>
                    <a:pt x="418335" y="88192"/>
                  </a:cubicBezTo>
                  <a:cubicBezTo>
                    <a:pt x="446768" y="39829"/>
                    <a:pt x="516432" y="0"/>
                    <a:pt x="571878" y="0"/>
                  </a:cubicBezTo>
                  <a:lnTo>
                    <a:pt x="572326" y="0"/>
                  </a:lnTo>
                  <a:lnTo>
                    <a:pt x="535603" y="5908"/>
                  </a:lnTo>
                  <a:cubicBezTo>
                    <a:pt x="491286" y="19376"/>
                    <a:pt x="446769" y="50849"/>
                    <a:pt x="425444" y="87122"/>
                  </a:cubicBezTo>
                  <a:lnTo>
                    <a:pt x="320982" y="268160"/>
                  </a:lnTo>
                  <a:cubicBezTo>
                    <a:pt x="675457" y="698737"/>
                    <a:pt x="1107719" y="944569"/>
                    <a:pt x="1605007" y="1082222"/>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9" name="任意多边形 38"/>
            <p:cNvSpPr>
              <a:spLocks/>
            </p:cNvSpPr>
            <p:nvPr/>
          </p:nvSpPr>
          <p:spPr bwMode="auto">
            <a:xfrm rot="9000000">
              <a:off x="6249074" y="4994553"/>
              <a:ext cx="1427393"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01ACBE"/>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0" name="文本框 66"/>
            <p:cNvSpPr txBox="1"/>
            <p:nvPr/>
          </p:nvSpPr>
          <p:spPr>
            <a:xfrm>
              <a:off x="6474921" y="4762622"/>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01ACBE"/>
                  </a:solidFill>
                  <a:latin typeface="Impact" panose="020B0806030902050204" pitchFamily="34" charset="0"/>
                  <a:ea typeface="LiHei Pro" panose="020B0500000000000000" pitchFamily="34" charset="-122"/>
                </a:rPr>
                <a:t>4</a:t>
              </a:r>
              <a:endParaRPr lang="zh-CN" altLang="en-US" sz="3600" dirty="0">
                <a:solidFill>
                  <a:srgbClr val="01ACBE"/>
                </a:solidFill>
                <a:latin typeface="Impact" panose="020B0806030902050204" pitchFamily="34" charset="0"/>
                <a:ea typeface="LiHei Pro" panose="020B0500000000000000" pitchFamily="34" charset="-122"/>
              </a:endParaRPr>
            </a:p>
          </p:txBody>
        </p:sp>
      </p:grpSp>
      <p:grpSp>
        <p:nvGrpSpPr>
          <p:cNvPr id="41" name="组合 40"/>
          <p:cNvGrpSpPr/>
          <p:nvPr/>
        </p:nvGrpSpPr>
        <p:grpSpPr>
          <a:xfrm>
            <a:off x="4589871" y="1355256"/>
            <a:ext cx="1188385" cy="1340363"/>
            <a:chOff x="6161654" y="1356318"/>
            <a:chExt cx="1584307" cy="1787565"/>
          </a:xfrm>
        </p:grpSpPr>
        <p:sp>
          <p:nvSpPr>
            <p:cNvPr id="42" name="任意多边形 41"/>
            <p:cNvSpPr>
              <a:spLocks/>
            </p:cNvSpPr>
            <p:nvPr/>
          </p:nvSpPr>
          <p:spPr bwMode="auto">
            <a:xfrm rot="5400000" flipH="1">
              <a:off x="6472607" y="1670120"/>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E87071"/>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nvGrpSpPr>
            <p:cNvPr id="43" name="组合 42"/>
            <p:cNvGrpSpPr/>
            <p:nvPr/>
          </p:nvGrpSpPr>
          <p:grpSpPr>
            <a:xfrm>
              <a:off x="6161654" y="1356318"/>
              <a:ext cx="1584307" cy="1787565"/>
              <a:chOff x="6161654" y="1356318"/>
              <a:chExt cx="1584307" cy="1787565"/>
            </a:xfrm>
          </p:grpSpPr>
          <p:sp>
            <p:nvSpPr>
              <p:cNvPr id="44" name="Freeform 5"/>
              <p:cNvSpPr>
                <a:spLocks/>
              </p:cNvSpPr>
              <p:nvPr/>
            </p:nvSpPr>
            <p:spPr bwMode="auto">
              <a:xfrm rot="16200000">
                <a:off x="6060025" y="1457947"/>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椭圆 44"/>
              <p:cNvSpPr/>
              <p:nvPr/>
            </p:nvSpPr>
            <p:spPr>
              <a:xfrm rot="20000116">
                <a:off x="6248973" y="1422394"/>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任意多边形 45"/>
              <p:cNvSpPr>
                <a:spLocks/>
              </p:cNvSpPr>
              <p:nvPr/>
            </p:nvSpPr>
            <p:spPr bwMode="auto">
              <a:xfrm rot="16200000">
                <a:off x="5953310" y="1592904"/>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7" name="文本框 67"/>
              <p:cNvSpPr txBox="1"/>
              <p:nvPr/>
            </p:nvSpPr>
            <p:spPr>
              <a:xfrm>
                <a:off x="6474921" y="1882151"/>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E87071"/>
                    </a:solidFill>
                    <a:latin typeface="Impact" panose="020B0806030902050204" pitchFamily="34" charset="0"/>
                    <a:ea typeface="LiHei Pro" panose="020B0500000000000000" pitchFamily="34" charset="-122"/>
                  </a:rPr>
                  <a:t>6</a:t>
                </a:r>
                <a:endParaRPr lang="zh-CN" altLang="en-US" sz="3600" dirty="0">
                  <a:solidFill>
                    <a:srgbClr val="E87071"/>
                  </a:solidFill>
                  <a:latin typeface="Impact" panose="020B0806030902050204" pitchFamily="34" charset="0"/>
                  <a:ea typeface="LiHei Pro" panose="020B0500000000000000" pitchFamily="34" charset="-122"/>
                </a:endParaRPr>
              </a:p>
            </p:txBody>
          </p:sp>
        </p:grpSp>
      </p:grpSp>
      <p:grpSp>
        <p:nvGrpSpPr>
          <p:cNvPr id="48" name="组合 47"/>
          <p:cNvGrpSpPr/>
          <p:nvPr/>
        </p:nvGrpSpPr>
        <p:grpSpPr>
          <a:xfrm>
            <a:off x="5247030" y="2463655"/>
            <a:ext cx="1192958" cy="1340363"/>
            <a:chOff x="7037753" y="2834526"/>
            <a:chExt cx="1590404" cy="1787565"/>
          </a:xfrm>
        </p:grpSpPr>
        <p:sp>
          <p:nvSpPr>
            <p:cNvPr id="49" name="任意多边形 48"/>
            <p:cNvSpPr>
              <a:spLocks/>
            </p:cNvSpPr>
            <p:nvPr/>
          </p:nvSpPr>
          <p:spPr bwMode="auto">
            <a:xfrm rot="5400000" flipH="1">
              <a:off x="7329058" y="3160457"/>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E87071"/>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nvGrpSpPr>
            <p:cNvPr id="50" name="组合 49"/>
            <p:cNvGrpSpPr/>
            <p:nvPr/>
          </p:nvGrpSpPr>
          <p:grpSpPr>
            <a:xfrm>
              <a:off x="7037753" y="2834526"/>
              <a:ext cx="1590404" cy="1787565"/>
              <a:chOff x="7037753" y="2834526"/>
              <a:chExt cx="1590404" cy="1787565"/>
            </a:xfrm>
          </p:grpSpPr>
          <p:sp>
            <p:nvSpPr>
              <p:cNvPr id="51" name="Freeform 5"/>
              <p:cNvSpPr>
                <a:spLocks/>
              </p:cNvSpPr>
              <p:nvPr/>
            </p:nvSpPr>
            <p:spPr bwMode="auto">
              <a:xfrm rot="16200000">
                <a:off x="6942221"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椭圆 51"/>
              <p:cNvSpPr/>
              <p:nvPr/>
            </p:nvSpPr>
            <p:spPr>
              <a:xfrm rot="20000116">
                <a:off x="7157934" y="2890144"/>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任意多边形 52"/>
              <p:cNvSpPr>
                <a:spLocks/>
              </p:cNvSpPr>
              <p:nvPr/>
            </p:nvSpPr>
            <p:spPr bwMode="auto">
              <a:xfrm rot="16200000">
                <a:off x="6999427" y="2979738"/>
                <a:ext cx="1660960" cy="1584307"/>
              </a:xfrm>
              <a:custGeom>
                <a:avLst/>
                <a:gdLst>
                  <a:gd name="connsiteX0" fmla="*/ 1816381 w 1816381"/>
                  <a:gd name="connsiteY0" fmla="*/ 1133437 h 1732555"/>
                  <a:gd name="connsiteX1" fmla="*/ 1788250 w 1816381"/>
                  <a:gd name="connsiteY1" fmla="*/ 1182188 h 1732555"/>
                  <a:gd name="connsiteX2" fmla="*/ 1521571 w 1816381"/>
                  <a:gd name="connsiteY2" fmla="*/ 1644363 h 1732555"/>
                  <a:gd name="connsiteX3" fmla="*/ 1368028 w 1816381"/>
                  <a:gd name="connsiteY3" fmla="*/ 1732555 h 1732555"/>
                  <a:gd name="connsiteX4" fmla="*/ 571878 w 1816381"/>
                  <a:gd name="connsiteY4" fmla="*/ 1732555 h 1732555"/>
                  <a:gd name="connsiteX5" fmla="*/ 418335 w 1816381"/>
                  <a:gd name="connsiteY5" fmla="*/ 1644363 h 1732555"/>
                  <a:gd name="connsiteX6" fmla="*/ 20259 w 1816381"/>
                  <a:gd name="connsiteY6" fmla="*/ 954470 h 1732555"/>
                  <a:gd name="connsiteX7" fmla="*/ 20259 w 1816381"/>
                  <a:gd name="connsiteY7" fmla="*/ 778085 h 1732555"/>
                  <a:gd name="connsiteX8" fmla="*/ 418335 w 1816381"/>
                  <a:gd name="connsiteY8" fmla="*/ 88192 h 1732555"/>
                  <a:gd name="connsiteX9" fmla="*/ 571878 w 1816381"/>
                  <a:gd name="connsiteY9" fmla="*/ 0 h 1732555"/>
                  <a:gd name="connsiteX10" fmla="*/ 572326 w 1816381"/>
                  <a:gd name="connsiteY10" fmla="*/ 0 h 1732555"/>
                  <a:gd name="connsiteX11" fmla="*/ 535603 w 1816381"/>
                  <a:gd name="connsiteY11" fmla="*/ 5908 h 1732555"/>
                  <a:gd name="connsiteX12" fmla="*/ 425444 w 1816381"/>
                  <a:gd name="connsiteY12" fmla="*/ 87122 h 1732555"/>
                  <a:gd name="connsiteX13" fmla="*/ 320982 w 1816381"/>
                  <a:gd name="connsiteY13" fmla="*/ 268160 h 1732555"/>
                  <a:gd name="connsiteX14" fmla="*/ 1605007 w 1816381"/>
                  <a:gd name="connsiteY14" fmla="*/ 1082222 h 173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6381" h="1732555">
                    <a:moveTo>
                      <a:pt x="1816381" y="1133437"/>
                    </a:moveTo>
                    <a:lnTo>
                      <a:pt x="1788250" y="1182188"/>
                    </a:lnTo>
                    <a:cubicBezTo>
                      <a:pt x="1521571" y="1644363"/>
                      <a:pt x="1521571" y="1644363"/>
                      <a:pt x="1521571" y="1644363"/>
                    </a:cubicBezTo>
                    <a:cubicBezTo>
                      <a:pt x="1493137" y="1692726"/>
                      <a:pt x="1424896" y="1732555"/>
                      <a:pt x="1368028" y="1732555"/>
                    </a:cubicBezTo>
                    <a:lnTo>
                      <a:pt x="571878" y="1732555"/>
                    </a:lnTo>
                    <a:cubicBezTo>
                      <a:pt x="516432" y="1732555"/>
                      <a:pt x="446768" y="1692726"/>
                      <a:pt x="418335" y="1644363"/>
                    </a:cubicBezTo>
                    <a:cubicBezTo>
                      <a:pt x="20259" y="954470"/>
                      <a:pt x="20259" y="954470"/>
                      <a:pt x="20259" y="954470"/>
                    </a:cubicBezTo>
                    <a:cubicBezTo>
                      <a:pt x="-6753" y="906106"/>
                      <a:pt x="-6753" y="826449"/>
                      <a:pt x="20259" y="778085"/>
                    </a:cubicBezTo>
                    <a:cubicBezTo>
                      <a:pt x="418335" y="88192"/>
                      <a:pt x="418335" y="88192"/>
                      <a:pt x="418335" y="88192"/>
                    </a:cubicBezTo>
                    <a:cubicBezTo>
                      <a:pt x="446768" y="39829"/>
                      <a:pt x="516432" y="0"/>
                      <a:pt x="571878" y="0"/>
                    </a:cubicBezTo>
                    <a:lnTo>
                      <a:pt x="572326" y="0"/>
                    </a:lnTo>
                    <a:lnTo>
                      <a:pt x="535603" y="5908"/>
                    </a:lnTo>
                    <a:cubicBezTo>
                      <a:pt x="491286" y="19376"/>
                      <a:pt x="446769" y="50849"/>
                      <a:pt x="425444" y="87122"/>
                    </a:cubicBezTo>
                    <a:lnTo>
                      <a:pt x="320982" y="268160"/>
                    </a:lnTo>
                    <a:cubicBezTo>
                      <a:pt x="675457" y="698737"/>
                      <a:pt x="1107719" y="944569"/>
                      <a:pt x="1605007" y="1082222"/>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4" name="文本框 68"/>
              <p:cNvSpPr txBox="1"/>
              <p:nvPr/>
            </p:nvSpPr>
            <p:spPr>
              <a:xfrm>
                <a:off x="7300071" y="3360729"/>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E87071"/>
                    </a:solidFill>
                    <a:latin typeface="Impact" panose="020B0806030902050204" pitchFamily="34" charset="0"/>
                    <a:ea typeface="LiHei Pro" panose="020B0500000000000000" pitchFamily="34" charset="-122"/>
                  </a:rPr>
                  <a:t>5</a:t>
                </a:r>
                <a:endParaRPr lang="zh-CN" altLang="en-US" sz="3600" dirty="0">
                  <a:solidFill>
                    <a:srgbClr val="E87071"/>
                  </a:solidFill>
                  <a:latin typeface="Impact" panose="020B0806030902050204" pitchFamily="34" charset="0"/>
                  <a:ea typeface="LiHei Pro" panose="020B0500000000000000" pitchFamily="34" charset="-122"/>
                </a:endParaRPr>
              </a:p>
            </p:txBody>
          </p:sp>
        </p:grpSp>
      </p:grpSp>
      <p:grpSp>
        <p:nvGrpSpPr>
          <p:cNvPr id="55" name="组合 54"/>
          <p:cNvGrpSpPr/>
          <p:nvPr/>
        </p:nvGrpSpPr>
        <p:grpSpPr>
          <a:xfrm>
            <a:off x="1461285" y="1630271"/>
            <a:ext cx="1566378" cy="680049"/>
            <a:chOff x="1990750" y="1723088"/>
            <a:chExt cx="2088232" cy="906941"/>
          </a:xfrm>
        </p:grpSpPr>
        <p:sp>
          <p:nvSpPr>
            <p:cNvPr id="56" name="文本框 70"/>
            <p:cNvSpPr txBox="1"/>
            <p:nvPr/>
          </p:nvSpPr>
          <p:spPr>
            <a:xfrm>
              <a:off x="3002589" y="1723088"/>
              <a:ext cx="1076393" cy="369417"/>
            </a:xfrm>
            <a:prstGeom prst="rect">
              <a:avLst/>
            </a:prstGeom>
            <a:noFill/>
          </p:spPr>
          <p:txBody>
            <a:bodyPr wrap="square" rtlCol="0">
              <a:spAutoFit/>
            </a:bodyPr>
            <a:lstStyle/>
            <a:p>
              <a:pPr algn="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57" name="文本框 113"/>
            <p:cNvSpPr txBox="1"/>
            <p:nvPr/>
          </p:nvSpPr>
          <p:spPr>
            <a:xfrm>
              <a:off x="1990750" y="2045118"/>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5930718" y="1630269"/>
            <a:ext cx="1558901" cy="692439"/>
            <a:chOff x="7949219" y="1723088"/>
            <a:chExt cx="2078263" cy="923465"/>
          </a:xfrm>
        </p:grpSpPr>
        <p:sp>
          <p:nvSpPr>
            <p:cNvPr id="59" name="文本框 82"/>
            <p:cNvSpPr txBox="1"/>
            <p:nvPr/>
          </p:nvSpPr>
          <p:spPr>
            <a:xfrm>
              <a:off x="7949219" y="1723088"/>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0" name="文本框 113"/>
            <p:cNvSpPr txBox="1"/>
            <p:nvPr/>
          </p:nvSpPr>
          <p:spPr>
            <a:xfrm>
              <a:off x="7967414" y="2061642"/>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813129" y="2764135"/>
            <a:ext cx="1617596" cy="675377"/>
            <a:chOff x="1126654" y="3235256"/>
            <a:chExt cx="2156513" cy="900710"/>
          </a:xfrm>
        </p:grpSpPr>
        <p:sp>
          <p:nvSpPr>
            <p:cNvPr id="62" name="文本框 76"/>
            <p:cNvSpPr txBox="1"/>
            <p:nvPr/>
          </p:nvSpPr>
          <p:spPr>
            <a:xfrm>
              <a:off x="2206774" y="3235256"/>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3" name="文本框 113"/>
            <p:cNvSpPr txBox="1"/>
            <p:nvPr/>
          </p:nvSpPr>
          <p:spPr>
            <a:xfrm>
              <a:off x="1126654" y="3551055"/>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1363826" y="3886941"/>
            <a:ext cx="1609824" cy="689461"/>
            <a:chOff x="1860821" y="4732677"/>
            <a:chExt cx="2146153" cy="919493"/>
          </a:xfrm>
        </p:grpSpPr>
        <p:sp>
          <p:nvSpPr>
            <p:cNvPr id="65" name="文本框 79"/>
            <p:cNvSpPr txBox="1"/>
            <p:nvPr/>
          </p:nvSpPr>
          <p:spPr>
            <a:xfrm>
              <a:off x="2930581" y="4732677"/>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6" name="文本框 113"/>
            <p:cNvSpPr txBox="1"/>
            <p:nvPr/>
          </p:nvSpPr>
          <p:spPr>
            <a:xfrm>
              <a:off x="1860821" y="5067259"/>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6700550" y="2764133"/>
            <a:ext cx="1578368" cy="692439"/>
            <a:chOff x="8975526" y="3235256"/>
            <a:chExt cx="2104217" cy="923465"/>
          </a:xfrm>
        </p:grpSpPr>
        <p:sp>
          <p:nvSpPr>
            <p:cNvPr id="68" name="文本框 85"/>
            <p:cNvSpPr txBox="1"/>
            <p:nvPr/>
          </p:nvSpPr>
          <p:spPr>
            <a:xfrm>
              <a:off x="8975526" y="3235256"/>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9" name="文本框 113"/>
            <p:cNvSpPr txBox="1"/>
            <p:nvPr/>
          </p:nvSpPr>
          <p:spPr>
            <a:xfrm>
              <a:off x="9019675" y="3573810"/>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0" name="组合 69"/>
          <p:cNvGrpSpPr/>
          <p:nvPr/>
        </p:nvGrpSpPr>
        <p:grpSpPr>
          <a:xfrm>
            <a:off x="6008221" y="3886943"/>
            <a:ext cx="1556537" cy="666049"/>
            <a:chOff x="8052541" y="4732677"/>
            <a:chExt cx="2075113" cy="888270"/>
          </a:xfrm>
        </p:grpSpPr>
        <p:sp>
          <p:nvSpPr>
            <p:cNvPr id="71" name="文本框 88"/>
            <p:cNvSpPr txBox="1"/>
            <p:nvPr/>
          </p:nvSpPr>
          <p:spPr>
            <a:xfrm>
              <a:off x="8052541" y="4732677"/>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72" name="文本框 113"/>
            <p:cNvSpPr txBox="1"/>
            <p:nvPr/>
          </p:nvSpPr>
          <p:spPr>
            <a:xfrm>
              <a:off x="8067586" y="5036036"/>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1849055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53" presetClass="entr" presetSubtype="1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par>
                          <p:cTn id="44" fill="hold">
                            <p:stCondLst>
                              <p:cond delay="1000"/>
                            </p:stCondLst>
                            <p:childTnLst>
                              <p:par>
                                <p:cTn id="45" presetID="26" presetClass="emph" presetSubtype="0" fill="hold" nodeType="afterEffect">
                                  <p:stCondLst>
                                    <p:cond delay="0"/>
                                  </p:stCondLst>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childTnLst>
                          </p:cTn>
                        </p:par>
                        <p:par>
                          <p:cTn id="48" fill="hold">
                            <p:stCondLst>
                              <p:cond delay="1500"/>
                            </p:stCondLst>
                            <p:childTnLst>
                              <p:par>
                                <p:cTn id="49" presetID="10" presetClass="entr" presetSubtype="0"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0" presetClass="path" presetSubtype="0" decel="25000" fill="hold" nodeType="withEffect">
                                  <p:stCondLst>
                                    <p:cond delay="0"/>
                                  </p:stCondLst>
                                  <p:childTnLst>
                                    <p:animMotion origin="layout" path="M 0.84375 0.18581 C 0.779 0.12192 0.73629 -3.08642E-6 0.64983 -0.00555 C 0.5632 -0.01111 0.33455 0.1571 0.24983 0.15247 C 0.16511 0.14784 0.0191 0.09321 -3.61111E-6 -0.00031 " pathEditMode="relative" rAng="0" ptsTypes="AAAA">
                                      <p:cBhvr>
                                        <p:cTn id="53" dur="1250" fill="hold"/>
                                        <p:tgtEl>
                                          <p:spTgt spid="15"/>
                                        </p:tgtEl>
                                        <p:attrNameLst>
                                          <p:attrName>ppt_x</p:attrName>
                                          <p:attrName>ppt_y</p:attrName>
                                        </p:attrNameLst>
                                      </p:cBhvr>
                                      <p:rCtr x="-42188" y="-9599"/>
                                    </p:animMotion>
                                  </p:childTnLst>
                                </p:cTn>
                              </p:par>
                              <p:par>
                                <p:cTn id="54" presetID="8" presetClass="emph" presetSubtype="0" fill="hold" nodeType="withEffect">
                                  <p:stCondLst>
                                    <p:cond delay="0"/>
                                  </p:stCondLst>
                                  <p:childTnLst>
                                    <p:animRot by="21600000">
                                      <p:cBhvr>
                                        <p:cTn id="55" dur="1250" fill="hold"/>
                                        <p:tgtEl>
                                          <p:spTgt spid="15"/>
                                        </p:tgtEl>
                                        <p:attrNameLst>
                                          <p:attrName>r</p:attrName>
                                        </p:attrNameLst>
                                      </p:cBhvr>
                                    </p:animRot>
                                  </p:childTnLst>
                                </p:cTn>
                              </p:par>
                              <p:par>
                                <p:cTn id="56" presetID="19" presetClass="entr" presetSubtype="10" fill="hold"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1250" fill="hold"/>
                                        <p:tgtEl>
                                          <p:spTgt spid="15"/>
                                        </p:tgtEl>
                                        <p:attrNameLst>
                                          <p:attrName>ppt_w</p:attrName>
                                        </p:attrNameLst>
                                      </p:cBhvr>
                                      <p:tavLst>
                                        <p:tav tm="0" fmla="#ppt_w*sin(2.5*pi*$)">
                                          <p:val>
                                            <p:fltVal val="0"/>
                                          </p:val>
                                        </p:tav>
                                        <p:tav tm="100000">
                                          <p:val>
                                            <p:fltVal val="1"/>
                                          </p:val>
                                        </p:tav>
                                      </p:tavLst>
                                    </p:anim>
                                    <p:anim calcmode="lin" valueType="num">
                                      <p:cBhvr>
                                        <p:cTn id="59" dur="1250" fill="hold"/>
                                        <p:tgtEl>
                                          <p:spTgt spid="15"/>
                                        </p:tgtEl>
                                        <p:attrNameLst>
                                          <p:attrName>ppt_h</p:attrName>
                                        </p:attrNameLst>
                                      </p:cBhvr>
                                      <p:tavLst>
                                        <p:tav tm="0">
                                          <p:val>
                                            <p:strVal val="#ppt_h"/>
                                          </p:val>
                                        </p:tav>
                                        <p:tav tm="100000">
                                          <p:val>
                                            <p:strVal val="#ppt_h"/>
                                          </p:val>
                                        </p:tav>
                                      </p:tavLst>
                                    </p:anim>
                                  </p:childTnLst>
                                </p:cTn>
                              </p:par>
                              <p:par>
                                <p:cTn id="60" presetID="32" presetClass="emph" presetSubtype="0" repeatCount="3000" fill="hold" nodeType="withEffect">
                                  <p:stCondLst>
                                    <p:cond delay="1250"/>
                                  </p:stCondLst>
                                  <p:childTnLst>
                                    <p:animRot by="120000">
                                      <p:cBhvr>
                                        <p:cTn id="61" dur="25" fill="hold">
                                          <p:stCondLst>
                                            <p:cond delay="0"/>
                                          </p:stCondLst>
                                        </p:cTn>
                                        <p:tgtEl>
                                          <p:spTgt spid="15"/>
                                        </p:tgtEl>
                                        <p:attrNameLst>
                                          <p:attrName>r</p:attrName>
                                        </p:attrNameLst>
                                      </p:cBhvr>
                                    </p:animRot>
                                    <p:animRot by="-240000">
                                      <p:cBhvr>
                                        <p:cTn id="62" dur="50" fill="hold">
                                          <p:stCondLst>
                                            <p:cond delay="50"/>
                                          </p:stCondLst>
                                        </p:cTn>
                                        <p:tgtEl>
                                          <p:spTgt spid="15"/>
                                        </p:tgtEl>
                                        <p:attrNameLst>
                                          <p:attrName>r</p:attrName>
                                        </p:attrNameLst>
                                      </p:cBhvr>
                                    </p:animRot>
                                    <p:animRot by="240000">
                                      <p:cBhvr>
                                        <p:cTn id="63" dur="50" fill="hold">
                                          <p:stCondLst>
                                            <p:cond delay="100"/>
                                          </p:stCondLst>
                                        </p:cTn>
                                        <p:tgtEl>
                                          <p:spTgt spid="15"/>
                                        </p:tgtEl>
                                        <p:attrNameLst>
                                          <p:attrName>r</p:attrName>
                                        </p:attrNameLst>
                                      </p:cBhvr>
                                    </p:animRot>
                                    <p:animRot by="-240000">
                                      <p:cBhvr>
                                        <p:cTn id="64" dur="50" fill="hold">
                                          <p:stCondLst>
                                            <p:cond delay="150"/>
                                          </p:stCondLst>
                                        </p:cTn>
                                        <p:tgtEl>
                                          <p:spTgt spid="15"/>
                                        </p:tgtEl>
                                        <p:attrNameLst>
                                          <p:attrName>r</p:attrName>
                                        </p:attrNameLst>
                                      </p:cBhvr>
                                    </p:animRot>
                                    <p:animRot by="120000">
                                      <p:cBhvr>
                                        <p:cTn id="65" dur="50" fill="hold">
                                          <p:stCondLst>
                                            <p:cond delay="200"/>
                                          </p:stCondLst>
                                        </p:cTn>
                                        <p:tgtEl>
                                          <p:spTgt spid="15"/>
                                        </p:tgtEl>
                                        <p:attrNameLst>
                                          <p:attrName>r</p:attrName>
                                        </p:attrNameLst>
                                      </p:cBhvr>
                                    </p:animRot>
                                  </p:childTnLst>
                                </p:cTn>
                              </p:par>
                              <p:par>
                                <p:cTn id="66" presetID="22" presetClass="entr" presetSubtype="2" fill="hold" nodeType="withEffect">
                                  <p:stCondLst>
                                    <p:cond delay="1500"/>
                                  </p:stCondLst>
                                  <p:childTnLst>
                                    <p:set>
                                      <p:cBhvr>
                                        <p:cTn id="67" dur="1" fill="hold">
                                          <p:stCondLst>
                                            <p:cond delay="0"/>
                                          </p:stCondLst>
                                        </p:cTn>
                                        <p:tgtEl>
                                          <p:spTgt spid="55"/>
                                        </p:tgtEl>
                                        <p:attrNameLst>
                                          <p:attrName>style.visibility</p:attrName>
                                        </p:attrNameLst>
                                      </p:cBhvr>
                                      <p:to>
                                        <p:strVal val="visible"/>
                                      </p:to>
                                    </p:set>
                                    <p:animEffect transition="in" filter="wipe(right)">
                                      <p:cBhvr>
                                        <p:cTn id="68" dur="500"/>
                                        <p:tgtEl>
                                          <p:spTgt spid="55"/>
                                        </p:tgtEl>
                                      </p:cBhvr>
                                    </p:animEffect>
                                  </p:childTnLst>
                                </p:cTn>
                              </p:par>
                            </p:childTnLst>
                          </p:cTn>
                        </p:par>
                        <p:par>
                          <p:cTn id="69" fill="hold">
                            <p:stCondLst>
                              <p:cond delay="3500"/>
                            </p:stCondLst>
                            <p:childTnLst>
                              <p:par>
                                <p:cTn id="70" presetID="10" presetClass="entr" presetSubtype="0"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0" presetClass="path" presetSubtype="0" decel="25000" fill="hold" nodeType="withEffect">
                                  <p:stCondLst>
                                    <p:cond delay="0"/>
                                  </p:stCondLst>
                                  <p:childTnLst>
                                    <p:animMotion origin="layout" path="M 0.84375 0.1858 C 0.779 0.12191 0.73629 4.81481E-6 0.64983 -0.00556 C 0.5632 -0.01112 0.33455 0.15709 0.24983 0.15246 C 0.16511 0.14783 0.0191 0.09321 -3.88889E-6 -0.00031 " pathEditMode="relative" rAng="0" ptsTypes="AAAA">
                                      <p:cBhvr>
                                        <p:cTn id="74" dur="1500" fill="hold"/>
                                        <p:tgtEl>
                                          <p:spTgt spid="22"/>
                                        </p:tgtEl>
                                        <p:attrNameLst>
                                          <p:attrName>ppt_x</p:attrName>
                                          <p:attrName>ppt_y</p:attrName>
                                        </p:attrNameLst>
                                      </p:cBhvr>
                                      <p:rCtr x="-42188" y="-9599"/>
                                    </p:animMotion>
                                  </p:childTnLst>
                                </p:cTn>
                              </p:par>
                              <p:par>
                                <p:cTn id="75" presetID="8" presetClass="emph" presetSubtype="0" fill="hold" nodeType="withEffect">
                                  <p:stCondLst>
                                    <p:cond delay="0"/>
                                  </p:stCondLst>
                                  <p:childTnLst>
                                    <p:animRot by="21600000">
                                      <p:cBhvr>
                                        <p:cTn id="76" dur="1500" fill="hold"/>
                                        <p:tgtEl>
                                          <p:spTgt spid="22"/>
                                        </p:tgtEl>
                                        <p:attrNameLst>
                                          <p:attrName>r</p:attrName>
                                        </p:attrNameLst>
                                      </p:cBhvr>
                                    </p:animRot>
                                  </p:childTnLst>
                                </p:cTn>
                              </p:par>
                              <p:par>
                                <p:cTn id="77" presetID="19" presetClass="entr" presetSubtype="10" fill="hold"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1500" fill="hold"/>
                                        <p:tgtEl>
                                          <p:spTgt spid="22"/>
                                        </p:tgtEl>
                                        <p:attrNameLst>
                                          <p:attrName>ppt_w</p:attrName>
                                        </p:attrNameLst>
                                      </p:cBhvr>
                                      <p:tavLst>
                                        <p:tav tm="0" fmla="#ppt_w*sin(2.5*pi*$)">
                                          <p:val>
                                            <p:fltVal val="0"/>
                                          </p:val>
                                        </p:tav>
                                        <p:tav tm="100000">
                                          <p:val>
                                            <p:fltVal val="1"/>
                                          </p:val>
                                        </p:tav>
                                      </p:tavLst>
                                    </p:anim>
                                    <p:anim calcmode="lin" valueType="num">
                                      <p:cBhvr>
                                        <p:cTn id="80" dur="1500" fill="hold"/>
                                        <p:tgtEl>
                                          <p:spTgt spid="22"/>
                                        </p:tgtEl>
                                        <p:attrNameLst>
                                          <p:attrName>ppt_h</p:attrName>
                                        </p:attrNameLst>
                                      </p:cBhvr>
                                      <p:tavLst>
                                        <p:tav tm="0">
                                          <p:val>
                                            <p:strVal val="#ppt_h"/>
                                          </p:val>
                                        </p:tav>
                                        <p:tav tm="100000">
                                          <p:val>
                                            <p:strVal val="#ppt_h"/>
                                          </p:val>
                                        </p:tav>
                                      </p:tavLst>
                                    </p:anim>
                                  </p:childTnLst>
                                </p:cTn>
                              </p:par>
                              <p:par>
                                <p:cTn id="81" presetID="32" presetClass="emph" presetSubtype="0" repeatCount="3000" fill="hold" nodeType="withEffect">
                                  <p:stCondLst>
                                    <p:cond delay="1500"/>
                                  </p:stCondLst>
                                  <p:childTnLst>
                                    <p:animRot by="120000">
                                      <p:cBhvr>
                                        <p:cTn id="82" dur="25" fill="hold">
                                          <p:stCondLst>
                                            <p:cond delay="0"/>
                                          </p:stCondLst>
                                        </p:cTn>
                                        <p:tgtEl>
                                          <p:spTgt spid="22"/>
                                        </p:tgtEl>
                                        <p:attrNameLst>
                                          <p:attrName>r</p:attrName>
                                        </p:attrNameLst>
                                      </p:cBhvr>
                                    </p:animRot>
                                    <p:animRot by="-240000">
                                      <p:cBhvr>
                                        <p:cTn id="83" dur="50" fill="hold">
                                          <p:stCondLst>
                                            <p:cond delay="50"/>
                                          </p:stCondLst>
                                        </p:cTn>
                                        <p:tgtEl>
                                          <p:spTgt spid="22"/>
                                        </p:tgtEl>
                                        <p:attrNameLst>
                                          <p:attrName>r</p:attrName>
                                        </p:attrNameLst>
                                      </p:cBhvr>
                                    </p:animRot>
                                    <p:animRot by="240000">
                                      <p:cBhvr>
                                        <p:cTn id="84" dur="50" fill="hold">
                                          <p:stCondLst>
                                            <p:cond delay="100"/>
                                          </p:stCondLst>
                                        </p:cTn>
                                        <p:tgtEl>
                                          <p:spTgt spid="22"/>
                                        </p:tgtEl>
                                        <p:attrNameLst>
                                          <p:attrName>r</p:attrName>
                                        </p:attrNameLst>
                                      </p:cBhvr>
                                    </p:animRot>
                                    <p:animRot by="-240000">
                                      <p:cBhvr>
                                        <p:cTn id="85" dur="50" fill="hold">
                                          <p:stCondLst>
                                            <p:cond delay="150"/>
                                          </p:stCondLst>
                                        </p:cTn>
                                        <p:tgtEl>
                                          <p:spTgt spid="22"/>
                                        </p:tgtEl>
                                        <p:attrNameLst>
                                          <p:attrName>r</p:attrName>
                                        </p:attrNameLst>
                                      </p:cBhvr>
                                    </p:animRot>
                                    <p:animRot by="120000">
                                      <p:cBhvr>
                                        <p:cTn id="86" dur="50" fill="hold">
                                          <p:stCondLst>
                                            <p:cond delay="200"/>
                                          </p:stCondLst>
                                        </p:cTn>
                                        <p:tgtEl>
                                          <p:spTgt spid="22"/>
                                        </p:tgtEl>
                                        <p:attrNameLst>
                                          <p:attrName>r</p:attrName>
                                        </p:attrNameLst>
                                      </p:cBhvr>
                                    </p:animRot>
                                  </p:childTnLst>
                                </p:cTn>
                              </p:par>
                              <p:par>
                                <p:cTn id="87" presetID="22" presetClass="entr" presetSubtype="2" fill="hold" nodeType="withEffect">
                                  <p:stCondLst>
                                    <p:cond delay="1500"/>
                                  </p:stCondLst>
                                  <p:childTnLst>
                                    <p:set>
                                      <p:cBhvr>
                                        <p:cTn id="88" dur="1" fill="hold">
                                          <p:stCondLst>
                                            <p:cond delay="0"/>
                                          </p:stCondLst>
                                        </p:cTn>
                                        <p:tgtEl>
                                          <p:spTgt spid="61"/>
                                        </p:tgtEl>
                                        <p:attrNameLst>
                                          <p:attrName>style.visibility</p:attrName>
                                        </p:attrNameLst>
                                      </p:cBhvr>
                                      <p:to>
                                        <p:strVal val="visible"/>
                                      </p:to>
                                    </p:set>
                                    <p:animEffect transition="in" filter="wipe(right)">
                                      <p:cBhvr>
                                        <p:cTn id="89" dur="500"/>
                                        <p:tgtEl>
                                          <p:spTgt spid="61"/>
                                        </p:tgtEl>
                                      </p:cBhvr>
                                    </p:animEffect>
                                  </p:childTnLst>
                                </p:cTn>
                              </p:par>
                            </p:childTnLst>
                          </p:cTn>
                        </p:par>
                        <p:par>
                          <p:cTn id="90" fill="hold">
                            <p:stCondLst>
                              <p:cond delay="5750"/>
                            </p:stCondLst>
                            <p:childTnLst>
                              <p:par>
                                <p:cTn id="91" presetID="10" presetClass="entr" presetSubtype="0" fill="hold"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500"/>
                                        <p:tgtEl>
                                          <p:spTgt spid="29"/>
                                        </p:tgtEl>
                                      </p:cBhvr>
                                    </p:animEffect>
                                  </p:childTnLst>
                                </p:cTn>
                              </p:par>
                              <p:par>
                                <p:cTn id="94" presetID="0" presetClass="path" presetSubtype="0" decel="25000" fill="hold" nodeType="withEffect">
                                  <p:stCondLst>
                                    <p:cond delay="0"/>
                                  </p:stCondLst>
                                  <p:childTnLst>
                                    <p:animMotion origin="layout" path="M 0.84375 0.1858 C 0.77899 0.12191 0.73628 3.20988E-6 0.64982 -0.00556 C 0.56319 -0.01111 0.33455 0.1571 0.24982 0.15247 C 0.1651 0.14784 0.0191 0.09321 1.66667E-6 -0.00031 " pathEditMode="relative" rAng="0" ptsTypes="AAAA">
                                      <p:cBhvr>
                                        <p:cTn id="95" dur="1500" fill="hold"/>
                                        <p:tgtEl>
                                          <p:spTgt spid="29"/>
                                        </p:tgtEl>
                                        <p:attrNameLst>
                                          <p:attrName>ppt_x</p:attrName>
                                          <p:attrName>ppt_y</p:attrName>
                                        </p:attrNameLst>
                                      </p:cBhvr>
                                      <p:rCtr x="-42188" y="-9599"/>
                                    </p:animMotion>
                                  </p:childTnLst>
                                </p:cTn>
                              </p:par>
                              <p:par>
                                <p:cTn id="96" presetID="8" presetClass="emph" presetSubtype="0" fill="hold" nodeType="withEffect">
                                  <p:stCondLst>
                                    <p:cond delay="0"/>
                                  </p:stCondLst>
                                  <p:childTnLst>
                                    <p:animRot by="21600000">
                                      <p:cBhvr>
                                        <p:cTn id="97" dur="1500" fill="hold"/>
                                        <p:tgtEl>
                                          <p:spTgt spid="29"/>
                                        </p:tgtEl>
                                        <p:attrNameLst>
                                          <p:attrName>r</p:attrName>
                                        </p:attrNameLst>
                                      </p:cBhvr>
                                    </p:animRot>
                                  </p:childTnLst>
                                </p:cTn>
                              </p:par>
                              <p:par>
                                <p:cTn id="98" presetID="19" presetClass="entr" presetSubtype="10" fill="hold" nodeType="with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500" fill="hold"/>
                                        <p:tgtEl>
                                          <p:spTgt spid="29"/>
                                        </p:tgtEl>
                                        <p:attrNameLst>
                                          <p:attrName>ppt_w</p:attrName>
                                        </p:attrNameLst>
                                      </p:cBhvr>
                                      <p:tavLst>
                                        <p:tav tm="0" fmla="#ppt_w*sin(2.5*pi*$)">
                                          <p:val>
                                            <p:fltVal val="0"/>
                                          </p:val>
                                        </p:tav>
                                        <p:tav tm="100000">
                                          <p:val>
                                            <p:fltVal val="1"/>
                                          </p:val>
                                        </p:tav>
                                      </p:tavLst>
                                    </p:anim>
                                    <p:anim calcmode="lin" valueType="num">
                                      <p:cBhvr>
                                        <p:cTn id="101" dur="1500" fill="hold"/>
                                        <p:tgtEl>
                                          <p:spTgt spid="29"/>
                                        </p:tgtEl>
                                        <p:attrNameLst>
                                          <p:attrName>ppt_h</p:attrName>
                                        </p:attrNameLst>
                                      </p:cBhvr>
                                      <p:tavLst>
                                        <p:tav tm="0">
                                          <p:val>
                                            <p:strVal val="#ppt_h"/>
                                          </p:val>
                                        </p:tav>
                                        <p:tav tm="100000">
                                          <p:val>
                                            <p:strVal val="#ppt_h"/>
                                          </p:val>
                                        </p:tav>
                                      </p:tavLst>
                                    </p:anim>
                                  </p:childTnLst>
                                </p:cTn>
                              </p:par>
                              <p:par>
                                <p:cTn id="102" presetID="32" presetClass="emph" presetSubtype="0" repeatCount="3000" fill="hold" nodeType="withEffect">
                                  <p:stCondLst>
                                    <p:cond delay="1500"/>
                                  </p:stCondLst>
                                  <p:childTnLst>
                                    <p:animRot by="120000">
                                      <p:cBhvr>
                                        <p:cTn id="103" dur="25" fill="hold">
                                          <p:stCondLst>
                                            <p:cond delay="0"/>
                                          </p:stCondLst>
                                        </p:cTn>
                                        <p:tgtEl>
                                          <p:spTgt spid="29"/>
                                        </p:tgtEl>
                                        <p:attrNameLst>
                                          <p:attrName>r</p:attrName>
                                        </p:attrNameLst>
                                      </p:cBhvr>
                                    </p:animRot>
                                    <p:animRot by="-240000">
                                      <p:cBhvr>
                                        <p:cTn id="104" dur="50" fill="hold">
                                          <p:stCondLst>
                                            <p:cond delay="50"/>
                                          </p:stCondLst>
                                        </p:cTn>
                                        <p:tgtEl>
                                          <p:spTgt spid="29"/>
                                        </p:tgtEl>
                                        <p:attrNameLst>
                                          <p:attrName>r</p:attrName>
                                        </p:attrNameLst>
                                      </p:cBhvr>
                                    </p:animRot>
                                    <p:animRot by="240000">
                                      <p:cBhvr>
                                        <p:cTn id="105" dur="50" fill="hold">
                                          <p:stCondLst>
                                            <p:cond delay="100"/>
                                          </p:stCondLst>
                                        </p:cTn>
                                        <p:tgtEl>
                                          <p:spTgt spid="29"/>
                                        </p:tgtEl>
                                        <p:attrNameLst>
                                          <p:attrName>r</p:attrName>
                                        </p:attrNameLst>
                                      </p:cBhvr>
                                    </p:animRot>
                                    <p:animRot by="-240000">
                                      <p:cBhvr>
                                        <p:cTn id="106" dur="50" fill="hold">
                                          <p:stCondLst>
                                            <p:cond delay="150"/>
                                          </p:stCondLst>
                                        </p:cTn>
                                        <p:tgtEl>
                                          <p:spTgt spid="29"/>
                                        </p:tgtEl>
                                        <p:attrNameLst>
                                          <p:attrName>r</p:attrName>
                                        </p:attrNameLst>
                                      </p:cBhvr>
                                    </p:animRot>
                                    <p:animRot by="120000">
                                      <p:cBhvr>
                                        <p:cTn id="107" dur="50" fill="hold">
                                          <p:stCondLst>
                                            <p:cond delay="200"/>
                                          </p:stCondLst>
                                        </p:cTn>
                                        <p:tgtEl>
                                          <p:spTgt spid="29"/>
                                        </p:tgtEl>
                                        <p:attrNameLst>
                                          <p:attrName>r</p:attrName>
                                        </p:attrNameLst>
                                      </p:cBhvr>
                                    </p:animRot>
                                  </p:childTnLst>
                                </p:cTn>
                              </p:par>
                              <p:par>
                                <p:cTn id="108" presetID="22" presetClass="entr" presetSubtype="2" fill="hold" nodeType="withEffect">
                                  <p:stCondLst>
                                    <p:cond delay="1500"/>
                                  </p:stCondLst>
                                  <p:childTnLst>
                                    <p:set>
                                      <p:cBhvr>
                                        <p:cTn id="109" dur="1" fill="hold">
                                          <p:stCondLst>
                                            <p:cond delay="0"/>
                                          </p:stCondLst>
                                        </p:cTn>
                                        <p:tgtEl>
                                          <p:spTgt spid="64"/>
                                        </p:tgtEl>
                                        <p:attrNameLst>
                                          <p:attrName>style.visibility</p:attrName>
                                        </p:attrNameLst>
                                      </p:cBhvr>
                                      <p:to>
                                        <p:strVal val="visible"/>
                                      </p:to>
                                    </p:set>
                                    <p:animEffect transition="in" filter="wipe(right)">
                                      <p:cBhvr>
                                        <p:cTn id="110" dur="500"/>
                                        <p:tgtEl>
                                          <p:spTgt spid="64"/>
                                        </p:tgtEl>
                                      </p:cBhvr>
                                    </p:animEffect>
                                  </p:childTnLst>
                                </p:cTn>
                              </p:par>
                            </p:childTnLst>
                          </p:cTn>
                        </p:par>
                        <p:par>
                          <p:cTn id="111" fill="hold">
                            <p:stCondLst>
                              <p:cond delay="8000"/>
                            </p:stCondLst>
                            <p:childTnLst>
                              <p:par>
                                <p:cTn id="112" presetID="10" presetClass="entr" presetSubtype="0" fill="hold" nodeType="after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fade">
                                      <p:cBhvr>
                                        <p:cTn id="114" dur="500"/>
                                        <p:tgtEl>
                                          <p:spTgt spid="35"/>
                                        </p:tgtEl>
                                      </p:cBhvr>
                                    </p:animEffect>
                                  </p:childTnLst>
                                </p:cTn>
                              </p:par>
                              <p:par>
                                <p:cTn id="115" presetID="0" presetClass="path" presetSubtype="0" decel="25000" fill="hold" nodeType="withEffect">
                                  <p:stCondLst>
                                    <p:cond delay="0"/>
                                  </p:stCondLst>
                                  <p:childTnLst>
                                    <p:animMotion origin="layout" path="M 0.84375 0.18581 C 0.77899 0.12192 0.73628 -4.93827E-6 0.64982 -0.00555 C 0.56319 -0.01111 0.33455 0.1571 0.24982 0.15247 C 0.1651 0.14784 0.01909 0.09321 3.33333E-6 -0.0003 " pathEditMode="relative" rAng="0" ptsTypes="AAAA">
                                      <p:cBhvr>
                                        <p:cTn id="116" dur="1500" fill="hold"/>
                                        <p:tgtEl>
                                          <p:spTgt spid="35"/>
                                        </p:tgtEl>
                                        <p:attrNameLst>
                                          <p:attrName>ppt_x</p:attrName>
                                          <p:attrName>ppt_y</p:attrName>
                                        </p:attrNameLst>
                                      </p:cBhvr>
                                      <p:rCtr x="-42188" y="-9599"/>
                                    </p:animMotion>
                                  </p:childTnLst>
                                </p:cTn>
                              </p:par>
                              <p:par>
                                <p:cTn id="117" presetID="8" presetClass="emph" presetSubtype="0" fill="hold" nodeType="withEffect">
                                  <p:stCondLst>
                                    <p:cond delay="0"/>
                                  </p:stCondLst>
                                  <p:childTnLst>
                                    <p:animRot by="21600000">
                                      <p:cBhvr>
                                        <p:cTn id="118" dur="1500" fill="hold"/>
                                        <p:tgtEl>
                                          <p:spTgt spid="35"/>
                                        </p:tgtEl>
                                        <p:attrNameLst>
                                          <p:attrName>r</p:attrName>
                                        </p:attrNameLst>
                                      </p:cBhvr>
                                    </p:animRot>
                                  </p:childTnLst>
                                </p:cTn>
                              </p:par>
                              <p:par>
                                <p:cTn id="119" presetID="19" presetClass="entr" presetSubtype="10" fill="hold" nodeType="withEffect">
                                  <p:stCondLst>
                                    <p:cond delay="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1500" fill="hold"/>
                                        <p:tgtEl>
                                          <p:spTgt spid="35"/>
                                        </p:tgtEl>
                                        <p:attrNameLst>
                                          <p:attrName>ppt_w</p:attrName>
                                        </p:attrNameLst>
                                      </p:cBhvr>
                                      <p:tavLst>
                                        <p:tav tm="0" fmla="#ppt_w*sin(2.5*pi*$)">
                                          <p:val>
                                            <p:fltVal val="0"/>
                                          </p:val>
                                        </p:tav>
                                        <p:tav tm="100000">
                                          <p:val>
                                            <p:fltVal val="1"/>
                                          </p:val>
                                        </p:tav>
                                      </p:tavLst>
                                    </p:anim>
                                    <p:anim calcmode="lin" valueType="num">
                                      <p:cBhvr>
                                        <p:cTn id="122" dur="1500" fill="hold"/>
                                        <p:tgtEl>
                                          <p:spTgt spid="35"/>
                                        </p:tgtEl>
                                        <p:attrNameLst>
                                          <p:attrName>ppt_h</p:attrName>
                                        </p:attrNameLst>
                                      </p:cBhvr>
                                      <p:tavLst>
                                        <p:tav tm="0">
                                          <p:val>
                                            <p:strVal val="#ppt_h"/>
                                          </p:val>
                                        </p:tav>
                                        <p:tav tm="100000">
                                          <p:val>
                                            <p:strVal val="#ppt_h"/>
                                          </p:val>
                                        </p:tav>
                                      </p:tavLst>
                                    </p:anim>
                                  </p:childTnLst>
                                </p:cTn>
                              </p:par>
                              <p:par>
                                <p:cTn id="123" presetID="32" presetClass="emph" presetSubtype="0" repeatCount="3000" fill="hold" nodeType="withEffect">
                                  <p:stCondLst>
                                    <p:cond delay="1500"/>
                                  </p:stCondLst>
                                  <p:childTnLst>
                                    <p:animRot by="120000">
                                      <p:cBhvr>
                                        <p:cTn id="124" dur="25" fill="hold">
                                          <p:stCondLst>
                                            <p:cond delay="0"/>
                                          </p:stCondLst>
                                        </p:cTn>
                                        <p:tgtEl>
                                          <p:spTgt spid="35"/>
                                        </p:tgtEl>
                                        <p:attrNameLst>
                                          <p:attrName>r</p:attrName>
                                        </p:attrNameLst>
                                      </p:cBhvr>
                                    </p:animRot>
                                    <p:animRot by="-240000">
                                      <p:cBhvr>
                                        <p:cTn id="125" dur="50" fill="hold">
                                          <p:stCondLst>
                                            <p:cond delay="50"/>
                                          </p:stCondLst>
                                        </p:cTn>
                                        <p:tgtEl>
                                          <p:spTgt spid="35"/>
                                        </p:tgtEl>
                                        <p:attrNameLst>
                                          <p:attrName>r</p:attrName>
                                        </p:attrNameLst>
                                      </p:cBhvr>
                                    </p:animRot>
                                    <p:animRot by="240000">
                                      <p:cBhvr>
                                        <p:cTn id="126" dur="50" fill="hold">
                                          <p:stCondLst>
                                            <p:cond delay="100"/>
                                          </p:stCondLst>
                                        </p:cTn>
                                        <p:tgtEl>
                                          <p:spTgt spid="35"/>
                                        </p:tgtEl>
                                        <p:attrNameLst>
                                          <p:attrName>r</p:attrName>
                                        </p:attrNameLst>
                                      </p:cBhvr>
                                    </p:animRot>
                                    <p:animRot by="-240000">
                                      <p:cBhvr>
                                        <p:cTn id="127" dur="50" fill="hold">
                                          <p:stCondLst>
                                            <p:cond delay="150"/>
                                          </p:stCondLst>
                                        </p:cTn>
                                        <p:tgtEl>
                                          <p:spTgt spid="35"/>
                                        </p:tgtEl>
                                        <p:attrNameLst>
                                          <p:attrName>r</p:attrName>
                                        </p:attrNameLst>
                                      </p:cBhvr>
                                    </p:animRot>
                                    <p:animRot by="120000">
                                      <p:cBhvr>
                                        <p:cTn id="128" dur="50" fill="hold">
                                          <p:stCondLst>
                                            <p:cond delay="200"/>
                                          </p:stCondLst>
                                        </p:cTn>
                                        <p:tgtEl>
                                          <p:spTgt spid="35"/>
                                        </p:tgtEl>
                                        <p:attrNameLst>
                                          <p:attrName>r</p:attrName>
                                        </p:attrNameLst>
                                      </p:cBhvr>
                                    </p:animRot>
                                  </p:childTnLst>
                                </p:cTn>
                              </p:par>
                              <p:par>
                                <p:cTn id="129" presetID="22" presetClass="entr" presetSubtype="8" fill="hold" nodeType="withEffect">
                                  <p:stCondLst>
                                    <p:cond delay="1500"/>
                                  </p:stCondLst>
                                  <p:childTnLst>
                                    <p:set>
                                      <p:cBhvr>
                                        <p:cTn id="130" dur="1" fill="hold">
                                          <p:stCondLst>
                                            <p:cond delay="0"/>
                                          </p:stCondLst>
                                        </p:cTn>
                                        <p:tgtEl>
                                          <p:spTgt spid="70"/>
                                        </p:tgtEl>
                                        <p:attrNameLst>
                                          <p:attrName>style.visibility</p:attrName>
                                        </p:attrNameLst>
                                      </p:cBhvr>
                                      <p:to>
                                        <p:strVal val="visible"/>
                                      </p:to>
                                    </p:set>
                                    <p:animEffect transition="in" filter="wipe(left)">
                                      <p:cBhvr>
                                        <p:cTn id="131" dur="500"/>
                                        <p:tgtEl>
                                          <p:spTgt spid="70"/>
                                        </p:tgtEl>
                                      </p:cBhvr>
                                    </p:animEffect>
                                  </p:childTnLst>
                                </p:cTn>
                              </p:par>
                            </p:childTnLst>
                          </p:cTn>
                        </p:par>
                        <p:par>
                          <p:cTn id="132" fill="hold">
                            <p:stCondLst>
                              <p:cond delay="10250"/>
                            </p:stCondLst>
                            <p:childTnLst>
                              <p:par>
                                <p:cTn id="133" presetID="10" presetClass="entr" presetSubtype="0" fill="hold" nodeType="afterEffect">
                                  <p:stCondLst>
                                    <p:cond delay="0"/>
                                  </p:stCondLst>
                                  <p:childTnLst>
                                    <p:set>
                                      <p:cBhvr>
                                        <p:cTn id="134" dur="1" fill="hold">
                                          <p:stCondLst>
                                            <p:cond delay="0"/>
                                          </p:stCondLst>
                                        </p:cTn>
                                        <p:tgtEl>
                                          <p:spTgt spid="48"/>
                                        </p:tgtEl>
                                        <p:attrNameLst>
                                          <p:attrName>style.visibility</p:attrName>
                                        </p:attrNameLst>
                                      </p:cBhvr>
                                      <p:to>
                                        <p:strVal val="visible"/>
                                      </p:to>
                                    </p:set>
                                    <p:animEffect transition="in" filter="fade">
                                      <p:cBhvr>
                                        <p:cTn id="135" dur="500"/>
                                        <p:tgtEl>
                                          <p:spTgt spid="48"/>
                                        </p:tgtEl>
                                      </p:cBhvr>
                                    </p:animEffect>
                                  </p:childTnLst>
                                </p:cTn>
                              </p:par>
                              <p:par>
                                <p:cTn id="136" presetID="0" presetClass="path" presetSubtype="0" decel="25000" fill="hold" nodeType="withEffect">
                                  <p:stCondLst>
                                    <p:cond delay="0"/>
                                  </p:stCondLst>
                                  <p:childTnLst>
                                    <p:animMotion origin="layout" path="M 0.84375 0.1858 C 0.779 0.12191 0.73629 7.40741E-7 0.64983 -0.00556 C 0.5632 -0.01111 0.33455 0.1571 0.24983 0.15247 C 0.16511 0.14784 0.0191 0.09321 -2.5E-6 -0.00031 " pathEditMode="relative" rAng="0" ptsTypes="AAAA">
                                      <p:cBhvr>
                                        <p:cTn id="137" dur="1500" fill="hold"/>
                                        <p:tgtEl>
                                          <p:spTgt spid="48"/>
                                        </p:tgtEl>
                                        <p:attrNameLst>
                                          <p:attrName>ppt_x</p:attrName>
                                          <p:attrName>ppt_y</p:attrName>
                                        </p:attrNameLst>
                                      </p:cBhvr>
                                      <p:rCtr x="-42188" y="-9599"/>
                                    </p:animMotion>
                                  </p:childTnLst>
                                </p:cTn>
                              </p:par>
                              <p:par>
                                <p:cTn id="138" presetID="8" presetClass="emph" presetSubtype="0" fill="hold" nodeType="withEffect">
                                  <p:stCondLst>
                                    <p:cond delay="0"/>
                                  </p:stCondLst>
                                  <p:childTnLst>
                                    <p:animRot by="21600000">
                                      <p:cBhvr>
                                        <p:cTn id="139" dur="1500" fill="hold"/>
                                        <p:tgtEl>
                                          <p:spTgt spid="48"/>
                                        </p:tgtEl>
                                        <p:attrNameLst>
                                          <p:attrName>r</p:attrName>
                                        </p:attrNameLst>
                                      </p:cBhvr>
                                    </p:animRot>
                                  </p:childTnLst>
                                </p:cTn>
                              </p:par>
                              <p:par>
                                <p:cTn id="140" presetID="19" presetClass="entr" presetSubtype="10" fill="hold" nodeType="withEffect">
                                  <p:stCondLst>
                                    <p:cond delay="0"/>
                                  </p:stCondLst>
                                  <p:childTnLst>
                                    <p:set>
                                      <p:cBhvr>
                                        <p:cTn id="141" dur="1" fill="hold">
                                          <p:stCondLst>
                                            <p:cond delay="0"/>
                                          </p:stCondLst>
                                        </p:cTn>
                                        <p:tgtEl>
                                          <p:spTgt spid="48"/>
                                        </p:tgtEl>
                                        <p:attrNameLst>
                                          <p:attrName>style.visibility</p:attrName>
                                        </p:attrNameLst>
                                      </p:cBhvr>
                                      <p:to>
                                        <p:strVal val="visible"/>
                                      </p:to>
                                    </p:set>
                                    <p:anim calcmode="lin" valueType="num">
                                      <p:cBhvr>
                                        <p:cTn id="142" dur="1500" fill="hold"/>
                                        <p:tgtEl>
                                          <p:spTgt spid="48"/>
                                        </p:tgtEl>
                                        <p:attrNameLst>
                                          <p:attrName>ppt_w</p:attrName>
                                        </p:attrNameLst>
                                      </p:cBhvr>
                                      <p:tavLst>
                                        <p:tav tm="0" fmla="#ppt_w*sin(2.5*pi*$)">
                                          <p:val>
                                            <p:fltVal val="0"/>
                                          </p:val>
                                        </p:tav>
                                        <p:tav tm="100000">
                                          <p:val>
                                            <p:fltVal val="1"/>
                                          </p:val>
                                        </p:tav>
                                      </p:tavLst>
                                    </p:anim>
                                    <p:anim calcmode="lin" valueType="num">
                                      <p:cBhvr>
                                        <p:cTn id="143" dur="1500" fill="hold"/>
                                        <p:tgtEl>
                                          <p:spTgt spid="48"/>
                                        </p:tgtEl>
                                        <p:attrNameLst>
                                          <p:attrName>ppt_h</p:attrName>
                                        </p:attrNameLst>
                                      </p:cBhvr>
                                      <p:tavLst>
                                        <p:tav tm="0">
                                          <p:val>
                                            <p:strVal val="#ppt_h"/>
                                          </p:val>
                                        </p:tav>
                                        <p:tav tm="100000">
                                          <p:val>
                                            <p:strVal val="#ppt_h"/>
                                          </p:val>
                                        </p:tav>
                                      </p:tavLst>
                                    </p:anim>
                                  </p:childTnLst>
                                </p:cTn>
                              </p:par>
                              <p:par>
                                <p:cTn id="144" presetID="32" presetClass="emph" presetSubtype="0" repeatCount="3000" fill="hold" nodeType="withEffect">
                                  <p:stCondLst>
                                    <p:cond delay="1500"/>
                                  </p:stCondLst>
                                  <p:childTnLst>
                                    <p:animRot by="120000">
                                      <p:cBhvr>
                                        <p:cTn id="145" dur="25" fill="hold">
                                          <p:stCondLst>
                                            <p:cond delay="0"/>
                                          </p:stCondLst>
                                        </p:cTn>
                                        <p:tgtEl>
                                          <p:spTgt spid="48"/>
                                        </p:tgtEl>
                                        <p:attrNameLst>
                                          <p:attrName>r</p:attrName>
                                        </p:attrNameLst>
                                      </p:cBhvr>
                                    </p:animRot>
                                    <p:animRot by="-240000">
                                      <p:cBhvr>
                                        <p:cTn id="146" dur="50" fill="hold">
                                          <p:stCondLst>
                                            <p:cond delay="50"/>
                                          </p:stCondLst>
                                        </p:cTn>
                                        <p:tgtEl>
                                          <p:spTgt spid="48"/>
                                        </p:tgtEl>
                                        <p:attrNameLst>
                                          <p:attrName>r</p:attrName>
                                        </p:attrNameLst>
                                      </p:cBhvr>
                                    </p:animRot>
                                    <p:animRot by="240000">
                                      <p:cBhvr>
                                        <p:cTn id="147" dur="50" fill="hold">
                                          <p:stCondLst>
                                            <p:cond delay="100"/>
                                          </p:stCondLst>
                                        </p:cTn>
                                        <p:tgtEl>
                                          <p:spTgt spid="48"/>
                                        </p:tgtEl>
                                        <p:attrNameLst>
                                          <p:attrName>r</p:attrName>
                                        </p:attrNameLst>
                                      </p:cBhvr>
                                    </p:animRot>
                                    <p:animRot by="-240000">
                                      <p:cBhvr>
                                        <p:cTn id="148" dur="50" fill="hold">
                                          <p:stCondLst>
                                            <p:cond delay="150"/>
                                          </p:stCondLst>
                                        </p:cTn>
                                        <p:tgtEl>
                                          <p:spTgt spid="48"/>
                                        </p:tgtEl>
                                        <p:attrNameLst>
                                          <p:attrName>r</p:attrName>
                                        </p:attrNameLst>
                                      </p:cBhvr>
                                    </p:animRot>
                                    <p:animRot by="120000">
                                      <p:cBhvr>
                                        <p:cTn id="149" dur="50" fill="hold">
                                          <p:stCondLst>
                                            <p:cond delay="200"/>
                                          </p:stCondLst>
                                        </p:cTn>
                                        <p:tgtEl>
                                          <p:spTgt spid="48"/>
                                        </p:tgtEl>
                                        <p:attrNameLst>
                                          <p:attrName>r</p:attrName>
                                        </p:attrNameLst>
                                      </p:cBhvr>
                                    </p:animRot>
                                  </p:childTnLst>
                                </p:cTn>
                              </p:par>
                              <p:par>
                                <p:cTn id="150" presetID="22" presetClass="entr" presetSubtype="8" fill="hold" nodeType="withEffect">
                                  <p:stCondLst>
                                    <p:cond delay="1500"/>
                                  </p:stCondLst>
                                  <p:childTnLst>
                                    <p:set>
                                      <p:cBhvr>
                                        <p:cTn id="151" dur="1" fill="hold">
                                          <p:stCondLst>
                                            <p:cond delay="0"/>
                                          </p:stCondLst>
                                        </p:cTn>
                                        <p:tgtEl>
                                          <p:spTgt spid="67"/>
                                        </p:tgtEl>
                                        <p:attrNameLst>
                                          <p:attrName>style.visibility</p:attrName>
                                        </p:attrNameLst>
                                      </p:cBhvr>
                                      <p:to>
                                        <p:strVal val="visible"/>
                                      </p:to>
                                    </p:set>
                                    <p:animEffect transition="in" filter="wipe(left)">
                                      <p:cBhvr>
                                        <p:cTn id="152" dur="500"/>
                                        <p:tgtEl>
                                          <p:spTgt spid="67"/>
                                        </p:tgtEl>
                                      </p:cBhvr>
                                    </p:animEffect>
                                  </p:childTnLst>
                                </p:cTn>
                              </p:par>
                            </p:childTnLst>
                          </p:cTn>
                        </p:par>
                        <p:par>
                          <p:cTn id="153" fill="hold">
                            <p:stCondLst>
                              <p:cond delay="12500"/>
                            </p:stCondLst>
                            <p:childTnLst>
                              <p:par>
                                <p:cTn id="154" presetID="10" presetClass="entr" presetSubtype="0" fill="hold" nodeType="afterEffect">
                                  <p:stCondLst>
                                    <p:cond delay="0"/>
                                  </p:stCondLst>
                                  <p:childTnLst>
                                    <p:set>
                                      <p:cBhvr>
                                        <p:cTn id="155" dur="1" fill="hold">
                                          <p:stCondLst>
                                            <p:cond delay="0"/>
                                          </p:stCondLst>
                                        </p:cTn>
                                        <p:tgtEl>
                                          <p:spTgt spid="41"/>
                                        </p:tgtEl>
                                        <p:attrNameLst>
                                          <p:attrName>style.visibility</p:attrName>
                                        </p:attrNameLst>
                                      </p:cBhvr>
                                      <p:to>
                                        <p:strVal val="visible"/>
                                      </p:to>
                                    </p:set>
                                    <p:animEffect transition="in" filter="fade">
                                      <p:cBhvr>
                                        <p:cTn id="156" dur="500"/>
                                        <p:tgtEl>
                                          <p:spTgt spid="41"/>
                                        </p:tgtEl>
                                      </p:cBhvr>
                                    </p:animEffect>
                                  </p:childTnLst>
                                </p:cTn>
                              </p:par>
                              <p:par>
                                <p:cTn id="157" presetID="0" presetClass="path" presetSubtype="0" decel="25000" fill="hold" nodeType="withEffect">
                                  <p:stCondLst>
                                    <p:cond delay="0"/>
                                  </p:stCondLst>
                                  <p:childTnLst>
                                    <p:animMotion origin="layout" path="M 0.84375 0.1858 C 0.77899 0.12191 0.73629 2.83951E-6 0.64983 -0.00556 C 0.56319 -0.01111 0.33455 0.1571 0.24983 0.15247 C 0.1651 0.14784 0.0191 0.09321 -2.77778E-7 -0.00031 " pathEditMode="relative" rAng="0" ptsTypes="AAAA">
                                      <p:cBhvr>
                                        <p:cTn id="158" dur="1500" fill="hold"/>
                                        <p:tgtEl>
                                          <p:spTgt spid="41"/>
                                        </p:tgtEl>
                                        <p:attrNameLst>
                                          <p:attrName>ppt_x</p:attrName>
                                          <p:attrName>ppt_y</p:attrName>
                                        </p:attrNameLst>
                                      </p:cBhvr>
                                      <p:rCtr x="-42188" y="-9599"/>
                                    </p:animMotion>
                                  </p:childTnLst>
                                </p:cTn>
                              </p:par>
                              <p:par>
                                <p:cTn id="159" presetID="8" presetClass="emph" presetSubtype="0" fill="hold" nodeType="withEffect">
                                  <p:stCondLst>
                                    <p:cond delay="0"/>
                                  </p:stCondLst>
                                  <p:childTnLst>
                                    <p:animRot by="21600000">
                                      <p:cBhvr>
                                        <p:cTn id="160" dur="1500" fill="hold"/>
                                        <p:tgtEl>
                                          <p:spTgt spid="41"/>
                                        </p:tgtEl>
                                        <p:attrNameLst>
                                          <p:attrName>r</p:attrName>
                                        </p:attrNameLst>
                                      </p:cBhvr>
                                    </p:animRot>
                                  </p:childTnLst>
                                </p:cTn>
                              </p:par>
                              <p:par>
                                <p:cTn id="161" presetID="19" presetClass="entr" presetSubtype="10" fill="hold" nodeType="withEffect">
                                  <p:stCondLst>
                                    <p:cond delay="0"/>
                                  </p:stCondLst>
                                  <p:childTnLst>
                                    <p:set>
                                      <p:cBhvr>
                                        <p:cTn id="162" dur="1" fill="hold">
                                          <p:stCondLst>
                                            <p:cond delay="0"/>
                                          </p:stCondLst>
                                        </p:cTn>
                                        <p:tgtEl>
                                          <p:spTgt spid="41"/>
                                        </p:tgtEl>
                                        <p:attrNameLst>
                                          <p:attrName>style.visibility</p:attrName>
                                        </p:attrNameLst>
                                      </p:cBhvr>
                                      <p:to>
                                        <p:strVal val="visible"/>
                                      </p:to>
                                    </p:set>
                                    <p:anim calcmode="lin" valueType="num">
                                      <p:cBhvr>
                                        <p:cTn id="163" dur="1500" fill="hold"/>
                                        <p:tgtEl>
                                          <p:spTgt spid="41"/>
                                        </p:tgtEl>
                                        <p:attrNameLst>
                                          <p:attrName>ppt_w</p:attrName>
                                        </p:attrNameLst>
                                      </p:cBhvr>
                                      <p:tavLst>
                                        <p:tav tm="0" fmla="#ppt_w*sin(2.5*pi*$)">
                                          <p:val>
                                            <p:fltVal val="0"/>
                                          </p:val>
                                        </p:tav>
                                        <p:tav tm="100000">
                                          <p:val>
                                            <p:fltVal val="1"/>
                                          </p:val>
                                        </p:tav>
                                      </p:tavLst>
                                    </p:anim>
                                    <p:anim calcmode="lin" valueType="num">
                                      <p:cBhvr>
                                        <p:cTn id="164" dur="1500" fill="hold"/>
                                        <p:tgtEl>
                                          <p:spTgt spid="41"/>
                                        </p:tgtEl>
                                        <p:attrNameLst>
                                          <p:attrName>ppt_h</p:attrName>
                                        </p:attrNameLst>
                                      </p:cBhvr>
                                      <p:tavLst>
                                        <p:tav tm="0">
                                          <p:val>
                                            <p:strVal val="#ppt_h"/>
                                          </p:val>
                                        </p:tav>
                                        <p:tav tm="100000">
                                          <p:val>
                                            <p:strVal val="#ppt_h"/>
                                          </p:val>
                                        </p:tav>
                                      </p:tavLst>
                                    </p:anim>
                                  </p:childTnLst>
                                </p:cTn>
                              </p:par>
                              <p:par>
                                <p:cTn id="165" presetID="32" presetClass="emph" presetSubtype="0" repeatCount="3000" fill="hold" nodeType="withEffect">
                                  <p:stCondLst>
                                    <p:cond delay="1500"/>
                                  </p:stCondLst>
                                  <p:childTnLst>
                                    <p:animRot by="120000">
                                      <p:cBhvr>
                                        <p:cTn id="166" dur="25" fill="hold">
                                          <p:stCondLst>
                                            <p:cond delay="0"/>
                                          </p:stCondLst>
                                        </p:cTn>
                                        <p:tgtEl>
                                          <p:spTgt spid="41"/>
                                        </p:tgtEl>
                                        <p:attrNameLst>
                                          <p:attrName>r</p:attrName>
                                        </p:attrNameLst>
                                      </p:cBhvr>
                                    </p:animRot>
                                    <p:animRot by="-240000">
                                      <p:cBhvr>
                                        <p:cTn id="167" dur="50" fill="hold">
                                          <p:stCondLst>
                                            <p:cond delay="50"/>
                                          </p:stCondLst>
                                        </p:cTn>
                                        <p:tgtEl>
                                          <p:spTgt spid="41"/>
                                        </p:tgtEl>
                                        <p:attrNameLst>
                                          <p:attrName>r</p:attrName>
                                        </p:attrNameLst>
                                      </p:cBhvr>
                                    </p:animRot>
                                    <p:animRot by="240000">
                                      <p:cBhvr>
                                        <p:cTn id="168" dur="50" fill="hold">
                                          <p:stCondLst>
                                            <p:cond delay="100"/>
                                          </p:stCondLst>
                                        </p:cTn>
                                        <p:tgtEl>
                                          <p:spTgt spid="41"/>
                                        </p:tgtEl>
                                        <p:attrNameLst>
                                          <p:attrName>r</p:attrName>
                                        </p:attrNameLst>
                                      </p:cBhvr>
                                    </p:animRot>
                                    <p:animRot by="-240000">
                                      <p:cBhvr>
                                        <p:cTn id="169" dur="50" fill="hold">
                                          <p:stCondLst>
                                            <p:cond delay="150"/>
                                          </p:stCondLst>
                                        </p:cTn>
                                        <p:tgtEl>
                                          <p:spTgt spid="41"/>
                                        </p:tgtEl>
                                        <p:attrNameLst>
                                          <p:attrName>r</p:attrName>
                                        </p:attrNameLst>
                                      </p:cBhvr>
                                    </p:animRot>
                                    <p:animRot by="120000">
                                      <p:cBhvr>
                                        <p:cTn id="170" dur="50" fill="hold">
                                          <p:stCondLst>
                                            <p:cond delay="200"/>
                                          </p:stCondLst>
                                        </p:cTn>
                                        <p:tgtEl>
                                          <p:spTgt spid="41"/>
                                        </p:tgtEl>
                                        <p:attrNameLst>
                                          <p:attrName>r</p:attrName>
                                        </p:attrNameLst>
                                      </p:cBhvr>
                                    </p:animRot>
                                  </p:childTnLst>
                                </p:cTn>
                              </p:par>
                              <p:par>
                                <p:cTn id="171" presetID="22" presetClass="entr" presetSubtype="8" fill="hold" nodeType="withEffect">
                                  <p:stCondLst>
                                    <p:cond delay="1500"/>
                                  </p:stCondLst>
                                  <p:childTnLst>
                                    <p:set>
                                      <p:cBhvr>
                                        <p:cTn id="172" dur="1" fill="hold">
                                          <p:stCondLst>
                                            <p:cond delay="0"/>
                                          </p:stCondLst>
                                        </p:cTn>
                                        <p:tgtEl>
                                          <p:spTgt spid="58"/>
                                        </p:tgtEl>
                                        <p:attrNameLst>
                                          <p:attrName>style.visibility</p:attrName>
                                        </p:attrNameLst>
                                      </p:cBhvr>
                                      <p:to>
                                        <p:strVal val="visible"/>
                                      </p:to>
                                    </p:set>
                                    <p:animEffect transition="in" filter="wipe(left)">
                                      <p:cBhvr>
                                        <p:cTn id="17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2930780" y="1597918"/>
            <a:ext cx="2914939" cy="2913884"/>
            <a:chOff x="3949820" y="1619561"/>
            <a:chExt cx="3886079" cy="3886079"/>
          </a:xfrm>
        </p:grpSpPr>
        <p:grpSp>
          <p:nvGrpSpPr>
            <p:cNvPr id="10" name="组合 9"/>
            <p:cNvGrpSpPr/>
            <p:nvPr/>
          </p:nvGrpSpPr>
          <p:grpSpPr>
            <a:xfrm rot="2031950">
              <a:off x="3949820" y="1619561"/>
              <a:ext cx="3886079" cy="3886079"/>
              <a:chOff x="743479" y="1548106"/>
              <a:chExt cx="3941689" cy="3941690"/>
            </a:xfrm>
          </p:grpSpPr>
          <p:sp>
            <p:nvSpPr>
              <p:cNvPr id="12" name="饼形 11"/>
              <p:cNvSpPr/>
              <p:nvPr/>
            </p:nvSpPr>
            <p:spPr>
              <a:xfrm>
                <a:off x="743479" y="1548106"/>
                <a:ext cx="3941689" cy="3941690"/>
              </a:xfrm>
              <a:prstGeom prst="pie">
                <a:avLst>
                  <a:gd name="adj1" fmla="val 5499603"/>
                  <a:gd name="adj2" fmla="val 14142560"/>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13" name="饼形 12"/>
              <p:cNvSpPr/>
              <p:nvPr/>
            </p:nvSpPr>
            <p:spPr>
              <a:xfrm>
                <a:off x="743479" y="1548106"/>
                <a:ext cx="3941689" cy="3941690"/>
              </a:xfrm>
              <a:prstGeom prst="pie">
                <a:avLst>
                  <a:gd name="adj1" fmla="val 20312866"/>
                  <a:gd name="adj2" fmla="val 550903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14" name="饼形 13"/>
              <p:cNvSpPr/>
              <p:nvPr/>
            </p:nvSpPr>
            <p:spPr>
              <a:xfrm>
                <a:off x="743479" y="1548106"/>
                <a:ext cx="3941689" cy="3941690"/>
              </a:xfrm>
              <a:prstGeom prst="pie">
                <a:avLst>
                  <a:gd name="adj1" fmla="val 14082830"/>
                  <a:gd name="adj2" fmla="val 20306643"/>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15" name="椭圆 14"/>
              <p:cNvSpPr/>
              <p:nvPr/>
            </p:nvSpPr>
            <p:spPr>
              <a:xfrm>
                <a:off x="1151852" y="1956480"/>
                <a:ext cx="3124943" cy="3124943"/>
              </a:xfrm>
              <a:prstGeom prst="ellipse">
                <a:avLst/>
              </a:prstGeom>
              <a:gradFill>
                <a:gsLst>
                  <a:gs pos="100000">
                    <a:srgbClr val="F7F7F7"/>
                  </a:gs>
                  <a:gs pos="0">
                    <a:srgbClr val="B0B0B0"/>
                  </a:gs>
                </a:gsLst>
                <a:lin ang="2700000" scaled="1"/>
              </a:gradFill>
              <a:ln w="63500">
                <a:gradFill flip="none" rotWithShape="1">
                  <a:gsLst>
                    <a:gs pos="0">
                      <a:schemeClr val="bg1"/>
                    </a:gs>
                    <a:gs pos="100000">
                      <a:schemeClr val="bg1">
                        <a:lumMod val="6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32"/>
            <p:cNvSpPr txBox="1"/>
            <p:nvPr/>
          </p:nvSpPr>
          <p:spPr>
            <a:xfrm>
              <a:off x="4961931" y="2925738"/>
              <a:ext cx="1861855" cy="1231392"/>
            </a:xfrm>
            <a:prstGeom prst="rect">
              <a:avLst/>
            </a:prstGeom>
            <a:noFill/>
          </p:spPr>
          <p:txBody>
            <a:bodyPr wrap="square" rtlCol="0">
              <a:spAutoFit/>
            </a:bodyPr>
            <a:lstStyle/>
            <a:p>
              <a:pPr algn="ctr">
                <a:lnSpc>
                  <a:spcPct val="120000"/>
                </a:lnSpc>
              </a:pPr>
              <a:r>
                <a:rPr lang="zh-CN" altLang="en-US" sz="2250" dirty="0">
                  <a:solidFill>
                    <a:srgbClr val="01ACBE"/>
                  </a:solidFill>
                  <a:latin typeface="微软雅黑" panose="020B0503020204020204" pitchFamily="34" charset="-122"/>
                  <a:ea typeface="微软雅黑" panose="020B0503020204020204" pitchFamily="34" charset="-122"/>
                </a:rPr>
                <a:t>点击此处</a:t>
              </a:r>
              <a:endParaRPr lang="en-US" altLang="zh-CN" sz="2250" dirty="0">
                <a:solidFill>
                  <a:srgbClr val="01ACBE"/>
                </a:solidFill>
                <a:latin typeface="微软雅黑" panose="020B0503020204020204" pitchFamily="34" charset="-122"/>
                <a:ea typeface="微软雅黑" panose="020B0503020204020204" pitchFamily="34" charset="-122"/>
              </a:endParaRPr>
            </a:p>
            <a:p>
              <a:pPr algn="ctr">
                <a:lnSpc>
                  <a:spcPct val="120000"/>
                </a:lnSpc>
              </a:pPr>
              <a:r>
                <a:rPr lang="zh-CN" altLang="en-US" sz="2250" dirty="0">
                  <a:solidFill>
                    <a:srgbClr val="01ACBE"/>
                  </a:solidFill>
                  <a:latin typeface="微软雅黑" panose="020B0503020204020204" pitchFamily="34" charset="-122"/>
                  <a:ea typeface="微软雅黑" panose="020B0503020204020204" pitchFamily="34" charset="-122"/>
                </a:rPr>
                <a:t>添加标题</a:t>
              </a:r>
            </a:p>
          </p:txBody>
        </p:sp>
      </p:grpSp>
      <p:grpSp>
        <p:nvGrpSpPr>
          <p:cNvPr id="16" name="组合 15"/>
          <p:cNvGrpSpPr/>
          <p:nvPr/>
        </p:nvGrpSpPr>
        <p:grpSpPr>
          <a:xfrm>
            <a:off x="2312800" y="2346224"/>
            <a:ext cx="878117" cy="877799"/>
            <a:chOff x="4297826" y="4749111"/>
            <a:chExt cx="1170670" cy="1170670"/>
          </a:xfrm>
        </p:grpSpPr>
        <p:grpSp>
          <p:nvGrpSpPr>
            <p:cNvPr id="17" name="组合 16"/>
            <p:cNvGrpSpPr/>
            <p:nvPr/>
          </p:nvGrpSpPr>
          <p:grpSpPr>
            <a:xfrm>
              <a:off x="4297826" y="4749111"/>
              <a:ext cx="1170670" cy="1170670"/>
              <a:chOff x="2586038" y="2761615"/>
              <a:chExt cx="1334770" cy="1334770"/>
            </a:xfrm>
          </p:grpSpPr>
          <p:sp>
            <p:nvSpPr>
              <p:cNvPr id="26" name="椭圆 25"/>
              <p:cNvSpPr/>
              <p:nvPr/>
            </p:nvSpPr>
            <p:spPr>
              <a:xfrm>
                <a:off x="2586038" y="2761615"/>
                <a:ext cx="1334770" cy="1334770"/>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椭圆 26"/>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Group 52"/>
            <p:cNvGrpSpPr>
              <a:grpSpLocks noChangeAspect="1"/>
            </p:cNvGrpSpPr>
            <p:nvPr/>
          </p:nvGrpSpPr>
          <p:grpSpPr bwMode="auto">
            <a:xfrm>
              <a:off x="4664238" y="5118239"/>
              <a:ext cx="436173" cy="432413"/>
              <a:chOff x="3783" y="2102"/>
              <a:chExt cx="116" cy="115"/>
            </a:xfrm>
            <a:solidFill>
              <a:srgbClr val="E87071"/>
            </a:solidFill>
            <a:effectLst/>
          </p:grpSpPr>
          <p:sp>
            <p:nvSpPr>
              <p:cNvPr id="1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4621505" y="4174190"/>
            <a:ext cx="878117" cy="877799"/>
            <a:chOff x="7585822" y="3753035"/>
            <a:chExt cx="1170670" cy="1170670"/>
          </a:xfrm>
        </p:grpSpPr>
        <p:grpSp>
          <p:nvGrpSpPr>
            <p:cNvPr id="29" name="组合 28"/>
            <p:cNvGrpSpPr/>
            <p:nvPr/>
          </p:nvGrpSpPr>
          <p:grpSpPr>
            <a:xfrm>
              <a:off x="7585822" y="3753035"/>
              <a:ext cx="1170670" cy="1170670"/>
              <a:chOff x="2586038" y="2761615"/>
              <a:chExt cx="1334770" cy="1334770"/>
            </a:xfrm>
          </p:grpSpPr>
          <p:sp>
            <p:nvSpPr>
              <p:cNvPr id="34" name="椭圆 33"/>
              <p:cNvSpPr/>
              <p:nvPr/>
            </p:nvSpPr>
            <p:spPr>
              <a:xfrm>
                <a:off x="2586038" y="2761615"/>
                <a:ext cx="1334770" cy="133477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Group 62"/>
            <p:cNvGrpSpPr>
              <a:grpSpLocks noChangeAspect="1"/>
            </p:cNvGrpSpPr>
            <p:nvPr/>
          </p:nvGrpSpPr>
          <p:grpSpPr bwMode="auto">
            <a:xfrm>
              <a:off x="7952069" y="4169753"/>
              <a:ext cx="465122" cy="371377"/>
              <a:chOff x="3775" y="2110"/>
              <a:chExt cx="129" cy="103"/>
            </a:xfrm>
            <a:solidFill>
              <a:srgbClr val="00BBCF"/>
            </a:solidFill>
            <a:effectLst/>
          </p:grpSpPr>
          <p:sp>
            <p:nvSpPr>
              <p:cNvPr id="3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6" name="组合 35"/>
          <p:cNvGrpSpPr/>
          <p:nvPr/>
        </p:nvGrpSpPr>
        <p:grpSpPr>
          <a:xfrm>
            <a:off x="5239599" y="1579542"/>
            <a:ext cx="878117" cy="877799"/>
            <a:chOff x="7007050" y="938219"/>
            <a:chExt cx="1170670" cy="1170670"/>
          </a:xfrm>
        </p:grpSpPr>
        <p:grpSp>
          <p:nvGrpSpPr>
            <p:cNvPr id="37" name="组合 36"/>
            <p:cNvGrpSpPr/>
            <p:nvPr/>
          </p:nvGrpSpPr>
          <p:grpSpPr>
            <a:xfrm>
              <a:off x="7007050" y="938219"/>
              <a:ext cx="1170670" cy="1170670"/>
              <a:chOff x="2586038" y="2761615"/>
              <a:chExt cx="1334770" cy="1334770"/>
            </a:xfrm>
          </p:grpSpPr>
          <p:sp>
            <p:nvSpPr>
              <p:cNvPr id="46" name="椭圆 45"/>
              <p:cNvSpPr/>
              <p:nvPr/>
            </p:nvSpPr>
            <p:spPr>
              <a:xfrm>
                <a:off x="2586038" y="2761615"/>
                <a:ext cx="1334770" cy="1334770"/>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8" name="Group 68"/>
            <p:cNvGrpSpPr>
              <a:grpSpLocks noChangeAspect="1"/>
            </p:cNvGrpSpPr>
            <p:nvPr/>
          </p:nvGrpSpPr>
          <p:grpSpPr bwMode="auto">
            <a:xfrm>
              <a:off x="7371052" y="1351951"/>
              <a:ext cx="414907" cy="399764"/>
              <a:chOff x="3770" y="2095"/>
              <a:chExt cx="137" cy="132"/>
            </a:xfrm>
            <a:solidFill>
              <a:srgbClr val="663A77"/>
            </a:solidFill>
            <a:effectLst/>
          </p:grpSpPr>
          <p:sp>
            <p:nvSpPr>
              <p:cNvPr id="39"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8" name="组合 47"/>
          <p:cNvGrpSpPr/>
          <p:nvPr/>
        </p:nvGrpSpPr>
        <p:grpSpPr>
          <a:xfrm>
            <a:off x="5728314" y="4316603"/>
            <a:ext cx="1709591" cy="760444"/>
            <a:chOff x="7679382" y="5245315"/>
            <a:chExt cx="2279157" cy="1014160"/>
          </a:xfrm>
        </p:grpSpPr>
        <p:sp>
          <p:nvSpPr>
            <p:cNvPr id="49" name="文本框 32"/>
            <p:cNvSpPr txBox="1"/>
            <p:nvPr/>
          </p:nvSpPr>
          <p:spPr>
            <a:xfrm>
              <a:off x="7679382" y="5245315"/>
              <a:ext cx="1640330" cy="331022"/>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50" name="文本框 129"/>
            <p:cNvSpPr txBox="1"/>
            <p:nvPr/>
          </p:nvSpPr>
          <p:spPr>
            <a:xfrm>
              <a:off x="7684508" y="5582210"/>
              <a:ext cx="2274031"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51" name="组合 50"/>
          <p:cNvGrpSpPr/>
          <p:nvPr/>
        </p:nvGrpSpPr>
        <p:grpSpPr>
          <a:xfrm>
            <a:off x="568938" y="1882011"/>
            <a:ext cx="1632219" cy="760444"/>
            <a:chOff x="801108" y="1998440"/>
            <a:chExt cx="2176009" cy="1014160"/>
          </a:xfrm>
        </p:grpSpPr>
        <p:sp>
          <p:nvSpPr>
            <p:cNvPr id="52" name="文本框 32"/>
            <p:cNvSpPr txBox="1"/>
            <p:nvPr/>
          </p:nvSpPr>
          <p:spPr>
            <a:xfrm>
              <a:off x="848975" y="1998440"/>
              <a:ext cx="1861855" cy="331022"/>
            </a:xfrm>
            <a:prstGeom prst="rect">
              <a:avLst/>
            </a:prstGeom>
            <a:noFill/>
          </p:spPr>
          <p:txBody>
            <a:bodyPr wrap="square" rtlCol="0">
              <a:spAutoFit/>
            </a:bodyPr>
            <a:lstStyle/>
            <a:p>
              <a:r>
                <a:rPr lang="zh-CN" altLang="en-US" sz="1013" dirty="0">
                  <a:solidFill>
                    <a:srgbClr val="FF7171"/>
                  </a:solidFill>
                  <a:latin typeface="微软雅黑" panose="020B0503020204020204" pitchFamily="34" charset="-122"/>
                  <a:ea typeface="微软雅黑" panose="020B0503020204020204" pitchFamily="34" charset="-122"/>
                </a:rPr>
                <a:t>添加标题</a:t>
              </a:r>
              <a:endParaRPr lang="zh-CN" altLang="en-US" sz="900" dirty="0">
                <a:solidFill>
                  <a:srgbClr val="FF7171"/>
                </a:solidFill>
                <a:latin typeface="微软雅黑" panose="020B0503020204020204" pitchFamily="34" charset="-122"/>
                <a:ea typeface="微软雅黑" panose="020B0503020204020204" pitchFamily="34" charset="-122"/>
              </a:endParaRPr>
            </a:p>
          </p:txBody>
        </p:sp>
        <p:sp>
          <p:nvSpPr>
            <p:cNvPr id="53" name="文本框 129"/>
            <p:cNvSpPr txBox="1"/>
            <p:nvPr/>
          </p:nvSpPr>
          <p:spPr>
            <a:xfrm>
              <a:off x="801108" y="2335335"/>
              <a:ext cx="2176009"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54" name="组合 53"/>
          <p:cNvGrpSpPr/>
          <p:nvPr/>
        </p:nvGrpSpPr>
        <p:grpSpPr>
          <a:xfrm>
            <a:off x="6299732" y="1683107"/>
            <a:ext cx="1777559" cy="760444"/>
            <a:chOff x="8441173" y="1733174"/>
            <a:chExt cx="2369769" cy="1014160"/>
          </a:xfrm>
        </p:grpSpPr>
        <p:sp>
          <p:nvSpPr>
            <p:cNvPr id="55" name="文本框 32"/>
            <p:cNvSpPr txBox="1"/>
            <p:nvPr/>
          </p:nvSpPr>
          <p:spPr>
            <a:xfrm>
              <a:off x="8471470" y="1733174"/>
              <a:ext cx="1640330" cy="331022"/>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56" name="文本框 129"/>
            <p:cNvSpPr txBox="1"/>
            <p:nvPr/>
          </p:nvSpPr>
          <p:spPr>
            <a:xfrm>
              <a:off x="8441173" y="2070069"/>
              <a:ext cx="2369769"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57" name="圆角矩形 56"/>
          <p:cNvSpPr/>
          <p:nvPr/>
        </p:nvSpPr>
        <p:spPr>
          <a:xfrm rot="962035">
            <a:off x="1382556" y="3656802"/>
            <a:ext cx="511541" cy="511356"/>
          </a:xfrm>
          <a:prstGeom prst="roundRect">
            <a:avLst>
              <a:gd name="adj" fmla="val 50000"/>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圆角矩形 57"/>
          <p:cNvSpPr/>
          <p:nvPr/>
        </p:nvSpPr>
        <p:spPr>
          <a:xfrm rot="962035">
            <a:off x="7702564" y="3799831"/>
            <a:ext cx="620852" cy="620627"/>
          </a:xfrm>
          <a:prstGeom prst="roundRect">
            <a:avLst>
              <a:gd name="adj" fmla="val 50000"/>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圆角矩形 58"/>
          <p:cNvSpPr/>
          <p:nvPr/>
        </p:nvSpPr>
        <p:spPr>
          <a:xfrm rot="962035">
            <a:off x="6559964" y="3194628"/>
            <a:ext cx="536090" cy="535896"/>
          </a:xfrm>
          <a:prstGeom prst="roundRect">
            <a:avLst>
              <a:gd name="adj" fmla="val 50000"/>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圆角矩形 59"/>
          <p:cNvSpPr/>
          <p:nvPr/>
        </p:nvSpPr>
        <p:spPr>
          <a:xfrm rot="962035">
            <a:off x="2568480" y="4278690"/>
            <a:ext cx="420348" cy="420196"/>
          </a:xfrm>
          <a:prstGeom prst="roundRect">
            <a:avLst>
              <a:gd name="adj" fmla="val 50000"/>
            </a:avLst>
          </a:prstGeom>
          <a:gradFill>
            <a:gsLst>
              <a:gs pos="0">
                <a:srgbClr val="482955"/>
              </a:gs>
              <a:gs pos="100000">
                <a:srgbClr val="78458D"/>
              </a:gs>
            </a:gsLst>
            <a:lin ang="2700000" scaled="1"/>
          </a:gradFill>
          <a:ln w="22225">
            <a:gradFill flip="none" rotWithShape="1">
              <a:gsLst>
                <a:gs pos="0">
                  <a:srgbClr val="9457AD"/>
                </a:gs>
                <a:gs pos="100000">
                  <a:srgbClr val="482A54"/>
                </a:gs>
              </a:gsLst>
              <a:lin ang="2700000" scaled="1"/>
              <a:tileRect/>
            </a:gradFill>
          </a:ln>
          <a:effectLst>
            <a:outerShdw blurRad="203200" dist="139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圆角矩形 60"/>
          <p:cNvSpPr/>
          <p:nvPr/>
        </p:nvSpPr>
        <p:spPr>
          <a:xfrm rot="962035">
            <a:off x="2499079" y="1476149"/>
            <a:ext cx="484949" cy="484774"/>
          </a:xfrm>
          <a:prstGeom prst="roundRect">
            <a:avLst>
              <a:gd name="adj" fmla="val 50000"/>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圆角矩形 61"/>
          <p:cNvSpPr/>
          <p:nvPr/>
        </p:nvSpPr>
        <p:spPr>
          <a:xfrm rot="962035">
            <a:off x="7718466" y="2573780"/>
            <a:ext cx="320765" cy="320649"/>
          </a:xfrm>
          <a:prstGeom prst="roundRect">
            <a:avLst>
              <a:gd name="adj" fmla="val 50000"/>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圆角矩形 62"/>
          <p:cNvSpPr/>
          <p:nvPr/>
        </p:nvSpPr>
        <p:spPr>
          <a:xfrm rot="962035">
            <a:off x="1692552" y="1484687"/>
            <a:ext cx="274636" cy="274536"/>
          </a:xfrm>
          <a:prstGeom prst="roundRect">
            <a:avLst>
              <a:gd name="adj" fmla="val 50000"/>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Tree>
    <p:extLst>
      <p:ext uri="{BB962C8B-B14F-4D97-AF65-F5344CB8AC3E}">
        <p14:creationId xmlns:p14="http://schemas.microsoft.com/office/powerpoint/2010/main" val="12469175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21" presetClass="entr" presetSubtype="1"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heel(1)">
                                      <p:cBhvr>
                                        <p:cTn id="41" dur="1000"/>
                                        <p:tgtEl>
                                          <p:spTgt spid="9"/>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250"/>
                                        <p:tgtEl>
                                          <p:spTgt spid="61"/>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250"/>
                                        <p:tgtEl>
                                          <p:spTgt spid="60"/>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250"/>
                                        <p:tgtEl>
                                          <p:spTgt spid="59"/>
                                        </p:tgtEl>
                                      </p:cBhvr>
                                    </p:animEffect>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250"/>
                                        <p:tgtEl>
                                          <p:spTgt spid="63"/>
                                        </p:tgtEl>
                                      </p:cBhvr>
                                    </p:animEffect>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250"/>
                                        <p:tgtEl>
                                          <p:spTgt spid="58"/>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250"/>
                                        <p:tgtEl>
                                          <p:spTgt spid="57"/>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250"/>
                                        <p:tgtEl>
                                          <p:spTgt spid="62"/>
                                        </p:tgtEl>
                                      </p:cBhvr>
                                    </p:animEffect>
                                  </p:childTnLst>
                                </p:cTn>
                              </p:par>
                            </p:childTnLst>
                          </p:cTn>
                        </p:par>
                        <p:par>
                          <p:cTn id="70" fill="hold">
                            <p:stCondLst>
                              <p:cond delay="3250"/>
                            </p:stCondLst>
                            <p:childTnLst>
                              <p:par>
                                <p:cTn id="71" presetID="10" presetClass="entr" presetSubtype="0" fill="hold"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500"/>
                                        <p:tgtEl>
                                          <p:spTgt spid="16"/>
                                        </p:tgtEl>
                                      </p:cBhvr>
                                    </p:animEffect>
                                  </p:childTnLst>
                                </p:cTn>
                              </p:par>
                            </p:childTnLst>
                          </p:cTn>
                        </p:par>
                        <p:par>
                          <p:cTn id="74" fill="hold">
                            <p:stCondLst>
                              <p:cond delay="3750"/>
                            </p:stCondLst>
                            <p:childTnLst>
                              <p:par>
                                <p:cTn id="75" presetID="10"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par>
                          <p:cTn id="78" fill="hold">
                            <p:stCondLst>
                              <p:cond delay="4250"/>
                            </p:stCondLst>
                            <p:childTnLst>
                              <p:par>
                                <p:cTn id="79" presetID="10" presetClass="entr" presetSubtype="0" fill="hold"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childTnLst>
                          </p:cTn>
                        </p:par>
                        <p:par>
                          <p:cTn id="82" fill="hold">
                            <p:stCondLst>
                              <p:cond delay="4750"/>
                            </p:stCondLst>
                            <p:childTnLst>
                              <p:par>
                                <p:cTn id="83" presetID="14" presetClass="entr" presetSubtype="10" fill="hold" nodeType="after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randombar(horizontal)">
                                      <p:cBhvr>
                                        <p:cTn id="85" dur="500"/>
                                        <p:tgtEl>
                                          <p:spTgt spid="54"/>
                                        </p:tgtEl>
                                      </p:cBhvr>
                                    </p:animEffect>
                                  </p:childTnLst>
                                </p:cTn>
                              </p:par>
                              <p:par>
                                <p:cTn id="86" presetID="14" presetClass="entr" presetSubtype="10" fill="hold"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randombar(horizontal)">
                                      <p:cBhvr>
                                        <p:cTn id="88" dur="500"/>
                                        <p:tgtEl>
                                          <p:spTgt spid="51"/>
                                        </p:tgtEl>
                                      </p:cBhvr>
                                    </p:animEffect>
                                  </p:childTnLst>
                                </p:cTn>
                              </p:par>
                              <p:par>
                                <p:cTn id="89" presetID="14" presetClass="entr" presetSubtype="10" fill="hold"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randombar(horizontal)">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57" grpId="0" animBg="1"/>
      <p:bldP spid="58" grpId="0" animBg="1"/>
      <p:bldP spid="59" grpId="0" animBg="1"/>
      <p:bldP spid="60" grpId="0" animBg="1"/>
      <p:bldP spid="61" grpId="0" animBg="1"/>
      <p:bldP spid="62" grpId="0" animBg="1"/>
      <p:bldP spid="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347419" y="4731991"/>
            <a:ext cx="224082" cy="221156"/>
            <a:chOff x="4328868" y="5502988"/>
            <a:chExt cx="500307" cy="493774"/>
          </a:xfrm>
        </p:grpSpPr>
        <p:sp>
          <p:nvSpPr>
            <p:cNvPr id="3"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Group 9"/>
          <p:cNvGrpSpPr/>
          <p:nvPr/>
        </p:nvGrpSpPr>
        <p:grpSpPr>
          <a:xfrm flipH="1">
            <a:off x="933709" y="4731991"/>
            <a:ext cx="224082" cy="221156"/>
            <a:chOff x="4328868" y="5502988"/>
            <a:chExt cx="500307" cy="493774"/>
          </a:xfrm>
        </p:grpSpPr>
        <p:sp>
          <p:nvSpPr>
            <p:cNvPr id="6"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8" name="Straight Connector 3"/>
          <p:cNvCxnSpPr/>
          <p:nvPr/>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25"/>
          <p:cNvGrpSpPr/>
          <p:nvPr/>
        </p:nvGrpSpPr>
        <p:grpSpPr>
          <a:xfrm rot="5400000">
            <a:off x="-1257860" y="1257862"/>
            <a:ext cx="5143503" cy="2627784"/>
            <a:chOff x="0" y="3474720"/>
            <a:chExt cx="10261600" cy="71120"/>
          </a:xfrm>
        </p:grpSpPr>
        <p:sp>
          <p:nvSpPr>
            <p:cNvPr id="10" name="Rectangle 26"/>
            <p:cNvSpPr/>
            <p:nvPr/>
          </p:nvSpPr>
          <p:spPr>
            <a:xfrm>
              <a:off x="0" y="3474720"/>
              <a:ext cx="2052320" cy="71120"/>
            </a:xfrm>
            <a:prstGeom prst="rect">
              <a:avLst/>
            </a:prstGeom>
            <a:solidFill>
              <a:srgbClr val="663A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1" name="Rectangle 27"/>
            <p:cNvSpPr/>
            <p:nvPr/>
          </p:nvSpPr>
          <p:spPr>
            <a:xfrm>
              <a:off x="2052320" y="3474720"/>
              <a:ext cx="2052320" cy="71120"/>
            </a:xfrm>
            <a:prstGeom prst="rect">
              <a:avLst/>
            </a:prstGeom>
            <a:solidFill>
              <a:srgbClr val="E8707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2" name="Rectangle 28"/>
            <p:cNvSpPr/>
            <p:nvPr/>
          </p:nvSpPr>
          <p:spPr>
            <a:xfrm>
              <a:off x="4104640" y="3474720"/>
              <a:ext cx="2052320" cy="71120"/>
            </a:xfrm>
            <a:prstGeom prst="rect">
              <a:avLst/>
            </a:prstGeom>
            <a:solidFill>
              <a:srgbClr val="FFB8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3" name="Rectangle 29"/>
            <p:cNvSpPr/>
            <p:nvPr/>
          </p:nvSpPr>
          <p:spPr>
            <a:xfrm>
              <a:off x="6156960" y="3474720"/>
              <a:ext cx="2052320" cy="71120"/>
            </a:xfrm>
            <a:prstGeom prst="rect">
              <a:avLst/>
            </a:prstGeom>
            <a:solidFill>
              <a:srgbClr val="01AD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
        <p:nvSpPr>
          <p:cNvPr id="15"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75000"/>
                    <a:lumOff val="25000"/>
                  </a:schemeClr>
                </a:solidFill>
                <a:latin typeface="微软雅黑" pitchFamily="34" charset="-122"/>
                <a:ea typeface="微软雅黑" pitchFamily="34" charset="-122"/>
              </a:rPr>
              <a:t> </a:t>
            </a:r>
            <a:r>
              <a:rPr lang="zh-CN" altLang="en-US" sz="2800" b="1" dirty="0" smtClean="0">
                <a:solidFill>
                  <a:schemeClr val="tx1">
                    <a:lumMod val="75000"/>
                    <a:lumOff val="25000"/>
                  </a:schemeClr>
                </a:solidFill>
                <a:latin typeface="微软雅黑" pitchFamily="34" charset="-122"/>
                <a:ea typeface="微软雅黑" pitchFamily="34" charset="-122"/>
              </a:rPr>
              <a:t>第二部分</a:t>
            </a:r>
            <a:endParaRPr lang="en-US" altLang="zh-CN" sz="2800" b="1" dirty="0">
              <a:solidFill>
                <a:schemeClr val="tx1">
                  <a:lumMod val="75000"/>
                  <a:lumOff val="25000"/>
                </a:schemeClr>
              </a:solidFill>
              <a:latin typeface="微软雅黑" pitchFamily="34" charset="-122"/>
              <a:ea typeface="微软雅黑" pitchFamily="34" charset="-122"/>
            </a:endParaRPr>
          </a:p>
          <a:p>
            <a:pPr marL="0" lvl="1" algn="ctr"/>
            <a:r>
              <a:rPr lang="zh-CN" altLang="en-US" sz="3600" b="1" dirty="0" smtClean="0">
                <a:solidFill>
                  <a:srgbClr val="E87071"/>
                </a:solidFill>
                <a:latin typeface="微软雅黑" pitchFamily="34" charset="-122"/>
                <a:ea typeface="微软雅黑" pitchFamily="34" charset="-122"/>
              </a:rPr>
              <a:t>单击添加标题</a:t>
            </a:r>
            <a:endParaRPr lang="en-US" altLang="zh-CN" sz="3600" b="1" dirty="0" smtClean="0">
              <a:solidFill>
                <a:srgbClr val="E87071"/>
              </a:solidFill>
              <a:latin typeface="微软雅黑" pitchFamily="34" charset="-122"/>
              <a:ea typeface="微软雅黑" pitchFamily="34" charset="-122"/>
            </a:endParaRPr>
          </a:p>
        </p:txBody>
      </p:sp>
      <p:cxnSp>
        <p:nvCxnSpPr>
          <p:cNvPr id="16" name="直接连接符 15"/>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02</a:t>
            </a:r>
            <a:endParaRPr lang="zh-CN" altLang="en-US" sz="1600" dirty="0" smtClean="0">
              <a:latin typeface="微软雅黑" pitchFamily="34" charset="-122"/>
              <a:ea typeface="微软雅黑" pitchFamily="34" charset="-122"/>
            </a:endParaRPr>
          </a:p>
        </p:txBody>
      </p:sp>
      <p:grpSp>
        <p:nvGrpSpPr>
          <p:cNvPr id="18" name="组合 17"/>
          <p:cNvGrpSpPr/>
          <p:nvPr/>
        </p:nvGrpSpPr>
        <p:grpSpPr>
          <a:xfrm>
            <a:off x="2123728" y="1579724"/>
            <a:ext cx="1197175" cy="1197175"/>
            <a:chOff x="1068965" y="491752"/>
            <a:chExt cx="1197175" cy="1197175"/>
          </a:xfrm>
        </p:grpSpPr>
        <p:grpSp>
          <p:nvGrpSpPr>
            <p:cNvPr id="19" name="组合 18"/>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707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3"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5"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6"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992889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left)">
                                      <p:cBhvr>
                                        <p:cTn id="17" dur="500"/>
                                        <p:tgtEl>
                                          <p:spTgt spid="1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ppt_x</p:attrName>
                                        </p:attrNameLst>
                                      </p:cBhvr>
                                      <p:tavLst>
                                        <p:tav tm="0">
                                          <p:val>
                                            <p:strVal val="#ppt_x-#ppt_w*1.125000"/>
                                          </p:val>
                                        </p:tav>
                                        <p:tav tm="100000">
                                          <p:val>
                                            <p:strVal val="#ppt_x"/>
                                          </p:val>
                                        </p:tav>
                                      </p:tavLst>
                                    </p:anim>
                                    <p:animEffect transition="in" filter="wipe(right)">
                                      <p:cBhvr>
                                        <p:cTn id="22" dur="500"/>
                                        <p:tgtEl>
                                          <p:spTgt spid="15"/>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Administrator\Desktop\图片6F.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9" descr="C:\Users\Administrator\Desktop\图片424j.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Administrator\Desktop\图片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Administrator\Desktop\image 176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C:\Users\Administrator\Desktop\image 176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添加标题</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81"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743470" y="1294336"/>
            <a:ext cx="7561823" cy="3766752"/>
            <a:chOff x="982640" y="1286614"/>
            <a:chExt cx="10081118" cy="5023499"/>
          </a:xfrm>
        </p:grpSpPr>
        <p:sp>
          <p:nvSpPr>
            <p:cNvPr id="89" name="圆角矩形 88"/>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圆角矩形 89"/>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1" name="组合 90"/>
            <p:cNvGrpSpPr/>
            <p:nvPr/>
          </p:nvGrpSpPr>
          <p:grpSpPr>
            <a:xfrm>
              <a:off x="982640" y="1596963"/>
              <a:ext cx="751226" cy="4402810"/>
              <a:chOff x="982640" y="1596963"/>
              <a:chExt cx="751226" cy="4402810"/>
            </a:xfrm>
          </p:grpSpPr>
          <p:grpSp>
            <p:nvGrpSpPr>
              <p:cNvPr id="92" name="组合 91"/>
              <p:cNvGrpSpPr/>
              <p:nvPr/>
            </p:nvGrpSpPr>
            <p:grpSpPr>
              <a:xfrm rot="16200000">
                <a:off x="-615716" y="3650191"/>
                <a:ext cx="4402810" cy="296354"/>
                <a:chOff x="2149635" y="1165383"/>
                <a:chExt cx="3485831" cy="234634"/>
              </a:xfrm>
            </p:grpSpPr>
            <p:grpSp>
              <p:nvGrpSpPr>
                <p:cNvPr id="123" name="组合 122"/>
                <p:cNvGrpSpPr/>
                <p:nvPr/>
              </p:nvGrpSpPr>
              <p:grpSpPr>
                <a:xfrm>
                  <a:off x="2149635" y="1165385"/>
                  <a:ext cx="234632" cy="234632"/>
                  <a:chOff x="2483014" y="1114427"/>
                  <a:chExt cx="209550" cy="209550"/>
                </a:xfrm>
              </p:grpSpPr>
              <p:sp>
                <p:nvSpPr>
                  <p:cNvPr id="151" name="椭圆 15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椭圆 15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4" name="组合 123"/>
                <p:cNvGrpSpPr/>
                <p:nvPr/>
              </p:nvGrpSpPr>
              <p:grpSpPr>
                <a:xfrm>
                  <a:off x="2510880" y="1165385"/>
                  <a:ext cx="234632" cy="234632"/>
                  <a:chOff x="2483014" y="1114427"/>
                  <a:chExt cx="209550" cy="209550"/>
                </a:xfrm>
              </p:grpSpPr>
              <p:sp>
                <p:nvSpPr>
                  <p:cNvPr id="149" name="椭圆 14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0" name="椭圆 14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5" name="组合 124"/>
                <p:cNvGrpSpPr/>
                <p:nvPr/>
              </p:nvGrpSpPr>
              <p:grpSpPr>
                <a:xfrm>
                  <a:off x="2872124" y="1165385"/>
                  <a:ext cx="234632" cy="234632"/>
                  <a:chOff x="2483014" y="1114427"/>
                  <a:chExt cx="209550" cy="209550"/>
                </a:xfrm>
              </p:grpSpPr>
              <p:sp>
                <p:nvSpPr>
                  <p:cNvPr id="147" name="椭圆 14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椭圆 14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6" name="组合 125"/>
                <p:cNvGrpSpPr/>
                <p:nvPr/>
              </p:nvGrpSpPr>
              <p:grpSpPr>
                <a:xfrm>
                  <a:off x="3233369" y="1165385"/>
                  <a:ext cx="234632" cy="234632"/>
                  <a:chOff x="2483014" y="1114427"/>
                  <a:chExt cx="209550" cy="209550"/>
                </a:xfrm>
              </p:grpSpPr>
              <p:sp>
                <p:nvSpPr>
                  <p:cNvPr id="145" name="椭圆 14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6" name="椭圆 14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7" name="组合 126"/>
                <p:cNvGrpSpPr/>
                <p:nvPr/>
              </p:nvGrpSpPr>
              <p:grpSpPr>
                <a:xfrm>
                  <a:off x="3594615" y="1165383"/>
                  <a:ext cx="234632" cy="234632"/>
                  <a:chOff x="2483014" y="1114427"/>
                  <a:chExt cx="209550" cy="209550"/>
                </a:xfrm>
              </p:grpSpPr>
              <p:sp>
                <p:nvSpPr>
                  <p:cNvPr id="143" name="椭圆 14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椭圆 14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8" name="组合 127"/>
                <p:cNvGrpSpPr/>
                <p:nvPr/>
              </p:nvGrpSpPr>
              <p:grpSpPr>
                <a:xfrm>
                  <a:off x="3955858" y="1165384"/>
                  <a:ext cx="234632" cy="234632"/>
                  <a:chOff x="2483014" y="1114427"/>
                  <a:chExt cx="209550" cy="209550"/>
                </a:xfrm>
              </p:grpSpPr>
              <p:sp>
                <p:nvSpPr>
                  <p:cNvPr id="141" name="椭圆 14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椭圆 14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9" name="组合 128"/>
                <p:cNvGrpSpPr/>
                <p:nvPr/>
              </p:nvGrpSpPr>
              <p:grpSpPr>
                <a:xfrm>
                  <a:off x="4317103" y="1165384"/>
                  <a:ext cx="234632" cy="234632"/>
                  <a:chOff x="2483014" y="1114427"/>
                  <a:chExt cx="209550" cy="209550"/>
                </a:xfrm>
              </p:grpSpPr>
              <p:sp>
                <p:nvSpPr>
                  <p:cNvPr id="139" name="椭圆 13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椭圆 13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0" name="组合 129"/>
                <p:cNvGrpSpPr/>
                <p:nvPr/>
              </p:nvGrpSpPr>
              <p:grpSpPr>
                <a:xfrm>
                  <a:off x="4678347" y="1165384"/>
                  <a:ext cx="234632" cy="234632"/>
                  <a:chOff x="2483014" y="1114427"/>
                  <a:chExt cx="209550" cy="209550"/>
                </a:xfrm>
              </p:grpSpPr>
              <p:sp>
                <p:nvSpPr>
                  <p:cNvPr id="137" name="椭圆 13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8" name="椭圆 13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1" name="组合 130"/>
                <p:cNvGrpSpPr/>
                <p:nvPr/>
              </p:nvGrpSpPr>
              <p:grpSpPr>
                <a:xfrm>
                  <a:off x="5039590" y="1165384"/>
                  <a:ext cx="234632" cy="234632"/>
                  <a:chOff x="2483014" y="1114427"/>
                  <a:chExt cx="209550" cy="209550"/>
                </a:xfrm>
              </p:grpSpPr>
              <p:sp>
                <p:nvSpPr>
                  <p:cNvPr id="135" name="椭圆 13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椭圆 13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2" name="组合 131"/>
                <p:cNvGrpSpPr/>
                <p:nvPr/>
              </p:nvGrpSpPr>
              <p:grpSpPr>
                <a:xfrm>
                  <a:off x="5400834" y="1165384"/>
                  <a:ext cx="234632" cy="234632"/>
                  <a:chOff x="2483014" y="1114427"/>
                  <a:chExt cx="209550" cy="209550"/>
                </a:xfrm>
              </p:grpSpPr>
              <p:sp>
                <p:nvSpPr>
                  <p:cNvPr id="133" name="椭圆 13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椭圆 13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93" name="组合 92"/>
              <p:cNvGrpSpPr/>
              <p:nvPr/>
            </p:nvGrpSpPr>
            <p:grpSpPr>
              <a:xfrm rot="16200000">
                <a:off x="1229146" y="5557333"/>
                <a:ext cx="119575" cy="612586"/>
                <a:chOff x="2244455" y="772894"/>
                <a:chExt cx="94658" cy="485003"/>
              </a:xfrm>
            </p:grpSpPr>
            <p:sp>
              <p:nvSpPr>
                <p:cNvPr id="121" name="圆角矩形 12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圆角矩形 12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4" name="组合 93"/>
              <p:cNvGrpSpPr/>
              <p:nvPr/>
            </p:nvGrpSpPr>
            <p:grpSpPr>
              <a:xfrm rot="16200000">
                <a:off x="1229146" y="5099277"/>
                <a:ext cx="119575" cy="612586"/>
                <a:chOff x="2244455" y="772894"/>
                <a:chExt cx="94658" cy="485003"/>
              </a:xfrm>
            </p:grpSpPr>
            <p:sp>
              <p:nvSpPr>
                <p:cNvPr id="119" name="圆角矩形 11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圆角矩形 11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5" name="组合 94"/>
              <p:cNvGrpSpPr/>
              <p:nvPr/>
            </p:nvGrpSpPr>
            <p:grpSpPr>
              <a:xfrm rot="16200000">
                <a:off x="1229146" y="4641222"/>
                <a:ext cx="119575" cy="612586"/>
                <a:chOff x="2244455" y="772894"/>
                <a:chExt cx="94658" cy="485003"/>
              </a:xfrm>
            </p:grpSpPr>
            <p:sp>
              <p:nvSpPr>
                <p:cNvPr id="117" name="圆角矩形 11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圆角矩形 11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 name="组合 95"/>
              <p:cNvGrpSpPr/>
              <p:nvPr/>
            </p:nvGrpSpPr>
            <p:grpSpPr>
              <a:xfrm rot="16200000">
                <a:off x="1229146" y="4183167"/>
                <a:ext cx="119575" cy="612586"/>
                <a:chOff x="2244455" y="772894"/>
                <a:chExt cx="94658" cy="485003"/>
              </a:xfrm>
            </p:grpSpPr>
            <p:sp>
              <p:nvSpPr>
                <p:cNvPr id="115" name="圆角矩形 11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圆角矩形 11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 name="组合 96"/>
              <p:cNvGrpSpPr/>
              <p:nvPr/>
            </p:nvGrpSpPr>
            <p:grpSpPr>
              <a:xfrm rot="16200000">
                <a:off x="1229146" y="3725113"/>
                <a:ext cx="119575" cy="612586"/>
                <a:chOff x="2244455" y="772894"/>
                <a:chExt cx="94658" cy="485003"/>
              </a:xfrm>
            </p:grpSpPr>
            <p:sp>
              <p:nvSpPr>
                <p:cNvPr id="113" name="圆角矩形 11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4" name="圆角矩形 11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8" name="组合 97"/>
              <p:cNvGrpSpPr/>
              <p:nvPr/>
            </p:nvGrpSpPr>
            <p:grpSpPr>
              <a:xfrm rot="16200000">
                <a:off x="1229146" y="3267055"/>
                <a:ext cx="119575" cy="612586"/>
                <a:chOff x="2244455" y="772894"/>
                <a:chExt cx="94658" cy="485003"/>
              </a:xfrm>
            </p:grpSpPr>
            <p:sp>
              <p:nvSpPr>
                <p:cNvPr id="111" name="圆角矩形 11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圆角矩形 11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 name="组合 98"/>
              <p:cNvGrpSpPr/>
              <p:nvPr/>
            </p:nvGrpSpPr>
            <p:grpSpPr>
              <a:xfrm rot="16200000">
                <a:off x="1229145" y="2808999"/>
                <a:ext cx="119575" cy="612586"/>
                <a:chOff x="2244455" y="772894"/>
                <a:chExt cx="94658" cy="485003"/>
              </a:xfrm>
            </p:grpSpPr>
            <p:sp>
              <p:nvSpPr>
                <p:cNvPr id="109" name="圆角矩形 10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圆角矩形 10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 name="组合 99"/>
              <p:cNvGrpSpPr/>
              <p:nvPr/>
            </p:nvGrpSpPr>
            <p:grpSpPr>
              <a:xfrm rot="16200000">
                <a:off x="1229146" y="2350946"/>
                <a:ext cx="119575" cy="612586"/>
                <a:chOff x="2244455" y="772894"/>
                <a:chExt cx="94658" cy="485003"/>
              </a:xfrm>
            </p:grpSpPr>
            <p:sp>
              <p:nvSpPr>
                <p:cNvPr id="107" name="圆角矩形 10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8" name="圆角矩形 10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 name="组合 100"/>
              <p:cNvGrpSpPr/>
              <p:nvPr/>
            </p:nvGrpSpPr>
            <p:grpSpPr>
              <a:xfrm rot="16200000">
                <a:off x="1229146" y="1892893"/>
                <a:ext cx="119575" cy="612586"/>
                <a:chOff x="2244455" y="772894"/>
                <a:chExt cx="94658" cy="485003"/>
              </a:xfrm>
            </p:grpSpPr>
            <p:sp>
              <p:nvSpPr>
                <p:cNvPr id="105" name="圆角矩形 10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圆角矩形 10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2" name="组合 101"/>
              <p:cNvGrpSpPr/>
              <p:nvPr/>
            </p:nvGrpSpPr>
            <p:grpSpPr>
              <a:xfrm rot="16200000">
                <a:off x="1229146" y="1434840"/>
                <a:ext cx="119575" cy="612586"/>
                <a:chOff x="2244455" y="772894"/>
                <a:chExt cx="94658" cy="485003"/>
              </a:xfrm>
            </p:grpSpPr>
            <p:sp>
              <p:nvSpPr>
                <p:cNvPr id="103" name="圆角矩形 10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圆角矩形 10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153" name="直接连接符 152"/>
          <p:cNvCxnSpPr/>
          <p:nvPr/>
        </p:nvCxnSpPr>
        <p:spPr>
          <a:xfrm>
            <a:off x="3768198" y="1442546"/>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4" name="组合 153"/>
          <p:cNvGrpSpPr/>
          <p:nvPr/>
        </p:nvGrpSpPr>
        <p:grpSpPr>
          <a:xfrm>
            <a:off x="7873189" y="1442546"/>
            <a:ext cx="142894" cy="3470336"/>
            <a:chOff x="10487694" y="1484274"/>
            <a:chExt cx="190500" cy="4628185"/>
          </a:xfrm>
        </p:grpSpPr>
        <p:sp>
          <p:nvSpPr>
            <p:cNvPr id="155" name="矩形 154"/>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矩形 155"/>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矩形 156"/>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矩形 157"/>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矩形 158"/>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60" name="矩形 159"/>
          <p:cNvSpPr/>
          <p:nvPr/>
        </p:nvSpPr>
        <p:spPr>
          <a:xfrm>
            <a:off x="1573155" y="1716818"/>
            <a:ext cx="1870966" cy="1313445"/>
          </a:xfrm>
          <a:prstGeom prst="rect">
            <a:avLst/>
          </a:prstGeom>
          <a:blipFill>
            <a:blip r:embed="rId7"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矩形 160"/>
          <p:cNvSpPr/>
          <p:nvPr/>
        </p:nvSpPr>
        <p:spPr>
          <a:xfrm>
            <a:off x="1574680" y="3315695"/>
            <a:ext cx="1870966" cy="1313445"/>
          </a:xfrm>
          <a:prstGeom prst="rect">
            <a:avLst/>
          </a:prstGeom>
          <a:blipFill>
            <a:blip r:embed="rId8"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2" name="文本框 194"/>
          <p:cNvSpPr txBox="1"/>
          <p:nvPr/>
        </p:nvSpPr>
        <p:spPr>
          <a:xfrm>
            <a:off x="4238406" y="1652965"/>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163" name="直接连接符 162"/>
          <p:cNvCxnSpPr/>
          <p:nvPr/>
        </p:nvCxnSpPr>
        <p:spPr>
          <a:xfrm>
            <a:off x="4308329" y="2145439"/>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64" name="文本框 107"/>
          <p:cNvSpPr txBox="1"/>
          <p:nvPr/>
        </p:nvSpPr>
        <p:spPr>
          <a:xfrm>
            <a:off x="4238405" y="2369033"/>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99465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fill="hold"/>
                                        <p:tgtEl>
                                          <p:spTgt spid="81"/>
                                        </p:tgtEl>
                                        <p:attrNameLst>
                                          <p:attrName>ppt_w</p:attrName>
                                        </p:attrNameLst>
                                      </p:cBhvr>
                                      <p:tavLst>
                                        <p:tav tm="0">
                                          <p:val>
                                            <p:fltVal val="0"/>
                                          </p:val>
                                        </p:tav>
                                        <p:tav tm="100000">
                                          <p:val>
                                            <p:strVal val="#ppt_w"/>
                                          </p:val>
                                        </p:tav>
                                      </p:tavLst>
                                    </p:anim>
                                    <p:anim calcmode="lin" valueType="num">
                                      <p:cBhvr>
                                        <p:cTn id="36" dur="500" fill="hold"/>
                                        <p:tgtEl>
                                          <p:spTgt spid="81"/>
                                        </p:tgtEl>
                                        <p:attrNameLst>
                                          <p:attrName>ppt_h</p:attrName>
                                        </p:attrNameLst>
                                      </p:cBhvr>
                                      <p:tavLst>
                                        <p:tav tm="0">
                                          <p:val>
                                            <p:fltVal val="0"/>
                                          </p:val>
                                        </p:tav>
                                        <p:tav tm="100000">
                                          <p:val>
                                            <p:strVal val="#ppt_h"/>
                                          </p:val>
                                        </p:tav>
                                      </p:tavLst>
                                    </p:anim>
                                    <p:animEffect transition="in" filter="fade">
                                      <p:cBhvr>
                                        <p:cTn id="37" dur="500"/>
                                        <p:tgtEl>
                                          <p:spTgt spid="81"/>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88"/>
                                        </p:tgtEl>
                                        <p:attrNameLst>
                                          <p:attrName>style.visibility</p:attrName>
                                        </p:attrNameLst>
                                      </p:cBhvr>
                                      <p:to>
                                        <p:strVal val="visible"/>
                                      </p:to>
                                    </p:set>
                                    <p:animEffect transition="in" filter="wipe(left)">
                                      <p:cBhvr>
                                        <p:cTn id="41" dur="500"/>
                                        <p:tgtEl>
                                          <p:spTgt spid="88"/>
                                        </p:tgtEl>
                                      </p:cBhvr>
                                    </p:animEffect>
                                  </p:childTnLst>
                                </p:cTn>
                              </p:par>
                            </p:childTnLst>
                          </p:cTn>
                        </p:par>
                        <p:par>
                          <p:cTn id="42" fill="hold">
                            <p:stCondLst>
                              <p:cond delay="1000"/>
                            </p:stCondLst>
                            <p:childTnLst>
                              <p:par>
                                <p:cTn id="43" presetID="14" presetClass="entr" presetSubtype="10" fill="hold" grpId="0" nodeType="afterEffect">
                                  <p:stCondLst>
                                    <p:cond delay="0"/>
                                  </p:stCondLst>
                                  <p:childTnLst>
                                    <p:set>
                                      <p:cBhvr>
                                        <p:cTn id="44" dur="1" fill="hold">
                                          <p:stCondLst>
                                            <p:cond delay="0"/>
                                          </p:stCondLst>
                                        </p:cTn>
                                        <p:tgtEl>
                                          <p:spTgt spid="160"/>
                                        </p:tgtEl>
                                        <p:attrNameLst>
                                          <p:attrName>style.visibility</p:attrName>
                                        </p:attrNameLst>
                                      </p:cBhvr>
                                      <p:to>
                                        <p:strVal val="visible"/>
                                      </p:to>
                                    </p:set>
                                    <p:animEffect transition="in" filter="randombar(horizontal)">
                                      <p:cBhvr>
                                        <p:cTn id="45" dur="500"/>
                                        <p:tgtEl>
                                          <p:spTgt spid="160"/>
                                        </p:tgtEl>
                                      </p:cBhvr>
                                    </p:animEffect>
                                  </p:childTnLst>
                                </p:cTn>
                              </p:par>
                            </p:childTnLst>
                          </p:cTn>
                        </p:par>
                        <p:par>
                          <p:cTn id="46" fill="hold">
                            <p:stCondLst>
                              <p:cond delay="1500"/>
                            </p:stCondLst>
                            <p:childTnLst>
                              <p:par>
                                <p:cTn id="47" presetID="14" presetClass="entr" presetSubtype="10" fill="hold" grpId="0" nodeType="afterEffect">
                                  <p:stCondLst>
                                    <p:cond delay="0"/>
                                  </p:stCondLst>
                                  <p:childTnLst>
                                    <p:set>
                                      <p:cBhvr>
                                        <p:cTn id="48" dur="1" fill="hold">
                                          <p:stCondLst>
                                            <p:cond delay="0"/>
                                          </p:stCondLst>
                                        </p:cTn>
                                        <p:tgtEl>
                                          <p:spTgt spid="161"/>
                                        </p:tgtEl>
                                        <p:attrNameLst>
                                          <p:attrName>style.visibility</p:attrName>
                                        </p:attrNameLst>
                                      </p:cBhvr>
                                      <p:to>
                                        <p:strVal val="visible"/>
                                      </p:to>
                                    </p:set>
                                    <p:animEffect transition="in" filter="randombar(horizontal)">
                                      <p:cBhvr>
                                        <p:cTn id="49" dur="500"/>
                                        <p:tgtEl>
                                          <p:spTgt spid="161"/>
                                        </p:tgtEl>
                                      </p:cBhvr>
                                    </p:animEffect>
                                  </p:childTnLst>
                                </p:cTn>
                              </p:par>
                            </p:childTnLst>
                          </p:cTn>
                        </p:par>
                        <p:par>
                          <p:cTn id="50" fill="hold">
                            <p:stCondLst>
                              <p:cond delay="2000"/>
                            </p:stCondLst>
                            <p:childTnLst>
                              <p:par>
                                <p:cTn id="51" presetID="10" presetClass="entr" presetSubtype="0" fill="hold" nodeType="afterEffect">
                                  <p:stCondLst>
                                    <p:cond delay="0"/>
                                  </p:stCondLst>
                                  <p:childTnLst>
                                    <p:set>
                                      <p:cBhvr>
                                        <p:cTn id="52" dur="1" fill="hold">
                                          <p:stCondLst>
                                            <p:cond delay="0"/>
                                          </p:stCondLst>
                                        </p:cTn>
                                        <p:tgtEl>
                                          <p:spTgt spid="154"/>
                                        </p:tgtEl>
                                        <p:attrNameLst>
                                          <p:attrName>style.visibility</p:attrName>
                                        </p:attrNameLst>
                                      </p:cBhvr>
                                      <p:to>
                                        <p:strVal val="visible"/>
                                      </p:to>
                                    </p:set>
                                    <p:animEffect transition="in" filter="fade">
                                      <p:cBhvr>
                                        <p:cTn id="53" dur="500"/>
                                        <p:tgtEl>
                                          <p:spTgt spid="154"/>
                                        </p:tgtEl>
                                      </p:cBhvr>
                                    </p:animEffect>
                                  </p:childTnLst>
                                </p:cTn>
                              </p:par>
                            </p:childTnLst>
                          </p:cTn>
                        </p:par>
                        <p:par>
                          <p:cTn id="54" fill="hold">
                            <p:stCondLst>
                              <p:cond delay="2500"/>
                            </p:stCondLst>
                            <p:childTnLst>
                              <p:par>
                                <p:cTn id="55" presetID="16" presetClass="entr" presetSubtype="42" fill="hold" nodeType="afterEffect">
                                  <p:stCondLst>
                                    <p:cond delay="0"/>
                                  </p:stCondLst>
                                  <p:childTnLst>
                                    <p:set>
                                      <p:cBhvr>
                                        <p:cTn id="56" dur="1" fill="hold">
                                          <p:stCondLst>
                                            <p:cond delay="0"/>
                                          </p:stCondLst>
                                        </p:cTn>
                                        <p:tgtEl>
                                          <p:spTgt spid="153"/>
                                        </p:tgtEl>
                                        <p:attrNameLst>
                                          <p:attrName>style.visibility</p:attrName>
                                        </p:attrNameLst>
                                      </p:cBhvr>
                                      <p:to>
                                        <p:strVal val="visible"/>
                                      </p:to>
                                    </p:set>
                                    <p:animEffect transition="in" filter="barn(outHorizontal)">
                                      <p:cBhvr>
                                        <p:cTn id="57" dur="500"/>
                                        <p:tgtEl>
                                          <p:spTgt spid="153"/>
                                        </p:tgtEl>
                                      </p:cBhvr>
                                    </p:animEffect>
                                  </p:childTnLst>
                                </p:cTn>
                              </p:par>
                            </p:childTnLst>
                          </p:cTn>
                        </p:par>
                        <p:par>
                          <p:cTn id="58" fill="hold">
                            <p:stCondLst>
                              <p:cond delay="30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500"/>
                            </p:stCondLst>
                            <p:childTnLst>
                              <p:par>
                                <p:cTn id="63" presetID="22" presetClass="entr" presetSubtype="8" fill="hold"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wipe(left)">
                                      <p:cBhvr>
                                        <p:cTn id="65" dur="500"/>
                                        <p:tgtEl>
                                          <p:spTgt spid="163"/>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164"/>
                                        </p:tgtEl>
                                        <p:attrNameLst>
                                          <p:attrName>style.visibility</p:attrName>
                                        </p:attrNameLst>
                                      </p:cBhvr>
                                      <p:to>
                                        <p:strVal val="visible"/>
                                      </p:to>
                                    </p:set>
                                    <p:animEffect transition="in" filter="wipe(up)">
                                      <p:cBhvr>
                                        <p:cTn id="69" dur="5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160" grpId="0" animBg="1"/>
      <p:bldP spid="161" grpId="0" animBg="1"/>
      <p:bldP spid="162" grpId="0"/>
      <p:bldP spid="16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38</TotalTime>
  <Words>3220</Words>
  <Application>Microsoft Office PowerPoint</Application>
  <PresentationFormat>全屏显示(16:9)</PresentationFormat>
  <Paragraphs>282</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15</cp:revision>
  <dcterms:created xsi:type="dcterms:W3CDTF">2016-11-20T08:35:13Z</dcterms:created>
  <dcterms:modified xsi:type="dcterms:W3CDTF">2018-09-20T02:20:06Z</dcterms:modified>
</cp:coreProperties>
</file>