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2.xml" ContentType="application/vnd.openxmlformats-officedocument.presentationml.notesSlide+xml"/>
  <Override PartName="/ppt/tags/tag2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2" r:id="rId2"/>
  </p:sldMasterIdLst>
  <p:notesMasterIdLst>
    <p:notesMasterId r:id="rId26"/>
  </p:notesMasterIdLst>
  <p:handoutMasterIdLst>
    <p:handoutMasterId r:id="rId27"/>
  </p:handoutMasterIdLst>
  <p:sldIdLst>
    <p:sldId id="4271" r:id="rId3"/>
    <p:sldId id="4252" r:id="rId4"/>
    <p:sldId id="4244" r:id="rId5"/>
    <p:sldId id="4254" r:id="rId6"/>
    <p:sldId id="4279" r:id="rId7"/>
    <p:sldId id="4280" r:id="rId8"/>
    <p:sldId id="4283" r:id="rId9"/>
    <p:sldId id="4245" r:id="rId10"/>
    <p:sldId id="4256" r:id="rId11"/>
    <p:sldId id="4275" r:id="rId12"/>
    <p:sldId id="4277" r:id="rId13"/>
    <p:sldId id="4282" r:id="rId14"/>
    <p:sldId id="4246" r:id="rId15"/>
    <p:sldId id="4255" r:id="rId16"/>
    <p:sldId id="4273" r:id="rId17"/>
    <p:sldId id="4276" r:id="rId18"/>
    <p:sldId id="4284" r:id="rId19"/>
    <p:sldId id="4247" r:id="rId20"/>
    <p:sldId id="4257" r:id="rId21"/>
    <p:sldId id="4274" r:id="rId22"/>
    <p:sldId id="4281" r:id="rId23"/>
    <p:sldId id="4272" r:id="rId24"/>
    <p:sldId id="428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A9CC"/>
    <a:srgbClr val="0C2744"/>
    <a:srgbClr val="29ABE2"/>
    <a:srgbClr val="4BC1DD"/>
    <a:srgbClr val="FFC000"/>
    <a:srgbClr val="5CBA46"/>
    <a:srgbClr val="00939F"/>
    <a:srgbClr val="DC5B3E"/>
    <a:srgbClr val="4B5C6E"/>
    <a:srgbClr val="005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274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0096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477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3474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12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878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9608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9208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2018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6696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6491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383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1723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2809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5126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948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397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579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168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155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437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949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79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487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130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180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251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786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013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157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3412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5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9354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9960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ecent 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1932163" y="964353"/>
            <a:ext cx="4497214" cy="26519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6429375" y="3616325"/>
            <a:ext cx="4497214" cy="265197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935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858750" cy="72326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88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-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 noChangeAspect="1"/>
          </p:cNvSpPr>
          <p:nvPr>
            <p:ph type="pic" sz="quarter" idx="13"/>
          </p:nvPr>
        </p:nvSpPr>
        <p:spPr>
          <a:xfrm>
            <a:off x="713607" y="1380511"/>
            <a:ext cx="1898438" cy="189833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66">
                <a:latin typeface="Lato Light"/>
                <a:cs typeface="Lato Light"/>
              </a:defRPr>
            </a:lvl1pPr>
          </a:lstStyle>
          <a:p>
            <a:pPr lvl="0"/>
            <a:endParaRPr lang="id-ID" noProof="0" dirty="0"/>
          </a:p>
        </p:txBody>
      </p:sp>
      <p:sp>
        <p:nvSpPr>
          <p:cNvPr id="26" name="Picture Placeholder 24"/>
          <p:cNvSpPr>
            <a:spLocks noGrp="1" noChangeAspect="1"/>
          </p:cNvSpPr>
          <p:nvPr>
            <p:ph type="pic" sz="quarter" idx="14"/>
          </p:nvPr>
        </p:nvSpPr>
        <p:spPr>
          <a:xfrm>
            <a:off x="2617644" y="3289127"/>
            <a:ext cx="1898438" cy="189833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66">
                <a:latin typeface="Lato Light"/>
                <a:cs typeface="Lato Light"/>
              </a:defRPr>
            </a:lvl1pPr>
          </a:lstStyle>
          <a:p>
            <a:pPr lvl="0"/>
            <a:endParaRPr lang="id-ID" noProof="0" dirty="0"/>
          </a:p>
        </p:txBody>
      </p:sp>
      <p:sp>
        <p:nvSpPr>
          <p:cNvPr id="37" name="Picture Placeholder 24"/>
          <p:cNvSpPr>
            <a:spLocks noGrp="1" noChangeAspect="1"/>
          </p:cNvSpPr>
          <p:nvPr>
            <p:ph type="pic" sz="quarter" idx="15"/>
          </p:nvPr>
        </p:nvSpPr>
        <p:spPr>
          <a:xfrm>
            <a:off x="4531509" y="1380511"/>
            <a:ext cx="1898438" cy="189833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66">
                <a:latin typeface="Lato Light"/>
                <a:cs typeface="Lato Light"/>
              </a:defRPr>
            </a:lvl1pPr>
          </a:lstStyle>
          <a:p>
            <a:pPr lvl="0"/>
            <a:endParaRPr lang="id-ID" noProof="0" dirty="0"/>
          </a:p>
        </p:txBody>
      </p:sp>
      <p:sp>
        <p:nvSpPr>
          <p:cNvPr id="38" name="Picture Placeholder 24"/>
          <p:cNvSpPr>
            <a:spLocks noGrp="1" noChangeAspect="1"/>
          </p:cNvSpPr>
          <p:nvPr>
            <p:ph type="pic" sz="quarter" idx="16"/>
          </p:nvPr>
        </p:nvSpPr>
        <p:spPr>
          <a:xfrm>
            <a:off x="6435546" y="3289127"/>
            <a:ext cx="1898438" cy="189833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66">
                <a:latin typeface="Lato Light"/>
                <a:cs typeface="Lato Light"/>
              </a:defRPr>
            </a:lvl1pPr>
          </a:lstStyle>
          <a:p>
            <a:pPr lvl="0"/>
            <a:endParaRPr lang="id-ID" noProof="0" dirty="0"/>
          </a:p>
        </p:txBody>
      </p:sp>
      <p:sp>
        <p:nvSpPr>
          <p:cNvPr id="41" name="Picture Placeholder 24"/>
          <p:cNvSpPr>
            <a:spLocks noGrp="1" noChangeAspect="1"/>
          </p:cNvSpPr>
          <p:nvPr>
            <p:ph type="pic" sz="quarter" idx="17"/>
          </p:nvPr>
        </p:nvSpPr>
        <p:spPr>
          <a:xfrm>
            <a:off x="8341895" y="1380511"/>
            <a:ext cx="1898438" cy="189833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66">
                <a:latin typeface="Lato Light"/>
                <a:cs typeface="Lato Light"/>
              </a:defRPr>
            </a:lvl1pPr>
          </a:lstStyle>
          <a:p>
            <a:pPr lvl="0"/>
            <a:endParaRPr lang="id-ID" noProof="0" dirty="0"/>
          </a:p>
        </p:txBody>
      </p:sp>
      <p:sp>
        <p:nvSpPr>
          <p:cNvPr id="42" name="Picture Placeholder 24"/>
          <p:cNvSpPr>
            <a:spLocks noGrp="1" noChangeAspect="1"/>
          </p:cNvSpPr>
          <p:nvPr>
            <p:ph type="pic" sz="quarter" idx="18"/>
          </p:nvPr>
        </p:nvSpPr>
        <p:spPr>
          <a:xfrm>
            <a:off x="10252631" y="3289127"/>
            <a:ext cx="1898438" cy="189833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266">
                <a:latin typeface="Lato Light"/>
                <a:cs typeface="Lato Light"/>
              </a:defRPr>
            </a:lvl1pPr>
          </a:lstStyle>
          <a:p>
            <a:pPr lvl="0"/>
            <a:endParaRPr lang="id-ID" noProof="0" dirty="0"/>
          </a:p>
        </p:txBody>
      </p:sp>
    </p:spTree>
    <p:extLst>
      <p:ext uri="{BB962C8B-B14F-4D97-AF65-F5344CB8AC3E}">
        <p14:creationId xmlns:p14="http://schemas.microsoft.com/office/powerpoint/2010/main" val="268026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087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865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80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889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8576" y="3950156"/>
            <a:ext cx="12875903" cy="3282494"/>
          </a:xfrm>
          <a:custGeom>
            <a:avLst/>
            <a:gdLst>
              <a:gd name="T0" fmla="*/ 992 w 992"/>
              <a:gd name="T1" fmla="*/ 0 h 508"/>
              <a:gd name="T2" fmla="*/ 992 w 992"/>
              <a:gd name="T3" fmla="*/ 508 h 508"/>
              <a:gd name="T4" fmla="*/ 0 w 992"/>
              <a:gd name="T5" fmla="*/ 508 h 508"/>
              <a:gd name="T6" fmla="*/ 0 w 992"/>
              <a:gd name="T7" fmla="*/ 0 h 508"/>
              <a:gd name="T8" fmla="*/ 494 w 992"/>
              <a:gd name="T9" fmla="*/ 105 h 508"/>
              <a:gd name="T10" fmla="*/ 992 w 992"/>
              <a:gd name="T11" fmla="*/ 0 h 508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0 h 10000"/>
              <a:gd name="connsiteX4" fmla="*/ 4938 w 10000"/>
              <a:gd name="connsiteY4" fmla="*/ 4352 h 10000"/>
              <a:gd name="connsiteX5" fmla="*/ 10000 w 10000"/>
              <a:gd name="connsiteY5" fmla="*/ 0 h 10000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0 h 10000"/>
              <a:gd name="connsiteX4" fmla="*/ 4938 w 10000"/>
              <a:gd name="connsiteY4" fmla="*/ 5406 h 10000"/>
              <a:gd name="connsiteX5" fmla="*/ 10000 w 10000"/>
              <a:gd name="connsiteY5" fmla="*/ 0 h 10000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0 h 10000"/>
              <a:gd name="connsiteX4" fmla="*/ 4961 w 10000"/>
              <a:gd name="connsiteY4" fmla="*/ 6369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10000" y="10000"/>
                </a:lnTo>
                <a:lnTo>
                  <a:pt x="0" y="10000"/>
                </a:lnTo>
                <a:lnTo>
                  <a:pt x="0" y="0"/>
                </a:lnTo>
                <a:lnTo>
                  <a:pt x="4961" y="6369"/>
                </a:lnTo>
                <a:lnTo>
                  <a:pt x="100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359285" y="1128950"/>
            <a:ext cx="4140180" cy="2487376"/>
            <a:chOff x="8615362" y="7216183"/>
            <a:chExt cx="7639051" cy="45894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8716962" y="8414746"/>
              <a:ext cx="1858963" cy="1925638"/>
            </a:xfrm>
            <a:custGeom>
              <a:avLst/>
              <a:gdLst>
                <a:gd name="T0" fmla="*/ 495 w 495"/>
                <a:gd name="T1" fmla="*/ 498 h 512"/>
                <a:gd name="T2" fmla="*/ 480 w 495"/>
                <a:gd name="T3" fmla="*/ 512 h 512"/>
                <a:gd name="T4" fmla="*/ 15 w 495"/>
                <a:gd name="T5" fmla="*/ 512 h 512"/>
                <a:gd name="T6" fmla="*/ 0 w 495"/>
                <a:gd name="T7" fmla="*/ 498 h 512"/>
                <a:gd name="T8" fmla="*/ 0 w 495"/>
                <a:gd name="T9" fmla="*/ 13 h 512"/>
                <a:gd name="T10" fmla="*/ 15 w 495"/>
                <a:gd name="T11" fmla="*/ 0 h 512"/>
                <a:gd name="T12" fmla="*/ 480 w 495"/>
                <a:gd name="T13" fmla="*/ 0 h 512"/>
                <a:gd name="T14" fmla="*/ 495 w 495"/>
                <a:gd name="T15" fmla="*/ 13 h 512"/>
                <a:gd name="T16" fmla="*/ 495 w 495"/>
                <a:gd name="T17" fmla="*/ 49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5" h="512">
                  <a:moveTo>
                    <a:pt x="495" y="498"/>
                  </a:moveTo>
                  <a:cubicBezTo>
                    <a:pt x="495" y="506"/>
                    <a:pt x="488" y="512"/>
                    <a:pt x="480" y="512"/>
                  </a:cubicBezTo>
                  <a:cubicBezTo>
                    <a:pt x="15" y="512"/>
                    <a:pt x="15" y="512"/>
                    <a:pt x="15" y="512"/>
                  </a:cubicBezTo>
                  <a:cubicBezTo>
                    <a:pt x="7" y="512"/>
                    <a:pt x="0" y="506"/>
                    <a:pt x="0" y="49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8" y="0"/>
                    <a:pt x="495" y="6"/>
                    <a:pt x="495" y="13"/>
                  </a:cubicBezTo>
                  <a:lnTo>
                    <a:pt x="495" y="49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8799512" y="8622708"/>
              <a:ext cx="1554163" cy="1514475"/>
            </a:xfrm>
            <a:custGeom>
              <a:avLst/>
              <a:gdLst>
                <a:gd name="T0" fmla="*/ 414 w 414"/>
                <a:gd name="T1" fmla="*/ 389 h 403"/>
                <a:gd name="T2" fmla="*/ 396 w 414"/>
                <a:gd name="T3" fmla="*/ 403 h 403"/>
                <a:gd name="T4" fmla="*/ 18 w 414"/>
                <a:gd name="T5" fmla="*/ 403 h 403"/>
                <a:gd name="T6" fmla="*/ 0 w 414"/>
                <a:gd name="T7" fmla="*/ 389 h 403"/>
                <a:gd name="T8" fmla="*/ 0 w 414"/>
                <a:gd name="T9" fmla="*/ 13 h 403"/>
                <a:gd name="T10" fmla="*/ 18 w 414"/>
                <a:gd name="T11" fmla="*/ 0 h 403"/>
                <a:gd name="T12" fmla="*/ 396 w 414"/>
                <a:gd name="T13" fmla="*/ 0 h 403"/>
                <a:gd name="T14" fmla="*/ 414 w 414"/>
                <a:gd name="T15" fmla="*/ 13 h 403"/>
                <a:gd name="T16" fmla="*/ 414 w 414"/>
                <a:gd name="T17" fmla="*/ 389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03">
                  <a:moveTo>
                    <a:pt x="414" y="389"/>
                  </a:moveTo>
                  <a:cubicBezTo>
                    <a:pt x="414" y="397"/>
                    <a:pt x="406" y="403"/>
                    <a:pt x="396" y="403"/>
                  </a:cubicBezTo>
                  <a:cubicBezTo>
                    <a:pt x="18" y="403"/>
                    <a:pt x="18" y="403"/>
                    <a:pt x="18" y="403"/>
                  </a:cubicBezTo>
                  <a:cubicBezTo>
                    <a:pt x="8" y="403"/>
                    <a:pt x="0" y="397"/>
                    <a:pt x="0" y="38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8" y="0"/>
                    <a:pt x="18" y="0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406" y="0"/>
                    <a:pt x="414" y="6"/>
                    <a:pt x="414" y="13"/>
                  </a:cubicBezTo>
                  <a:lnTo>
                    <a:pt x="414" y="389"/>
                  </a:lnTo>
                  <a:close/>
                </a:path>
              </a:pathLst>
            </a:cu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8724900" y="8997358"/>
              <a:ext cx="107950" cy="109538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8724900" y="9216433"/>
              <a:ext cx="107950" cy="107950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8724900" y="9430746"/>
              <a:ext cx="104775" cy="107950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8720137" y="9648233"/>
              <a:ext cx="109538" cy="109538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8720137" y="9865721"/>
              <a:ext cx="109538" cy="106363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8720137" y="10080033"/>
              <a:ext cx="109538" cy="109538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8615362" y="9016408"/>
              <a:ext cx="184150" cy="74613"/>
            </a:xfrm>
            <a:custGeom>
              <a:avLst/>
              <a:gdLst>
                <a:gd name="T0" fmla="*/ 49 w 49"/>
                <a:gd name="T1" fmla="*/ 10 h 20"/>
                <a:gd name="T2" fmla="*/ 41 w 49"/>
                <a:gd name="T3" fmla="*/ 20 h 20"/>
                <a:gd name="T4" fmla="*/ 8 w 49"/>
                <a:gd name="T5" fmla="*/ 20 h 20"/>
                <a:gd name="T6" fmla="*/ 0 w 49"/>
                <a:gd name="T7" fmla="*/ 10 h 20"/>
                <a:gd name="T8" fmla="*/ 8 w 49"/>
                <a:gd name="T9" fmla="*/ 0 h 20"/>
                <a:gd name="T10" fmla="*/ 41 w 49"/>
                <a:gd name="T11" fmla="*/ 0 h 20"/>
                <a:gd name="T12" fmla="*/ 49 w 49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0">
                  <a:moveTo>
                    <a:pt x="49" y="10"/>
                  </a:moveTo>
                  <a:cubicBezTo>
                    <a:pt x="49" y="15"/>
                    <a:pt x="45" y="20"/>
                    <a:pt x="4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" y="20"/>
                    <a:pt x="0" y="15"/>
                    <a:pt x="0" y="10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4"/>
                    <a:pt x="49" y="1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8615362" y="9230721"/>
              <a:ext cx="184150" cy="74613"/>
            </a:xfrm>
            <a:custGeom>
              <a:avLst/>
              <a:gdLst>
                <a:gd name="T0" fmla="*/ 49 w 49"/>
                <a:gd name="T1" fmla="*/ 10 h 20"/>
                <a:gd name="T2" fmla="*/ 41 w 49"/>
                <a:gd name="T3" fmla="*/ 20 h 20"/>
                <a:gd name="T4" fmla="*/ 8 w 49"/>
                <a:gd name="T5" fmla="*/ 20 h 20"/>
                <a:gd name="T6" fmla="*/ 0 w 49"/>
                <a:gd name="T7" fmla="*/ 10 h 20"/>
                <a:gd name="T8" fmla="*/ 8 w 49"/>
                <a:gd name="T9" fmla="*/ 0 h 20"/>
                <a:gd name="T10" fmla="*/ 41 w 49"/>
                <a:gd name="T11" fmla="*/ 0 h 20"/>
                <a:gd name="T12" fmla="*/ 49 w 49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0">
                  <a:moveTo>
                    <a:pt x="49" y="10"/>
                  </a:moveTo>
                  <a:cubicBezTo>
                    <a:pt x="49" y="16"/>
                    <a:pt x="45" y="20"/>
                    <a:pt x="4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" y="20"/>
                    <a:pt x="0" y="16"/>
                    <a:pt x="0" y="10"/>
                  </a:cubicBezTo>
                  <a:cubicBezTo>
                    <a:pt x="0" y="5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5"/>
                    <a:pt x="49" y="1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615362" y="9448208"/>
              <a:ext cx="184150" cy="76200"/>
            </a:xfrm>
            <a:custGeom>
              <a:avLst/>
              <a:gdLst>
                <a:gd name="T0" fmla="*/ 49 w 49"/>
                <a:gd name="T1" fmla="*/ 10 h 20"/>
                <a:gd name="T2" fmla="*/ 41 w 49"/>
                <a:gd name="T3" fmla="*/ 20 h 20"/>
                <a:gd name="T4" fmla="*/ 8 w 49"/>
                <a:gd name="T5" fmla="*/ 20 h 20"/>
                <a:gd name="T6" fmla="*/ 0 w 49"/>
                <a:gd name="T7" fmla="*/ 10 h 20"/>
                <a:gd name="T8" fmla="*/ 8 w 49"/>
                <a:gd name="T9" fmla="*/ 0 h 20"/>
                <a:gd name="T10" fmla="*/ 41 w 49"/>
                <a:gd name="T11" fmla="*/ 0 h 20"/>
                <a:gd name="T12" fmla="*/ 49 w 49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0">
                  <a:moveTo>
                    <a:pt x="49" y="10"/>
                  </a:moveTo>
                  <a:cubicBezTo>
                    <a:pt x="49" y="15"/>
                    <a:pt x="45" y="20"/>
                    <a:pt x="4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" y="20"/>
                    <a:pt x="0" y="15"/>
                    <a:pt x="0" y="10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4"/>
                    <a:pt x="49" y="1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8615362" y="9667283"/>
              <a:ext cx="184150" cy="71438"/>
            </a:xfrm>
            <a:custGeom>
              <a:avLst/>
              <a:gdLst>
                <a:gd name="T0" fmla="*/ 49 w 49"/>
                <a:gd name="T1" fmla="*/ 9 h 19"/>
                <a:gd name="T2" fmla="*/ 41 w 49"/>
                <a:gd name="T3" fmla="*/ 19 h 19"/>
                <a:gd name="T4" fmla="*/ 8 w 49"/>
                <a:gd name="T5" fmla="*/ 19 h 19"/>
                <a:gd name="T6" fmla="*/ 0 w 49"/>
                <a:gd name="T7" fmla="*/ 9 h 19"/>
                <a:gd name="T8" fmla="*/ 8 w 49"/>
                <a:gd name="T9" fmla="*/ 0 h 19"/>
                <a:gd name="T10" fmla="*/ 41 w 49"/>
                <a:gd name="T11" fmla="*/ 0 h 19"/>
                <a:gd name="T12" fmla="*/ 49 w 49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9" y="9"/>
                  </a:moveTo>
                  <a:cubicBezTo>
                    <a:pt x="49" y="15"/>
                    <a:pt x="45" y="19"/>
                    <a:pt x="41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3" y="19"/>
                    <a:pt x="0" y="15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4"/>
                    <a:pt x="49" y="9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8615362" y="9881596"/>
              <a:ext cx="184150" cy="74613"/>
            </a:xfrm>
            <a:custGeom>
              <a:avLst/>
              <a:gdLst>
                <a:gd name="T0" fmla="*/ 49 w 49"/>
                <a:gd name="T1" fmla="*/ 10 h 20"/>
                <a:gd name="T2" fmla="*/ 41 w 49"/>
                <a:gd name="T3" fmla="*/ 20 h 20"/>
                <a:gd name="T4" fmla="*/ 8 w 49"/>
                <a:gd name="T5" fmla="*/ 20 h 20"/>
                <a:gd name="T6" fmla="*/ 0 w 49"/>
                <a:gd name="T7" fmla="*/ 10 h 20"/>
                <a:gd name="T8" fmla="*/ 8 w 49"/>
                <a:gd name="T9" fmla="*/ 0 h 20"/>
                <a:gd name="T10" fmla="*/ 41 w 49"/>
                <a:gd name="T11" fmla="*/ 0 h 20"/>
                <a:gd name="T12" fmla="*/ 49 w 49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0">
                  <a:moveTo>
                    <a:pt x="49" y="10"/>
                  </a:moveTo>
                  <a:cubicBezTo>
                    <a:pt x="49" y="15"/>
                    <a:pt x="45" y="20"/>
                    <a:pt x="4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" y="20"/>
                    <a:pt x="0" y="15"/>
                    <a:pt x="0" y="10"/>
                  </a:cubicBezTo>
                  <a:cubicBezTo>
                    <a:pt x="0" y="5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5"/>
                    <a:pt x="49" y="1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8615362" y="10099083"/>
              <a:ext cx="184150" cy="71438"/>
            </a:xfrm>
            <a:custGeom>
              <a:avLst/>
              <a:gdLst>
                <a:gd name="T0" fmla="*/ 49 w 49"/>
                <a:gd name="T1" fmla="*/ 10 h 19"/>
                <a:gd name="T2" fmla="*/ 41 w 49"/>
                <a:gd name="T3" fmla="*/ 19 h 19"/>
                <a:gd name="T4" fmla="*/ 8 w 49"/>
                <a:gd name="T5" fmla="*/ 19 h 19"/>
                <a:gd name="T6" fmla="*/ 0 w 49"/>
                <a:gd name="T7" fmla="*/ 10 h 19"/>
                <a:gd name="T8" fmla="*/ 8 w 49"/>
                <a:gd name="T9" fmla="*/ 0 h 19"/>
                <a:gd name="T10" fmla="*/ 41 w 49"/>
                <a:gd name="T11" fmla="*/ 0 h 19"/>
                <a:gd name="T12" fmla="*/ 49 w 49"/>
                <a:gd name="T1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9" y="10"/>
                  </a:moveTo>
                  <a:cubicBezTo>
                    <a:pt x="49" y="15"/>
                    <a:pt x="45" y="19"/>
                    <a:pt x="41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3" y="19"/>
                    <a:pt x="0" y="15"/>
                    <a:pt x="0" y="10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4"/>
                    <a:pt x="49" y="1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0815637" y="1158815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785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0196512" y="7528921"/>
              <a:ext cx="5326063" cy="3517900"/>
            </a:xfrm>
            <a:custGeom>
              <a:avLst/>
              <a:gdLst>
                <a:gd name="T0" fmla="*/ 1418 w 1418"/>
                <a:gd name="T1" fmla="*/ 908 h 936"/>
                <a:gd name="T2" fmla="*/ 1390 w 1418"/>
                <a:gd name="T3" fmla="*/ 936 h 936"/>
                <a:gd name="T4" fmla="*/ 28 w 1418"/>
                <a:gd name="T5" fmla="*/ 936 h 936"/>
                <a:gd name="T6" fmla="*/ 0 w 1418"/>
                <a:gd name="T7" fmla="*/ 908 h 936"/>
                <a:gd name="T8" fmla="*/ 0 w 1418"/>
                <a:gd name="T9" fmla="*/ 28 h 936"/>
                <a:gd name="T10" fmla="*/ 28 w 1418"/>
                <a:gd name="T11" fmla="*/ 0 h 936"/>
                <a:gd name="T12" fmla="*/ 1390 w 1418"/>
                <a:gd name="T13" fmla="*/ 0 h 936"/>
                <a:gd name="T14" fmla="*/ 1418 w 1418"/>
                <a:gd name="T15" fmla="*/ 28 h 936"/>
                <a:gd name="T16" fmla="*/ 1418 w 1418"/>
                <a:gd name="T17" fmla="*/ 908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8" h="936">
                  <a:moveTo>
                    <a:pt x="1418" y="908"/>
                  </a:moveTo>
                  <a:cubicBezTo>
                    <a:pt x="1418" y="923"/>
                    <a:pt x="1406" y="936"/>
                    <a:pt x="1390" y="936"/>
                  </a:cubicBezTo>
                  <a:cubicBezTo>
                    <a:pt x="28" y="936"/>
                    <a:pt x="28" y="936"/>
                    <a:pt x="28" y="936"/>
                  </a:cubicBezTo>
                  <a:cubicBezTo>
                    <a:pt x="13" y="936"/>
                    <a:pt x="0" y="923"/>
                    <a:pt x="0" y="90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1390" y="0"/>
                    <a:pt x="1390" y="0"/>
                    <a:pt x="1390" y="0"/>
                  </a:cubicBezTo>
                  <a:cubicBezTo>
                    <a:pt x="1406" y="0"/>
                    <a:pt x="1418" y="13"/>
                    <a:pt x="1418" y="28"/>
                  </a:cubicBezTo>
                  <a:cubicBezTo>
                    <a:pt x="1418" y="908"/>
                    <a:pt x="1418" y="908"/>
                    <a:pt x="1418" y="908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0350500" y="7663858"/>
              <a:ext cx="5040313" cy="3228975"/>
            </a:xfrm>
            <a:custGeom>
              <a:avLst/>
              <a:gdLst>
                <a:gd name="T0" fmla="*/ 3175 w 3175"/>
                <a:gd name="T1" fmla="*/ 2034 h 2034"/>
                <a:gd name="T2" fmla="*/ 0 w 3175"/>
                <a:gd name="T3" fmla="*/ 2034 h 2034"/>
                <a:gd name="T4" fmla="*/ 0 w 3175"/>
                <a:gd name="T5" fmla="*/ 0 h 2034"/>
                <a:gd name="T6" fmla="*/ 3175 w 3175"/>
                <a:gd name="T7" fmla="*/ 0 h 2034"/>
                <a:gd name="T8" fmla="*/ 3175 w 3175"/>
                <a:gd name="T9" fmla="*/ 2034 h 2034"/>
                <a:gd name="T10" fmla="*/ 3175 w 3175"/>
                <a:gd name="T11" fmla="*/ 2034 h 2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5" h="2034">
                  <a:moveTo>
                    <a:pt x="3175" y="2034"/>
                  </a:moveTo>
                  <a:lnTo>
                    <a:pt x="0" y="2034"/>
                  </a:lnTo>
                  <a:lnTo>
                    <a:pt x="0" y="0"/>
                  </a:lnTo>
                  <a:lnTo>
                    <a:pt x="3175" y="0"/>
                  </a:lnTo>
                  <a:lnTo>
                    <a:pt x="3175" y="2034"/>
                  </a:lnTo>
                  <a:lnTo>
                    <a:pt x="3175" y="20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0650537" y="7659096"/>
              <a:ext cx="4440238" cy="3228975"/>
            </a:xfrm>
            <a:custGeom>
              <a:avLst/>
              <a:gdLst>
                <a:gd name="T0" fmla="*/ 2797 w 2797"/>
                <a:gd name="T1" fmla="*/ 2034 h 2034"/>
                <a:gd name="T2" fmla="*/ 0 w 2797"/>
                <a:gd name="T3" fmla="*/ 2034 h 2034"/>
                <a:gd name="T4" fmla="*/ 0 w 2797"/>
                <a:gd name="T5" fmla="*/ 0 h 2034"/>
                <a:gd name="T6" fmla="*/ 2797 w 2797"/>
                <a:gd name="T7" fmla="*/ 0 h 2034"/>
                <a:gd name="T8" fmla="*/ 2797 w 2797"/>
                <a:gd name="T9" fmla="*/ 2034 h 2034"/>
                <a:gd name="T10" fmla="*/ 2797 w 2797"/>
                <a:gd name="T11" fmla="*/ 2034 h 2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97" h="2034">
                  <a:moveTo>
                    <a:pt x="2797" y="2034"/>
                  </a:moveTo>
                  <a:lnTo>
                    <a:pt x="0" y="2034"/>
                  </a:lnTo>
                  <a:lnTo>
                    <a:pt x="0" y="0"/>
                  </a:lnTo>
                  <a:lnTo>
                    <a:pt x="2797" y="0"/>
                  </a:lnTo>
                  <a:lnTo>
                    <a:pt x="2797" y="2034"/>
                  </a:lnTo>
                  <a:lnTo>
                    <a:pt x="2797" y="20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3182600" y="10888071"/>
              <a:ext cx="1543050" cy="4763"/>
            </a:xfrm>
            <a:custGeom>
              <a:avLst/>
              <a:gdLst>
                <a:gd name="T0" fmla="*/ 972 w 972"/>
                <a:gd name="T1" fmla="*/ 0 h 3"/>
                <a:gd name="T2" fmla="*/ 0 w 972"/>
                <a:gd name="T3" fmla="*/ 0 h 3"/>
                <a:gd name="T4" fmla="*/ 972 w 972"/>
                <a:gd name="T5" fmla="*/ 3 h 3"/>
                <a:gd name="T6" fmla="*/ 972 w 972"/>
                <a:gd name="T7" fmla="*/ 0 h 3"/>
                <a:gd name="T8" fmla="*/ 972 w 97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2" h="3">
                  <a:moveTo>
                    <a:pt x="972" y="0"/>
                  </a:moveTo>
                  <a:lnTo>
                    <a:pt x="0" y="0"/>
                  </a:lnTo>
                  <a:lnTo>
                    <a:pt x="972" y="3"/>
                  </a:lnTo>
                  <a:lnTo>
                    <a:pt x="972" y="0"/>
                  </a:lnTo>
                  <a:lnTo>
                    <a:pt x="972" y="0"/>
                  </a:lnTo>
                  <a:close/>
                </a:path>
              </a:pathLst>
            </a:custGeom>
            <a:solidFill>
              <a:srgbClr val="C9BE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2893675" y="7663858"/>
              <a:ext cx="1831975" cy="3224213"/>
            </a:xfrm>
            <a:custGeom>
              <a:avLst/>
              <a:gdLst>
                <a:gd name="T0" fmla="*/ 1154 w 1154"/>
                <a:gd name="T1" fmla="*/ 0 h 2031"/>
                <a:gd name="T2" fmla="*/ 0 w 1154"/>
                <a:gd name="T3" fmla="*/ 0 h 2031"/>
                <a:gd name="T4" fmla="*/ 0 w 1154"/>
                <a:gd name="T5" fmla="*/ 2029 h 2031"/>
                <a:gd name="T6" fmla="*/ 182 w 1154"/>
                <a:gd name="T7" fmla="*/ 2031 h 2031"/>
                <a:gd name="T8" fmla="*/ 1154 w 1154"/>
                <a:gd name="T9" fmla="*/ 2031 h 2031"/>
                <a:gd name="T10" fmla="*/ 1154 w 1154"/>
                <a:gd name="T11" fmla="*/ 0 h 2031"/>
                <a:gd name="T12" fmla="*/ 1154 w 1154"/>
                <a:gd name="T13" fmla="*/ 0 h 2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4" h="2031">
                  <a:moveTo>
                    <a:pt x="1154" y="0"/>
                  </a:moveTo>
                  <a:lnTo>
                    <a:pt x="0" y="0"/>
                  </a:lnTo>
                  <a:lnTo>
                    <a:pt x="0" y="2029"/>
                  </a:lnTo>
                  <a:lnTo>
                    <a:pt x="182" y="2031"/>
                  </a:lnTo>
                  <a:lnTo>
                    <a:pt x="1154" y="2031"/>
                  </a:lnTo>
                  <a:lnTo>
                    <a:pt x="1154" y="0"/>
                  </a:lnTo>
                  <a:lnTo>
                    <a:pt x="1154" y="0"/>
                  </a:lnTo>
                  <a:close/>
                </a:path>
              </a:pathLst>
            </a:custGeom>
            <a:solidFill>
              <a:srgbClr val="D8CF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2858750" y="7216183"/>
              <a:ext cx="1762125" cy="4141788"/>
            </a:xfrm>
            <a:custGeom>
              <a:avLst/>
              <a:gdLst>
                <a:gd name="T0" fmla="*/ 1110 w 1110"/>
                <a:gd name="T1" fmla="*/ 2609 h 2609"/>
                <a:gd name="T2" fmla="*/ 0 w 1110"/>
                <a:gd name="T3" fmla="*/ 2316 h 2609"/>
                <a:gd name="T4" fmla="*/ 0 w 1110"/>
                <a:gd name="T5" fmla="*/ 282 h 2609"/>
                <a:gd name="T6" fmla="*/ 1110 w 1110"/>
                <a:gd name="T7" fmla="*/ 0 h 2609"/>
                <a:gd name="T8" fmla="*/ 1110 w 1110"/>
                <a:gd name="T9" fmla="*/ 2609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0" h="2609">
                  <a:moveTo>
                    <a:pt x="1110" y="2609"/>
                  </a:moveTo>
                  <a:lnTo>
                    <a:pt x="0" y="2316"/>
                  </a:lnTo>
                  <a:lnTo>
                    <a:pt x="0" y="282"/>
                  </a:lnTo>
                  <a:lnTo>
                    <a:pt x="1110" y="0"/>
                  </a:lnTo>
                  <a:lnTo>
                    <a:pt x="1110" y="26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1128375" y="10827746"/>
              <a:ext cx="60325" cy="65088"/>
            </a:xfrm>
            <a:custGeom>
              <a:avLst/>
              <a:gdLst>
                <a:gd name="T0" fmla="*/ 23 w 38"/>
                <a:gd name="T1" fmla="*/ 41 h 41"/>
                <a:gd name="T2" fmla="*/ 38 w 38"/>
                <a:gd name="T3" fmla="*/ 10 h 41"/>
                <a:gd name="T4" fmla="*/ 19 w 38"/>
                <a:gd name="T5" fmla="*/ 0 h 41"/>
                <a:gd name="T6" fmla="*/ 0 w 38"/>
                <a:gd name="T7" fmla="*/ 41 h 41"/>
                <a:gd name="T8" fmla="*/ 23 w 38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1">
                  <a:moveTo>
                    <a:pt x="23" y="41"/>
                  </a:moveTo>
                  <a:lnTo>
                    <a:pt x="38" y="10"/>
                  </a:lnTo>
                  <a:lnTo>
                    <a:pt x="19" y="0"/>
                  </a:lnTo>
                  <a:lnTo>
                    <a:pt x="0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C9BE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0768012" y="11546883"/>
              <a:ext cx="269875" cy="255588"/>
            </a:xfrm>
            <a:custGeom>
              <a:avLst/>
              <a:gdLst>
                <a:gd name="T0" fmla="*/ 65 w 72"/>
                <a:gd name="T1" fmla="*/ 48 h 68"/>
                <a:gd name="T2" fmla="*/ 24 w 72"/>
                <a:gd name="T3" fmla="*/ 61 h 68"/>
                <a:gd name="T4" fmla="*/ 7 w 72"/>
                <a:gd name="T5" fmla="*/ 21 h 68"/>
                <a:gd name="T6" fmla="*/ 49 w 72"/>
                <a:gd name="T7" fmla="*/ 7 h 68"/>
                <a:gd name="T8" fmla="*/ 65 w 72"/>
                <a:gd name="T9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8">
                  <a:moveTo>
                    <a:pt x="65" y="48"/>
                  </a:moveTo>
                  <a:cubicBezTo>
                    <a:pt x="58" y="62"/>
                    <a:pt x="40" y="68"/>
                    <a:pt x="24" y="61"/>
                  </a:cubicBezTo>
                  <a:cubicBezTo>
                    <a:pt x="8" y="54"/>
                    <a:pt x="0" y="35"/>
                    <a:pt x="7" y="21"/>
                  </a:cubicBezTo>
                  <a:cubicBezTo>
                    <a:pt x="14" y="6"/>
                    <a:pt x="33" y="0"/>
                    <a:pt x="49" y="7"/>
                  </a:cubicBezTo>
                  <a:cubicBezTo>
                    <a:pt x="65" y="15"/>
                    <a:pt x="72" y="33"/>
                    <a:pt x="65" y="48"/>
                  </a:cubicBezTo>
                  <a:close/>
                </a:path>
              </a:pathLst>
            </a:custGeom>
            <a:solidFill>
              <a:srgbClr val="C9BE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0853737" y="11577046"/>
              <a:ext cx="184150" cy="228600"/>
            </a:xfrm>
            <a:custGeom>
              <a:avLst/>
              <a:gdLst>
                <a:gd name="T0" fmla="*/ 26 w 49"/>
                <a:gd name="T1" fmla="*/ 0 h 61"/>
                <a:gd name="T2" fmla="*/ 25 w 49"/>
                <a:gd name="T3" fmla="*/ 0 h 61"/>
                <a:gd name="T4" fmla="*/ 0 w 49"/>
                <a:gd name="T5" fmla="*/ 53 h 61"/>
                <a:gd name="T6" fmla="*/ 1 w 49"/>
                <a:gd name="T7" fmla="*/ 53 h 61"/>
                <a:gd name="T8" fmla="*/ 42 w 49"/>
                <a:gd name="T9" fmla="*/ 40 h 61"/>
                <a:gd name="T10" fmla="*/ 26 w 49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61"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6" y="61"/>
                    <a:pt x="35" y="55"/>
                    <a:pt x="42" y="40"/>
                  </a:cubicBezTo>
                  <a:cubicBezTo>
                    <a:pt x="49" y="25"/>
                    <a:pt x="42" y="7"/>
                    <a:pt x="26" y="0"/>
                  </a:cubicBezTo>
                  <a:close/>
                </a:path>
              </a:pathLst>
            </a:custGeom>
            <a:solidFill>
              <a:srgbClr val="797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0812462" y="10700746"/>
              <a:ext cx="630238" cy="989013"/>
            </a:xfrm>
            <a:custGeom>
              <a:avLst/>
              <a:gdLst>
                <a:gd name="T0" fmla="*/ 260 w 397"/>
                <a:gd name="T1" fmla="*/ 0 h 623"/>
                <a:gd name="T2" fmla="*/ 0 w 397"/>
                <a:gd name="T3" fmla="*/ 559 h 623"/>
                <a:gd name="T4" fmla="*/ 137 w 397"/>
                <a:gd name="T5" fmla="*/ 623 h 623"/>
                <a:gd name="T6" fmla="*/ 397 w 397"/>
                <a:gd name="T7" fmla="*/ 64 h 623"/>
                <a:gd name="T8" fmla="*/ 260 w 397"/>
                <a:gd name="T9" fmla="*/ 0 h 623"/>
                <a:gd name="T10" fmla="*/ 260 w 397"/>
                <a:gd name="T11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7" h="623">
                  <a:moveTo>
                    <a:pt x="260" y="0"/>
                  </a:moveTo>
                  <a:lnTo>
                    <a:pt x="0" y="559"/>
                  </a:lnTo>
                  <a:lnTo>
                    <a:pt x="137" y="623"/>
                  </a:lnTo>
                  <a:lnTo>
                    <a:pt x="397" y="64"/>
                  </a:lnTo>
                  <a:lnTo>
                    <a:pt x="260" y="0"/>
                  </a:lnTo>
                  <a:lnTo>
                    <a:pt x="260" y="0"/>
                  </a:ln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0809287" y="9745071"/>
              <a:ext cx="1066800" cy="1974850"/>
            </a:xfrm>
            <a:custGeom>
              <a:avLst/>
              <a:gdLst>
                <a:gd name="T0" fmla="*/ 556 w 672"/>
                <a:gd name="T1" fmla="*/ 0 h 1244"/>
                <a:gd name="T2" fmla="*/ 0 w 672"/>
                <a:gd name="T3" fmla="*/ 1189 h 1244"/>
                <a:gd name="T4" fmla="*/ 118 w 672"/>
                <a:gd name="T5" fmla="*/ 1244 h 1244"/>
                <a:gd name="T6" fmla="*/ 672 w 672"/>
                <a:gd name="T7" fmla="*/ 55 h 1244"/>
                <a:gd name="T8" fmla="*/ 556 w 672"/>
                <a:gd name="T9" fmla="*/ 0 h 1244"/>
                <a:gd name="T10" fmla="*/ 556 w 672"/>
                <a:gd name="T11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2" h="1244">
                  <a:moveTo>
                    <a:pt x="556" y="0"/>
                  </a:moveTo>
                  <a:lnTo>
                    <a:pt x="0" y="1189"/>
                  </a:lnTo>
                  <a:lnTo>
                    <a:pt x="118" y="1244"/>
                  </a:lnTo>
                  <a:lnTo>
                    <a:pt x="672" y="55"/>
                  </a:lnTo>
                  <a:lnTo>
                    <a:pt x="556" y="0"/>
                  </a:lnTo>
                  <a:lnTo>
                    <a:pt x="556" y="0"/>
                  </a:ln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0809287" y="9745071"/>
              <a:ext cx="976313" cy="1928813"/>
            </a:xfrm>
            <a:custGeom>
              <a:avLst/>
              <a:gdLst>
                <a:gd name="T0" fmla="*/ 615 w 615"/>
                <a:gd name="T1" fmla="*/ 29 h 1215"/>
                <a:gd name="T2" fmla="*/ 59 w 615"/>
                <a:gd name="T3" fmla="*/ 1215 h 1215"/>
                <a:gd name="T4" fmla="*/ 0 w 615"/>
                <a:gd name="T5" fmla="*/ 1189 h 1215"/>
                <a:gd name="T6" fmla="*/ 556 w 615"/>
                <a:gd name="T7" fmla="*/ 0 h 1215"/>
                <a:gd name="T8" fmla="*/ 615 w 615"/>
                <a:gd name="T9" fmla="*/ 29 h 1215"/>
                <a:gd name="T10" fmla="*/ 615 w 615"/>
                <a:gd name="T11" fmla="*/ 29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5" h="1215">
                  <a:moveTo>
                    <a:pt x="615" y="29"/>
                  </a:moveTo>
                  <a:lnTo>
                    <a:pt x="59" y="1215"/>
                  </a:lnTo>
                  <a:lnTo>
                    <a:pt x="0" y="1189"/>
                  </a:lnTo>
                  <a:lnTo>
                    <a:pt x="556" y="0"/>
                  </a:lnTo>
                  <a:lnTo>
                    <a:pt x="615" y="29"/>
                  </a:lnTo>
                  <a:lnTo>
                    <a:pt x="615" y="29"/>
                  </a:lnTo>
                  <a:close/>
                </a:path>
              </a:pathLst>
            </a:custGeom>
            <a:solidFill>
              <a:srgbClr val="797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0809287" y="11591333"/>
              <a:ext cx="220663" cy="134938"/>
            </a:xfrm>
            <a:custGeom>
              <a:avLst/>
              <a:gdLst>
                <a:gd name="T0" fmla="*/ 12 w 139"/>
                <a:gd name="T1" fmla="*/ 0 h 85"/>
                <a:gd name="T2" fmla="*/ 0 w 139"/>
                <a:gd name="T3" fmla="*/ 26 h 85"/>
                <a:gd name="T4" fmla="*/ 127 w 139"/>
                <a:gd name="T5" fmla="*/ 85 h 85"/>
                <a:gd name="T6" fmla="*/ 139 w 139"/>
                <a:gd name="T7" fmla="*/ 59 h 85"/>
                <a:gd name="T8" fmla="*/ 12 w 139"/>
                <a:gd name="T9" fmla="*/ 0 h 85"/>
                <a:gd name="T10" fmla="*/ 12 w 139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85">
                  <a:moveTo>
                    <a:pt x="12" y="0"/>
                  </a:moveTo>
                  <a:lnTo>
                    <a:pt x="0" y="26"/>
                  </a:lnTo>
                  <a:lnTo>
                    <a:pt x="127" y="85"/>
                  </a:lnTo>
                  <a:lnTo>
                    <a:pt x="139" y="59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1691937" y="9464083"/>
              <a:ext cx="247650" cy="368300"/>
            </a:xfrm>
            <a:custGeom>
              <a:avLst/>
              <a:gdLst>
                <a:gd name="T0" fmla="*/ 118 w 156"/>
                <a:gd name="T1" fmla="*/ 232 h 232"/>
                <a:gd name="T2" fmla="*/ 156 w 156"/>
                <a:gd name="T3" fmla="*/ 0 h 232"/>
                <a:gd name="T4" fmla="*/ 0 w 156"/>
                <a:gd name="T5" fmla="*/ 177 h 232"/>
                <a:gd name="T6" fmla="*/ 118 w 156"/>
                <a:gd name="T7" fmla="*/ 232 h 232"/>
                <a:gd name="T8" fmla="*/ 118 w 156"/>
                <a:gd name="T9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232">
                  <a:moveTo>
                    <a:pt x="118" y="232"/>
                  </a:moveTo>
                  <a:lnTo>
                    <a:pt x="156" y="0"/>
                  </a:lnTo>
                  <a:lnTo>
                    <a:pt x="0" y="177"/>
                  </a:lnTo>
                  <a:lnTo>
                    <a:pt x="118" y="232"/>
                  </a:lnTo>
                  <a:lnTo>
                    <a:pt x="118" y="232"/>
                  </a:lnTo>
                  <a:close/>
                </a:path>
              </a:pathLst>
            </a:custGeom>
            <a:solidFill>
              <a:srgbClr val="C9BE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1785600" y="9464083"/>
              <a:ext cx="153988" cy="368300"/>
            </a:xfrm>
            <a:custGeom>
              <a:avLst/>
              <a:gdLst>
                <a:gd name="T0" fmla="*/ 0 w 97"/>
                <a:gd name="T1" fmla="*/ 206 h 232"/>
                <a:gd name="T2" fmla="*/ 59 w 97"/>
                <a:gd name="T3" fmla="*/ 232 h 232"/>
                <a:gd name="T4" fmla="*/ 97 w 97"/>
                <a:gd name="T5" fmla="*/ 0 h 232"/>
                <a:gd name="T6" fmla="*/ 0 w 97"/>
                <a:gd name="T7" fmla="*/ 206 h 232"/>
                <a:gd name="T8" fmla="*/ 0 w 97"/>
                <a:gd name="T9" fmla="*/ 20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32">
                  <a:moveTo>
                    <a:pt x="0" y="206"/>
                  </a:moveTo>
                  <a:lnTo>
                    <a:pt x="59" y="232"/>
                  </a:lnTo>
                  <a:lnTo>
                    <a:pt x="97" y="0"/>
                  </a:lnTo>
                  <a:lnTo>
                    <a:pt x="0" y="20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797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1909425" y="9475196"/>
              <a:ext cx="19050" cy="19050"/>
            </a:xfrm>
            <a:custGeom>
              <a:avLst/>
              <a:gdLst>
                <a:gd name="T0" fmla="*/ 12 w 12"/>
                <a:gd name="T1" fmla="*/ 0 h 12"/>
                <a:gd name="T2" fmla="*/ 0 w 12"/>
                <a:gd name="T3" fmla="*/ 12 h 12"/>
                <a:gd name="T4" fmla="*/ 0 w 12"/>
                <a:gd name="T5" fmla="*/ 12 h 12"/>
                <a:gd name="T6" fmla="*/ 12 w 12"/>
                <a:gd name="T7" fmla="*/ 0 h 12"/>
                <a:gd name="T8" fmla="*/ 12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1716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1882437" y="9494246"/>
              <a:ext cx="26988" cy="30163"/>
            </a:xfrm>
            <a:custGeom>
              <a:avLst/>
              <a:gdLst>
                <a:gd name="T0" fmla="*/ 17 w 17"/>
                <a:gd name="T1" fmla="*/ 0 h 19"/>
                <a:gd name="T2" fmla="*/ 17 w 17"/>
                <a:gd name="T3" fmla="*/ 0 h 19"/>
                <a:gd name="T4" fmla="*/ 0 w 17"/>
                <a:gd name="T5" fmla="*/ 19 h 19"/>
                <a:gd name="T6" fmla="*/ 0 w 17"/>
                <a:gd name="T7" fmla="*/ 19 h 19"/>
                <a:gd name="T8" fmla="*/ 17 w 17"/>
                <a:gd name="T9" fmla="*/ 0 h 19"/>
                <a:gd name="T10" fmla="*/ 17 w 17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9">
                  <a:moveTo>
                    <a:pt x="17" y="0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4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1882437" y="9472021"/>
              <a:ext cx="49213" cy="63500"/>
            </a:xfrm>
            <a:custGeom>
              <a:avLst/>
              <a:gdLst>
                <a:gd name="T0" fmla="*/ 31 w 31"/>
                <a:gd name="T1" fmla="*/ 0 h 40"/>
                <a:gd name="T2" fmla="*/ 29 w 31"/>
                <a:gd name="T3" fmla="*/ 2 h 40"/>
                <a:gd name="T4" fmla="*/ 17 w 31"/>
                <a:gd name="T5" fmla="*/ 14 h 40"/>
                <a:gd name="T6" fmla="*/ 0 w 31"/>
                <a:gd name="T7" fmla="*/ 33 h 40"/>
                <a:gd name="T8" fmla="*/ 14 w 31"/>
                <a:gd name="T9" fmla="*/ 40 h 40"/>
                <a:gd name="T10" fmla="*/ 31 w 31"/>
                <a:gd name="T11" fmla="*/ 4 h 40"/>
                <a:gd name="T12" fmla="*/ 31 w 31"/>
                <a:gd name="T13" fmla="*/ 0 h 40"/>
                <a:gd name="T14" fmla="*/ 31 w 31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0">
                  <a:moveTo>
                    <a:pt x="31" y="0"/>
                  </a:moveTo>
                  <a:lnTo>
                    <a:pt x="29" y="2"/>
                  </a:lnTo>
                  <a:lnTo>
                    <a:pt x="17" y="14"/>
                  </a:lnTo>
                  <a:lnTo>
                    <a:pt x="0" y="33"/>
                  </a:lnTo>
                  <a:lnTo>
                    <a:pt x="14" y="40"/>
                  </a:lnTo>
                  <a:lnTo>
                    <a:pt x="31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4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1923712" y="9519646"/>
              <a:ext cx="4763" cy="26988"/>
            </a:xfrm>
            <a:custGeom>
              <a:avLst/>
              <a:gdLst>
                <a:gd name="T0" fmla="*/ 3 w 3"/>
                <a:gd name="T1" fmla="*/ 0 h 17"/>
                <a:gd name="T2" fmla="*/ 0 w 3"/>
                <a:gd name="T3" fmla="*/ 17 h 17"/>
                <a:gd name="T4" fmla="*/ 3 w 3"/>
                <a:gd name="T5" fmla="*/ 17 h 17"/>
                <a:gd name="T6" fmla="*/ 3 w 3"/>
                <a:gd name="T7" fmla="*/ 0 h 17"/>
                <a:gd name="T8" fmla="*/ 3 w 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7">
                  <a:moveTo>
                    <a:pt x="3" y="0"/>
                  </a:moveTo>
                  <a:lnTo>
                    <a:pt x="0" y="17"/>
                  </a:lnTo>
                  <a:lnTo>
                    <a:pt x="3" y="17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4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1904662" y="9478371"/>
              <a:ext cx="26988" cy="68263"/>
            </a:xfrm>
            <a:custGeom>
              <a:avLst/>
              <a:gdLst>
                <a:gd name="T0" fmla="*/ 17 w 17"/>
                <a:gd name="T1" fmla="*/ 0 h 43"/>
                <a:gd name="T2" fmla="*/ 0 w 17"/>
                <a:gd name="T3" fmla="*/ 36 h 43"/>
                <a:gd name="T4" fmla="*/ 12 w 17"/>
                <a:gd name="T5" fmla="*/ 43 h 43"/>
                <a:gd name="T6" fmla="*/ 15 w 17"/>
                <a:gd name="T7" fmla="*/ 26 h 43"/>
                <a:gd name="T8" fmla="*/ 17 w 17"/>
                <a:gd name="T9" fmla="*/ 0 h 43"/>
                <a:gd name="T10" fmla="*/ 17 w 17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3">
                  <a:moveTo>
                    <a:pt x="17" y="0"/>
                  </a:moveTo>
                  <a:lnTo>
                    <a:pt x="0" y="36"/>
                  </a:lnTo>
                  <a:lnTo>
                    <a:pt x="12" y="43"/>
                  </a:lnTo>
                  <a:lnTo>
                    <a:pt x="15" y="26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C0B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1241087" y="10670583"/>
              <a:ext cx="19050" cy="38100"/>
            </a:xfrm>
            <a:custGeom>
              <a:avLst/>
              <a:gdLst>
                <a:gd name="T0" fmla="*/ 12 w 12"/>
                <a:gd name="T1" fmla="*/ 0 h 24"/>
                <a:gd name="T2" fmla="*/ 0 w 12"/>
                <a:gd name="T3" fmla="*/ 24 h 24"/>
                <a:gd name="T4" fmla="*/ 0 w 12"/>
                <a:gd name="T5" fmla="*/ 24 h 24"/>
                <a:gd name="T6" fmla="*/ 12 w 12"/>
                <a:gd name="T7" fmla="*/ 0 h 24"/>
                <a:gd name="T8" fmla="*/ 12 w 12"/>
                <a:gd name="T9" fmla="*/ 0 h 24"/>
                <a:gd name="T10" fmla="*/ 12 w 12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1716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1334750" y="10711858"/>
              <a:ext cx="112713" cy="82550"/>
            </a:xfrm>
            <a:custGeom>
              <a:avLst/>
              <a:gdLst>
                <a:gd name="T0" fmla="*/ 12 w 71"/>
                <a:gd name="T1" fmla="*/ 0 h 52"/>
                <a:gd name="T2" fmla="*/ 0 w 71"/>
                <a:gd name="T3" fmla="*/ 26 h 52"/>
                <a:gd name="T4" fmla="*/ 59 w 71"/>
                <a:gd name="T5" fmla="*/ 52 h 52"/>
                <a:gd name="T6" fmla="*/ 71 w 71"/>
                <a:gd name="T7" fmla="*/ 28 h 52"/>
                <a:gd name="T8" fmla="*/ 12 w 71"/>
                <a:gd name="T9" fmla="*/ 0 h 52"/>
                <a:gd name="T10" fmla="*/ 12 w 71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2">
                  <a:moveTo>
                    <a:pt x="12" y="0"/>
                  </a:moveTo>
                  <a:lnTo>
                    <a:pt x="0" y="26"/>
                  </a:lnTo>
                  <a:lnTo>
                    <a:pt x="59" y="52"/>
                  </a:lnTo>
                  <a:lnTo>
                    <a:pt x="71" y="28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3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1241087" y="10670583"/>
              <a:ext cx="112713" cy="82550"/>
            </a:xfrm>
            <a:custGeom>
              <a:avLst/>
              <a:gdLst>
                <a:gd name="T0" fmla="*/ 12 w 71"/>
                <a:gd name="T1" fmla="*/ 0 h 52"/>
                <a:gd name="T2" fmla="*/ 0 w 71"/>
                <a:gd name="T3" fmla="*/ 24 h 52"/>
                <a:gd name="T4" fmla="*/ 59 w 71"/>
                <a:gd name="T5" fmla="*/ 52 h 52"/>
                <a:gd name="T6" fmla="*/ 71 w 71"/>
                <a:gd name="T7" fmla="*/ 26 h 52"/>
                <a:gd name="T8" fmla="*/ 12 w 71"/>
                <a:gd name="T9" fmla="*/ 0 h 52"/>
                <a:gd name="T10" fmla="*/ 12 w 71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2">
                  <a:moveTo>
                    <a:pt x="12" y="0"/>
                  </a:moveTo>
                  <a:lnTo>
                    <a:pt x="0" y="24"/>
                  </a:lnTo>
                  <a:lnTo>
                    <a:pt x="59" y="52"/>
                  </a:lnTo>
                  <a:lnTo>
                    <a:pt x="71" y="2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C0B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0729912" y="11046821"/>
              <a:ext cx="285750" cy="577850"/>
            </a:xfrm>
            <a:custGeom>
              <a:avLst/>
              <a:gdLst>
                <a:gd name="T0" fmla="*/ 76 w 76"/>
                <a:gd name="T1" fmla="*/ 0 h 154"/>
                <a:gd name="T2" fmla="*/ 66 w 76"/>
                <a:gd name="T3" fmla="*/ 0 h 154"/>
                <a:gd name="T4" fmla="*/ 3 w 76"/>
                <a:gd name="T5" fmla="*/ 136 h 154"/>
                <a:gd name="T6" fmla="*/ 5 w 76"/>
                <a:gd name="T7" fmla="*/ 149 h 154"/>
                <a:gd name="T8" fmla="*/ 17 w 76"/>
                <a:gd name="T9" fmla="*/ 154 h 154"/>
                <a:gd name="T10" fmla="*/ 17 w 76"/>
                <a:gd name="T11" fmla="*/ 154 h 154"/>
                <a:gd name="T12" fmla="*/ 22 w 76"/>
                <a:gd name="T13" fmla="*/ 147 h 154"/>
                <a:gd name="T14" fmla="*/ 23 w 76"/>
                <a:gd name="T15" fmla="*/ 144 h 154"/>
                <a:gd name="T16" fmla="*/ 18 w 76"/>
                <a:gd name="T17" fmla="*/ 142 h 154"/>
                <a:gd name="T18" fmla="*/ 16 w 76"/>
                <a:gd name="T19" fmla="*/ 129 h 154"/>
                <a:gd name="T20" fmla="*/ 76 w 76"/>
                <a:gd name="T21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54">
                  <a:moveTo>
                    <a:pt x="76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0" y="141"/>
                    <a:pt x="2" y="147"/>
                    <a:pt x="5" y="149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9" y="151"/>
                    <a:pt x="20" y="149"/>
                    <a:pt x="22" y="147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5" y="140"/>
                    <a:pt x="13" y="135"/>
                    <a:pt x="16" y="129"/>
                  </a:cubicBezTo>
                  <a:cubicBezTo>
                    <a:pt x="76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1813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0812462" y="11588158"/>
              <a:ext cx="7938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2 w 2"/>
                <a:gd name="T5" fmla="*/ 1 h 3"/>
                <a:gd name="T6" fmla="*/ 1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70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977562" y="10892833"/>
              <a:ext cx="112713" cy="153988"/>
            </a:xfrm>
            <a:custGeom>
              <a:avLst/>
              <a:gdLst>
                <a:gd name="T0" fmla="*/ 71 w 71"/>
                <a:gd name="T1" fmla="*/ 0 h 97"/>
                <a:gd name="T2" fmla="*/ 47 w 71"/>
                <a:gd name="T3" fmla="*/ 0 h 97"/>
                <a:gd name="T4" fmla="*/ 0 w 71"/>
                <a:gd name="T5" fmla="*/ 97 h 97"/>
                <a:gd name="T6" fmla="*/ 24 w 71"/>
                <a:gd name="T7" fmla="*/ 97 h 97"/>
                <a:gd name="T8" fmla="*/ 71 w 71"/>
                <a:gd name="T9" fmla="*/ 0 h 97"/>
                <a:gd name="T10" fmla="*/ 71 w 71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97">
                  <a:moveTo>
                    <a:pt x="71" y="0"/>
                  </a:moveTo>
                  <a:lnTo>
                    <a:pt x="47" y="0"/>
                  </a:lnTo>
                  <a:lnTo>
                    <a:pt x="0" y="97"/>
                  </a:lnTo>
                  <a:lnTo>
                    <a:pt x="24" y="97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3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11052175" y="10888071"/>
              <a:ext cx="38100" cy="4763"/>
            </a:xfrm>
            <a:custGeom>
              <a:avLst/>
              <a:gdLst>
                <a:gd name="T0" fmla="*/ 24 w 24"/>
                <a:gd name="T1" fmla="*/ 0 h 3"/>
                <a:gd name="T2" fmla="*/ 0 w 24"/>
                <a:gd name="T3" fmla="*/ 0 h 3"/>
                <a:gd name="T4" fmla="*/ 0 w 24"/>
                <a:gd name="T5" fmla="*/ 3 h 3"/>
                <a:gd name="T6" fmla="*/ 24 w 24"/>
                <a:gd name="T7" fmla="*/ 3 h 3"/>
                <a:gd name="T8" fmla="*/ 24 w 24"/>
                <a:gd name="T9" fmla="*/ 0 h 3"/>
                <a:gd name="T10" fmla="*/ 24 w 2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">
                  <a:moveTo>
                    <a:pt x="24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4" y="3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14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1052175" y="10753133"/>
              <a:ext cx="95250" cy="134938"/>
            </a:xfrm>
            <a:custGeom>
              <a:avLst/>
              <a:gdLst>
                <a:gd name="T0" fmla="*/ 41 w 60"/>
                <a:gd name="T1" fmla="*/ 0 h 85"/>
                <a:gd name="T2" fmla="*/ 0 w 60"/>
                <a:gd name="T3" fmla="*/ 85 h 85"/>
                <a:gd name="T4" fmla="*/ 24 w 60"/>
                <a:gd name="T5" fmla="*/ 85 h 85"/>
                <a:gd name="T6" fmla="*/ 60 w 60"/>
                <a:gd name="T7" fmla="*/ 10 h 85"/>
                <a:gd name="T8" fmla="*/ 41 w 60"/>
                <a:gd name="T9" fmla="*/ 0 h 85"/>
                <a:gd name="T10" fmla="*/ 41 w 60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5">
                  <a:moveTo>
                    <a:pt x="41" y="0"/>
                  </a:moveTo>
                  <a:lnTo>
                    <a:pt x="0" y="85"/>
                  </a:lnTo>
                  <a:lnTo>
                    <a:pt x="24" y="85"/>
                  </a:lnTo>
                  <a:lnTo>
                    <a:pt x="60" y="10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716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0793412" y="11591333"/>
              <a:ext cx="101600" cy="79375"/>
            </a:xfrm>
            <a:custGeom>
              <a:avLst/>
              <a:gdLst>
                <a:gd name="T0" fmla="*/ 7 w 27"/>
                <a:gd name="T1" fmla="*/ 0 h 21"/>
                <a:gd name="T2" fmla="*/ 5 w 27"/>
                <a:gd name="T3" fmla="*/ 2 h 21"/>
                <a:gd name="T4" fmla="*/ 0 w 27"/>
                <a:gd name="T5" fmla="*/ 9 h 21"/>
                <a:gd name="T6" fmla="*/ 0 w 27"/>
                <a:gd name="T7" fmla="*/ 9 h 21"/>
                <a:gd name="T8" fmla="*/ 27 w 27"/>
                <a:gd name="T9" fmla="*/ 21 h 21"/>
                <a:gd name="T10" fmla="*/ 27 w 27"/>
                <a:gd name="T11" fmla="*/ 21 h 21"/>
                <a:gd name="T12" fmla="*/ 4 w 27"/>
                <a:gd name="T13" fmla="*/ 11 h 21"/>
                <a:gd name="T14" fmla="*/ 4 w 27"/>
                <a:gd name="T15" fmla="*/ 11 h 21"/>
                <a:gd name="T16" fmla="*/ 9 w 27"/>
                <a:gd name="T17" fmla="*/ 0 h 21"/>
                <a:gd name="T18" fmla="*/ 7 w 27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1">
                  <a:moveTo>
                    <a:pt x="7" y="0"/>
                  </a:moveTo>
                  <a:cubicBezTo>
                    <a:pt x="6" y="0"/>
                    <a:pt x="6" y="1"/>
                    <a:pt x="5" y="2"/>
                  </a:cubicBezTo>
                  <a:cubicBezTo>
                    <a:pt x="3" y="4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4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0809287" y="11632608"/>
              <a:ext cx="85725" cy="38100"/>
            </a:xfrm>
            <a:custGeom>
              <a:avLst/>
              <a:gdLst>
                <a:gd name="T0" fmla="*/ 0 w 54"/>
                <a:gd name="T1" fmla="*/ 0 h 24"/>
                <a:gd name="T2" fmla="*/ 0 w 54"/>
                <a:gd name="T3" fmla="*/ 0 h 24"/>
                <a:gd name="T4" fmla="*/ 54 w 54"/>
                <a:gd name="T5" fmla="*/ 24 h 24"/>
                <a:gd name="T6" fmla="*/ 54 w 54"/>
                <a:gd name="T7" fmla="*/ 24 h 24"/>
                <a:gd name="T8" fmla="*/ 0 w 54"/>
                <a:gd name="T9" fmla="*/ 0 h 24"/>
                <a:gd name="T10" fmla="*/ 0 w 54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4">
                  <a:moveTo>
                    <a:pt x="0" y="0"/>
                  </a:moveTo>
                  <a:lnTo>
                    <a:pt x="0" y="0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C0B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0809287" y="11591333"/>
              <a:ext cx="104775" cy="79375"/>
            </a:xfrm>
            <a:custGeom>
              <a:avLst/>
              <a:gdLst>
                <a:gd name="T0" fmla="*/ 12 w 66"/>
                <a:gd name="T1" fmla="*/ 0 h 50"/>
                <a:gd name="T2" fmla="*/ 0 w 66"/>
                <a:gd name="T3" fmla="*/ 26 h 50"/>
                <a:gd name="T4" fmla="*/ 0 w 66"/>
                <a:gd name="T5" fmla="*/ 26 h 50"/>
                <a:gd name="T6" fmla="*/ 54 w 66"/>
                <a:gd name="T7" fmla="*/ 50 h 50"/>
                <a:gd name="T8" fmla="*/ 66 w 66"/>
                <a:gd name="T9" fmla="*/ 26 h 50"/>
                <a:gd name="T10" fmla="*/ 12 w 66"/>
                <a:gd name="T11" fmla="*/ 0 h 50"/>
                <a:gd name="T12" fmla="*/ 12 w 66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0">
                  <a:moveTo>
                    <a:pt x="12" y="0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54" y="50"/>
                  </a:lnTo>
                  <a:lnTo>
                    <a:pt x="66" y="2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3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0812462" y="10700746"/>
              <a:ext cx="522288" cy="935038"/>
            </a:xfrm>
            <a:custGeom>
              <a:avLst/>
              <a:gdLst>
                <a:gd name="T0" fmla="*/ 329 w 329"/>
                <a:gd name="T1" fmla="*/ 33 h 589"/>
                <a:gd name="T2" fmla="*/ 69 w 329"/>
                <a:gd name="T3" fmla="*/ 589 h 589"/>
                <a:gd name="T4" fmla="*/ 0 w 329"/>
                <a:gd name="T5" fmla="*/ 559 h 589"/>
                <a:gd name="T6" fmla="*/ 260 w 329"/>
                <a:gd name="T7" fmla="*/ 0 h 589"/>
                <a:gd name="T8" fmla="*/ 329 w 329"/>
                <a:gd name="T9" fmla="*/ 33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589">
                  <a:moveTo>
                    <a:pt x="329" y="33"/>
                  </a:moveTo>
                  <a:lnTo>
                    <a:pt x="69" y="589"/>
                  </a:lnTo>
                  <a:lnTo>
                    <a:pt x="0" y="559"/>
                  </a:lnTo>
                  <a:lnTo>
                    <a:pt x="260" y="0"/>
                  </a:lnTo>
                  <a:lnTo>
                    <a:pt x="329" y="33"/>
                  </a:lnTo>
                  <a:close/>
                </a:path>
              </a:pathLst>
            </a:custGeom>
            <a:solidFill>
              <a:srgbClr val="797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5998825" y="10824571"/>
              <a:ext cx="255588" cy="436563"/>
            </a:xfrm>
            <a:custGeom>
              <a:avLst/>
              <a:gdLst>
                <a:gd name="T0" fmla="*/ 53 w 68"/>
                <a:gd name="T1" fmla="*/ 0 h 116"/>
                <a:gd name="T2" fmla="*/ 68 w 68"/>
                <a:gd name="T3" fmla="*/ 15 h 116"/>
                <a:gd name="T4" fmla="*/ 68 w 68"/>
                <a:gd name="T5" fmla="*/ 101 h 116"/>
                <a:gd name="T6" fmla="*/ 53 w 68"/>
                <a:gd name="T7" fmla="*/ 116 h 116"/>
                <a:gd name="T8" fmla="*/ 15 w 68"/>
                <a:gd name="T9" fmla="*/ 116 h 116"/>
                <a:gd name="T10" fmla="*/ 0 w 68"/>
                <a:gd name="T11" fmla="*/ 101 h 116"/>
                <a:gd name="T12" fmla="*/ 0 w 68"/>
                <a:gd name="T13" fmla="*/ 15 h 116"/>
                <a:gd name="T14" fmla="*/ 15 w 68"/>
                <a:gd name="T15" fmla="*/ 0 h 116"/>
                <a:gd name="T16" fmla="*/ 53 w 68"/>
                <a:gd name="T1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116">
                  <a:moveTo>
                    <a:pt x="53" y="0"/>
                  </a:moveTo>
                  <a:cubicBezTo>
                    <a:pt x="61" y="0"/>
                    <a:pt x="68" y="7"/>
                    <a:pt x="68" y="15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9"/>
                    <a:pt x="61" y="116"/>
                    <a:pt x="53" y="116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6" y="116"/>
                    <a:pt x="0" y="109"/>
                    <a:pt x="0" y="10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53" y="0"/>
                    <a:pt x="53" y="0"/>
                    <a:pt x="53" y="0"/>
                  </a:cubicBezTo>
                  <a:close/>
                </a:path>
              </a:pathLst>
            </a:cu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5998825" y="7471771"/>
              <a:ext cx="252413" cy="3668713"/>
            </a:xfrm>
            <a:custGeom>
              <a:avLst/>
              <a:gdLst>
                <a:gd name="T0" fmla="*/ 159 w 159"/>
                <a:gd name="T1" fmla="*/ 0 h 2311"/>
                <a:gd name="T2" fmla="*/ 159 w 159"/>
                <a:gd name="T3" fmla="*/ 2311 h 2311"/>
                <a:gd name="T4" fmla="*/ 0 w 159"/>
                <a:gd name="T5" fmla="*/ 2311 h 2311"/>
                <a:gd name="T6" fmla="*/ 0 w 159"/>
                <a:gd name="T7" fmla="*/ 0 h 2311"/>
                <a:gd name="T8" fmla="*/ 159 w 159"/>
                <a:gd name="T9" fmla="*/ 0 h 2311"/>
                <a:gd name="T10" fmla="*/ 159 w 159"/>
                <a:gd name="T11" fmla="*/ 0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2311">
                  <a:moveTo>
                    <a:pt x="159" y="0"/>
                  </a:moveTo>
                  <a:lnTo>
                    <a:pt x="159" y="2311"/>
                  </a:lnTo>
                  <a:lnTo>
                    <a:pt x="0" y="2311"/>
                  </a:lnTo>
                  <a:lnTo>
                    <a:pt x="0" y="0"/>
                  </a:lnTo>
                  <a:lnTo>
                    <a:pt x="159" y="0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2F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6127412" y="7471771"/>
              <a:ext cx="123825" cy="3668713"/>
            </a:xfrm>
            <a:custGeom>
              <a:avLst/>
              <a:gdLst>
                <a:gd name="T0" fmla="*/ 0 w 78"/>
                <a:gd name="T1" fmla="*/ 0 h 2311"/>
                <a:gd name="T2" fmla="*/ 0 w 78"/>
                <a:gd name="T3" fmla="*/ 2311 h 2311"/>
                <a:gd name="T4" fmla="*/ 78 w 78"/>
                <a:gd name="T5" fmla="*/ 2311 h 2311"/>
                <a:gd name="T6" fmla="*/ 78 w 78"/>
                <a:gd name="T7" fmla="*/ 0 h 2311"/>
                <a:gd name="T8" fmla="*/ 0 w 78"/>
                <a:gd name="T9" fmla="*/ 0 h 2311"/>
                <a:gd name="T10" fmla="*/ 0 w 78"/>
                <a:gd name="T11" fmla="*/ 0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2311">
                  <a:moveTo>
                    <a:pt x="0" y="0"/>
                  </a:moveTo>
                  <a:lnTo>
                    <a:pt x="0" y="2311"/>
                  </a:lnTo>
                  <a:lnTo>
                    <a:pt x="78" y="2311"/>
                  </a:lnTo>
                  <a:lnTo>
                    <a:pt x="7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47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6251237" y="10888071"/>
              <a:ext cx="3175" cy="71438"/>
            </a:xfrm>
            <a:custGeom>
              <a:avLst/>
              <a:gdLst>
                <a:gd name="T0" fmla="*/ 2 w 2"/>
                <a:gd name="T1" fmla="*/ 0 h 45"/>
                <a:gd name="T2" fmla="*/ 0 w 2"/>
                <a:gd name="T3" fmla="*/ 0 h 45"/>
                <a:gd name="T4" fmla="*/ 0 w 2"/>
                <a:gd name="T5" fmla="*/ 45 h 45"/>
                <a:gd name="T6" fmla="*/ 2 w 2"/>
                <a:gd name="T7" fmla="*/ 45 h 45"/>
                <a:gd name="T8" fmla="*/ 2 w 2"/>
                <a:gd name="T9" fmla="*/ 0 h 45"/>
                <a:gd name="T10" fmla="*/ 2 w 2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5">
                  <a:moveTo>
                    <a:pt x="2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" y="45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5998825" y="10888071"/>
              <a:ext cx="128588" cy="71438"/>
            </a:xfrm>
            <a:custGeom>
              <a:avLst/>
              <a:gdLst>
                <a:gd name="T0" fmla="*/ 81 w 81"/>
                <a:gd name="T1" fmla="*/ 0 h 45"/>
                <a:gd name="T2" fmla="*/ 0 w 81"/>
                <a:gd name="T3" fmla="*/ 0 h 45"/>
                <a:gd name="T4" fmla="*/ 0 w 81"/>
                <a:gd name="T5" fmla="*/ 45 h 45"/>
                <a:gd name="T6" fmla="*/ 81 w 81"/>
                <a:gd name="T7" fmla="*/ 45 h 45"/>
                <a:gd name="T8" fmla="*/ 81 w 81"/>
                <a:gd name="T9" fmla="*/ 0 h 45"/>
                <a:gd name="T10" fmla="*/ 81 w 81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5">
                  <a:moveTo>
                    <a:pt x="81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81" y="45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511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6127412" y="10888071"/>
              <a:ext cx="123825" cy="71438"/>
            </a:xfrm>
            <a:custGeom>
              <a:avLst/>
              <a:gdLst>
                <a:gd name="T0" fmla="*/ 78 w 78"/>
                <a:gd name="T1" fmla="*/ 0 h 45"/>
                <a:gd name="T2" fmla="*/ 0 w 78"/>
                <a:gd name="T3" fmla="*/ 0 h 45"/>
                <a:gd name="T4" fmla="*/ 0 w 78"/>
                <a:gd name="T5" fmla="*/ 45 h 45"/>
                <a:gd name="T6" fmla="*/ 78 w 78"/>
                <a:gd name="T7" fmla="*/ 45 h 45"/>
                <a:gd name="T8" fmla="*/ 78 w 78"/>
                <a:gd name="T9" fmla="*/ 0 h 45"/>
                <a:gd name="T10" fmla="*/ 78 w 78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45">
                  <a:moveTo>
                    <a:pt x="78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78" y="45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20B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1" name="矩形 259"/>
          <p:cNvSpPr>
            <a:spLocks noChangeArrowheads="1"/>
          </p:cNvSpPr>
          <p:nvPr/>
        </p:nvSpPr>
        <p:spPr bwMode="auto">
          <a:xfrm>
            <a:off x="3714750" y="6313781"/>
            <a:ext cx="54292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2" name="矩形 259"/>
          <p:cNvSpPr>
            <a:spLocks noChangeArrowheads="1"/>
          </p:cNvSpPr>
          <p:nvPr/>
        </p:nvSpPr>
        <p:spPr bwMode="auto">
          <a:xfrm>
            <a:off x="3048000" y="3950721"/>
            <a:ext cx="676275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毕业论文</a:t>
            </a:r>
            <a:r>
              <a:rPr lang="zh-CN" altLang="en-US" sz="6000" b="1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答辩 </a:t>
            </a:r>
            <a:r>
              <a:rPr lang="en-US" altLang="zh-CN" sz="6000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6000" cap="all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矩形 259"/>
          <p:cNvSpPr>
            <a:spLocks noChangeArrowheads="1"/>
          </p:cNvSpPr>
          <p:nvPr/>
        </p:nvSpPr>
        <p:spPr bwMode="auto">
          <a:xfrm>
            <a:off x="3879604" y="4868978"/>
            <a:ext cx="509954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2"/>
                </a:solidFill>
                <a:cs typeface="Arial" panose="020B0604020202020204" pitchFamily="34" charset="0"/>
              </a:rPr>
              <a:t>GRADUATION THESIS DEFENSE PPT</a:t>
            </a:r>
            <a:endParaRPr lang="en-US" altLang="zh-CN" sz="20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3275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5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1" dur="500" tmFilter="0, 0; .2, .5; .8, .5; 1, 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2" dur="250" autoRev="1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71" grpId="0"/>
          <p:bldP spid="71" grpId="1"/>
          <p:bldP spid="72" grpId="0"/>
          <p:bldP spid="72" grpId="1"/>
          <p:bldP spid="73" grpId="0"/>
          <p:bldP spid="7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5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1" dur="500" tmFilter="0, 0; .2, .5; .8, .5; 1, 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2" dur="250" autoRev="1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71" grpId="0"/>
          <p:bldP spid="71" grpId="1"/>
          <p:bldP spid="72" grpId="0"/>
          <p:bldP spid="72" grpId="1"/>
          <p:bldP spid="73" grpId="0"/>
          <p:bldP spid="73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52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39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25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836" y="3493251"/>
            <a:ext cx="4381081" cy="9699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0" tIns="36359" rIns="72720" bIns="36359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65" y="2214894"/>
            <a:ext cx="1020423" cy="10204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72" y="3485665"/>
            <a:ext cx="2535812" cy="98514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关键技术与实践难点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1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6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1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6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8298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57964" y="2419519"/>
            <a:ext cx="4517903" cy="3080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2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RECENT POPULAR WORK ANALYSIS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57963" y="3001332"/>
            <a:ext cx="4268379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99342" y="5071345"/>
            <a:ext cx="4103751" cy="3080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2002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MODER AND CLEAN SOLUTIONS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32410" y="5653158"/>
            <a:ext cx="4270685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32163" y="1288203"/>
            <a:ext cx="4497214" cy="2651972"/>
          </a:xfrm>
        </p:spPr>
      </p:pic>
      <p:pic>
        <p:nvPicPr>
          <p:cNvPr id="4" name="图片占位符 3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375" y="3940175"/>
            <a:ext cx="4497214" cy="2651972"/>
          </a:xfrm>
        </p:spPr>
      </p:pic>
      <p:sp>
        <p:nvSpPr>
          <p:cNvPr id="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91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17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23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16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69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836" y="3493251"/>
            <a:ext cx="4381081" cy="9699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0" tIns="36359" rIns="72720" bIns="36359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65" y="2214894"/>
            <a:ext cx="1020423" cy="10204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989215" y="3731950"/>
            <a:ext cx="2956461" cy="49257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研究成果与应用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1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6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1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6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4440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2618865" y="1539629"/>
            <a:ext cx="1897725" cy="18984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1" tIns="48205" rIns="96411" bIns="48205" anchor="ctr"/>
          <a:lstStyle/>
          <a:p>
            <a:pPr algn="ctr" defTabSz="642830">
              <a:lnSpc>
                <a:spcPct val="150000"/>
              </a:lnSpc>
              <a:defRPr/>
            </a:pPr>
            <a:endParaRPr lang="id-ID" sz="147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716120" y="3443118"/>
            <a:ext cx="1897725" cy="18976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1" tIns="48205" rIns="96411" bIns="48205" anchor="ctr"/>
          <a:lstStyle/>
          <a:p>
            <a:pPr algn="ctr" defTabSz="642830">
              <a:lnSpc>
                <a:spcPct val="150000"/>
              </a:lnSpc>
              <a:defRPr/>
            </a:pPr>
            <a:endParaRPr lang="id-ID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6431887" y="1539629"/>
            <a:ext cx="1897725" cy="189846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1" tIns="48205" rIns="96411" bIns="48205" anchor="ctr"/>
          <a:lstStyle/>
          <a:p>
            <a:pPr algn="ctr" defTabSz="642830">
              <a:lnSpc>
                <a:spcPct val="150000"/>
              </a:lnSpc>
              <a:defRPr/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4529141" y="3443118"/>
            <a:ext cx="1897725" cy="18976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1" tIns="48205" rIns="96411" bIns="48205" anchor="ctr"/>
          <a:lstStyle/>
          <a:p>
            <a:pPr algn="ctr" defTabSz="642830">
              <a:lnSpc>
                <a:spcPct val="150000"/>
              </a:lnSpc>
              <a:defRPr/>
            </a:pPr>
            <a:endParaRPr lang="id-ID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10239888" y="1539629"/>
            <a:ext cx="1897725" cy="189846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1" tIns="48205" rIns="96411" bIns="48205" anchor="ctr"/>
          <a:lstStyle/>
          <a:p>
            <a:pPr algn="ctr" defTabSz="642830">
              <a:lnSpc>
                <a:spcPct val="150000"/>
              </a:lnSpc>
              <a:defRPr/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8337979" y="3443118"/>
            <a:ext cx="1897725" cy="189762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1" tIns="48205" rIns="96411" bIns="48205" anchor="ctr"/>
          <a:lstStyle/>
          <a:p>
            <a:pPr algn="ctr" defTabSz="642830">
              <a:lnSpc>
                <a:spcPct val="150000"/>
              </a:lnSpc>
              <a:defRPr/>
            </a:pPr>
            <a:endParaRPr lang="id-ID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4111" y="5559236"/>
            <a:ext cx="11330530" cy="9743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18271" y="1862293"/>
            <a:ext cx="1531101" cy="12014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</a:t>
            </a:r>
            <a:endParaRPr lang="en-US" altLang="zh-CN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98544" y="3893685"/>
            <a:ext cx="1531101" cy="12014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</a:t>
            </a:r>
            <a:endParaRPr lang="en-US" altLang="zh-CN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05721" y="3893685"/>
            <a:ext cx="1531101" cy="12014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</a:t>
            </a:r>
            <a:endParaRPr lang="en-US" altLang="zh-CN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07494" y="3893685"/>
            <a:ext cx="1531101" cy="12014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</a:t>
            </a:r>
            <a:endParaRPr lang="en-US" altLang="zh-CN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412341" y="1862293"/>
            <a:ext cx="1531101" cy="12014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</a:t>
            </a:r>
            <a:endParaRPr lang="en-US" altLang="zh-CN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627964" y="1862293"/>
            <a:ext cx="1531101" cy="12014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</a:t>
            </a:r>
            <a:endParaRPr lang="en-US" altLang="zh-CN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0" name="图片占位符 19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图片占位符 20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4" name="图片占位符 23"/>
          <p:cNvPicPr>
            <a:picLocks noGrp="1" noChangeAspect="1"/>
          </p:cNvPicPr>
          <p:nvPr>
            <p:ph type="pic" sz="quarter" idx="17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5" name="图片占位符 24"/>
          <p:cNvPicPr>
            <a:picLocks noGrp="1" noChangeAspect="1"/>
          </p:cNvPicPr>
          <p:nvPr>
            <p:ph type="pic" sz="quarter" idx="18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3" name="图片占位符 22"/>
          <p:cNvPicPr>
            <a:picLocks noGrp="1" noChangeAspect="1"/>
          </p:cNvPicPr>
          <p:nvPr>
            <p:ph type="pic" sz="quarter" idx="16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2" name="图片占位符 21"/>
          <p:cNvPicPr>
            <a:picLocks noGrp="1" noChangeAspect="1"/>
          </p:cNvPicPr>
          <p:nvPr>
            <p:ph type="pic" sz="quarter" idx="14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67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35" grpId="0"/>
      <p:bldP spid="52" grpId="0"/>
      <p:bldP spid="56" grpId="0"/>
      <p:bldP spid="57" grpId="0"/>
      <p:bldP spid="58" grpId="0"/>
      <p:bldP spid="59" grpId="0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H_Others_1"/>
          <p:cNvSpPr txBox="1"/>
          <p:nvPr>
            <p:custDataLst>
              <p:tags r:id="rId2"/>
            </p:custDataLst>
          </p:nvPr>
        </p:nvSpPr>
        <p:spPr>
          <a:xfrm>
            <a:off x="1428195" y="1659627"/>
            <a:ext cx="2897062" cy="123110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8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s_2"/>
          <p:cNvSpPr txBox="1"/>
          <p:nvPr>
            <p:custDataLst>
              <p:tags r:id="rId3"/>
            </p:custDataLst>
          </p:nvPr>
        </p:nvSpPr>
        <p:spPr>
          <a:xfrm>
            <a:off x="1486252" y="2908038"/>
            <a:ext cx="2780948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941524" y="1661766"/>
            <a:ext cx="4339590" cy="1264040"/>
            <a:chOff x="5738324" y="1661766"/>
            <a:chExt cx="4339590" cy="1264040"/>
          </a:xfrm>
        </p:grpSpPr>
        <p:sp>
          <p:nvSpPr>
            <p:cNvPr id="2051" name="MH_Other_1"/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5943687" y="1827635"/>
              <a:ext cx="3870807" cy="805303"/>
            </a:xfrm>
            <a:custGeom>
              <a:avLst/>
              <a:gdLst>
                <a:gd name="T0" fmla="*/ 2147483646 w 3244"/>
                <a:gd name="T1" fmla="*/ 2147483646 h 674"/>
                <a:gd name="T2" fmla="*/ 2147483646 w 3244"/>
                <a:gd name="T3" fmla="*/ 2147483646 h 674"/>
                <a:gd name="T4" fmla="*/ 2147483646 w 3244"/>
                <a:gd name="T5" fmla="*/ 0 h 674"/>
                <a:gd name="T6" fmla="*/ 2147483646 w 3244"/>
                <a:gd name="T7" fmla="*/ 0 h 674"/>
                <a:gd name="T8" fmla="*/ 0 w 3244"/>
                <a:gd name="T9" fmla="*/ 2147483646 h 674"/>
                <a:gd name="T10" fmla="*/ 2147483646 w 3244"/>
                <a:gd name="T11" fmla="*/ 2147483646 h 674"/>
                <a:gd name="T12" fmla="*/ 2147483646 w 3244"/>
                <a:gd name="T13" fmla="*/ 2147483646 h 67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59333"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2" name="MH_Other_2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1661766"/>
              <a:ext cx="4339590" cy="12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组合 1"/>
            <p:cNvGrpSpPr/>
            <p:nvPr/>
          </p:nvGrpSpPr>
          <p:grpSpPr>
            <a:xfrm>
              <a:off x="6108394" y="2075420"/>
              <a:ext cx="515662" cy="309732"/>
              <a:chOff x="5515929" y="2199931"/>
              <a:chExt cx="515662" cy="309732"/>
            </a:xfrm>
          </p:grpSpPr>
          <p:sp>
            <p:nvSpPr>
              <p:cNvPr id="2061" name="MH_Other_11"/>
              <p:cNvSpPr>
                <a:spLocks noEditPoint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5715162" y="2199931"/>
                <a:ext cx="316429" cy="309732"/>
              </a:xfrm>
              <a:custGeom>
                <a:avLst/>
                <a:gdLst>
                  <a:gd name="T0" fmla="*/ 2147483646 w 117"/>
                  <a:gd name="T1" fmla="*/ 2147483646 h 116"/>
                  <a:gd name="T2" fmla="*/ 2147483646 w 117"/>
                  <a:gd name="T3" fmla="*/ 2147483646 h 116"/>
                  <a:gd name="T4" fmla="*/ 2147483646 w 117"/>
                  <a:gd name="T5" fmla="*/ 2147483646 h 116"/>
                  <a:gd name="T6" fmla="*/ 2147483646 w 117"/>
                  <a:gd name="T7" fmla="*/ 2147483646 h 116"/>
                  <a:gd name="T8" fmla="*/ 2147483646 w 117"/>
                  <a:gd name="T9" fmla="*/ 2147483646 h 116"/>
                  <a:gd name="T10" fmla="*/ 2147483646 w 117"/>
                  <a:gd name="T11" fmla="*/ 2147483646 h 116"/>
                  <a:gd name="T12" fmla="*/ 2147483646 w 117"/>
                  <a:gd name="T13" fmla="*/ 2147483646 h 116"/>
                  <a:gd name="T14" fmla="*/ 2147483646 w 117"/>
                  <a:gd name="T15" fmla="*/ 2147483646 h 116"/>
                  <a:gd name="T16" fmla="*/ 2147483646 w 117"/>
                  <a:gd name="T17" fmla="*/ 2147483646 h 116"/>
                  <a:gd name="T18" fmla="*/ 2147483646 w 117"/>
                  <a:gd name="T19" fmla="*/ 2147483646 h 116"/>
                  <a:gd name="T20" fmla="*/ 2147483646 w 117"/>
                  <a:gd name="T21" fmla="*/ 2147483646 h 116"/>
                  <a:gd name="T22" fmla="*/ 2147483646 w 117"/>
                  <a:gd name="T23" fmla="*/ 2147483646 h 116"/>
                  <a:gd name="T24" fmla="*/ 2147483646 w 117"/>
                  <a:gd name="T25" fmla="*/ 2147483646 h 116"/>
                  <a:gd name="T26" fmla="*/ 2147483646 w 117"/>
                  <a:gd name="T27" fmla="*/ 2147483646 h 116"/>
                  <a:gd name="T28" fmla="*/ 2147483646 w 117"/>
                  <a:gd name="T29" fmla="*/ 2147483646 h 116"/>
                  <a:gd name="T30" fmla="*/ 0 w 117"/>
                  <a:gd name="T31" fmla="*/ 2147483646 h 116"/>
                  <a:gd name="T32" fmla="*/ 2147483646 w 117"/>
                  <a:gd name="T33" fmla="*/ 2147483646 h 116"/>
                  <a:gd name="T34" fmla="*/ 2147483646 w 117"/>
                  <a:gd name="T35" fmla="*/ 2147483646 h 116"/>
                  <a:gd name="T36" fmla="*/ 2147483646 w 117"/>
                  <a:gd name="T37" fmla="*/ 2147483646 h 116"/>
                  <a:gd name="T38" fmla="*/ 2147483646 w 117"/>
                  <a:gd name="T39" fmla="*/ 2147483646 h 116"/>
                  <a:gd name="T40" fmla="*/ 2147483646 w 117"/>
                  <a:gd name="T41" fmla="*/ 2147483646 h 116"/>
                  <a:gd name="T42" fmla="*/ 2147483646 w 117"/>
                  <a:gd name="T43" fmla="*/ 2147483646 h 116"/>
                  <a:gd name="T44" fmla="*/ 2147483646 w 117"/>
                  <a:gd name="T45" fmla="*/ 2147483646 h 116"/>
                  <a:gd name="T46" fmla="*/ 2147483646 w 117"/>
                  <a:gd name="T47" fmla="*/ 2147483646 h 116"/>
                  <a:gd name="T48" fmla="*/ 2147483646 w 117"/>
                  <a:gd name="T49" fmla="*/ 2147483646 h 116"/>
                  <a:gd name="T50" fmla="*/ 2147483646 w 117"/>
                  <a:gd name="T51" fmla="*/ 2147483646 h 116"/>
                  <a:gd name="T52" fmla="*/ 2147483646 w 117"/>
                  <a:gd name="T53" fmla="*/ 2147483646 h 116"/>
                  <a:gd name="T54" fmla="*/ 2147483646 w 117"/>
                  <a:gd name="T55" fmla="*/ 2147483646 h 116"/>
                  <a:gd name="T56" fmla="*/ 2147483646 w 117"/>
                  <a:gd name="T57" fmla="*/ 2147483646 h 116"/>
                  <a:gd name="T58" fmla="*/ 2147483646 w 117"/>
                  <a:gd name="T59" fmla="*/ 2147483646 h 116"/>
                  <a:gd name="T60" fmla="*/ 2147483646 w 117"/>
                  <a:gd name="T61" fmla="*/ 2147483646 h 116"/>
                  <a:gd name="T62" fmla="*/ 2147483646 w 117"/>
                  <a:gd name="T63" fmla="*/ 2147483646 h 116"/>
                  <a:gd name="T64" fmla="*/ 2147483646 w 117"/>
                  <a:gd name="T65" fmla="*/ 2147483646 h 1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7" h="116">
                    <a:moveTo>
                      <a:pt x="109" y="65"/>
                    </a:moveTo>
                    <a:cubicBezTo>
                      <a:pt x="113" y="65"/>
                      <a:pt x="117" y="62"/>
                      <a:pt x="117" y="58"/>
                    </a:cubicBezTo>
                    <a:cubicBezTo>
                      <a:pt x="117" y="54"/>
                      <a:pt x="113" y="51"/>
                      <a:pt x="109" y="51"/>
                    </a:cubicBezTo>
                    <a:cubicBezTo>
                      <a:pt x="101" y="51"/>
                      <a:pt x="101" y="51"/>
                      <a:pt x="101" y="51"/>
                    </a:cubicBezTo>
                    <a:cubicBezTo>
                      <a:pt x="101" y="48"/>
                      <a:pt x="100" y="45"/>
                      <a:pt x="99" y="43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10" y="37"/>
                      <a:pt x="111" y="32"/>
                      <a:pt x="109" y="29"/>
                    </a:cubicBezTo>
                    <a:cubicBezTo>
                      <a:pt x="107" y="25"/>
                      <a:pt x="102" y="24"/>
                      <a:pt x="99" y="26"/>
                    </a:cubicBezTo>
                    <a:cubicBezTo>
                      <a:pt x="92" y="30"/>
                      <a:pt x="92" y="30"/>
                      <a:pt x="92" y="30"/>
                    </a:cubicBezTo>
                    <a:cubicBezTo>
                      <a:pt x="90" y="28"/>
                      <a:pt x="88" y="26"/>
                      <a:pt x="86" y="24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2" y="14"/>
                      <a:pt x="91" y="9"/>
                      <a:pt x="87" y="7"/>
                    </a:cubicBezTo>
                    <a:cubicBezTo>
                      <a:pt x="84" y="5"/>
                      <a:pt x="80" y="7"/>
                      <a:pt x="78" y="10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1" y="16"/>
                      <a:pt x="68" y="15"/>
                      <a:pt x="65" y="15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5" y="3"/>
                      <a:pt x="62" y="0"/>
                      <a:pt x="58" y="0"/>
                    </a:cubicBezTo>
                    <a:cubicBezTo>
                      <a:pt x="54" y="0"/>
                      <a:pt x="51" y="3"/>
                      <a:pt x="51" y="7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8" y="15"/>
                      <a:pt x="46" y="16"/>
                      <a:pt x="43" y="17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7"/>
                      <a:pt x="33" y="5"/>
                      <a:pt x="29" y="7"/>
                    </a:cubicBezTo>
                    <a:cubicBezTo>
                      <a:pt x="26" y="9"/>
                      <a:pt x="24" y="14"/>
                      <a:pt x="26" y="17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28" y="26"/>
                      <a:pt x="26" y="28"/>
                      <a:pt x="25" y="30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4" y="24"/>
                      <a:pt x="10" y="25"/>
                      <a:pt x="8" y="29"/>
                    </a:cubicBezTo>
                    <a:cubicBezTo>
                      <a:pt x="6" y="32"/>
                      <a:pt x="7" y="37"/>
                      <a:pt x="10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6" y="45"/>
                      <a:pt x="16" y="48"/>
                      <a:pt x="15" y="51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3" y="51"/>
                      <a:pt x="0" y="54"/>
                      <a:pt x="0" y="58"/>
                    </a:cubicBezTo>
                    <a:cubicBezTo>
                      <a:pt x="0" y="62"/>
                      <a:pt x="3" y="65"/>
                      <a:pt x="7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8"/>
                      <a:pt x="16" y="71"/>
                      <a:pt x="17" y="73"/>
                    </a:cubicBezTo>
                    <a:cubicBezTo>
                      <a:pt x="10" y="77"/>
                      <a:pt x="10" y="77"/>
                      <a:pt x="10" y="77"/>
                    </a:cubicBezTo>
                    <a:cubicBezTo>
                      <a:pt x="7" y="79"/>
                      <a:pt x="6" y="84"/>
                      <a:pt x="8" y="87"/>
                    </a:cubicBezTo>
                    <a:cubicBezTo>
                      <a:pt x="10" y="91"/>
                      <a:pt x="14" y="92"/>
                      <a:pt x="18" y="90"/>
                    </a:cubicBezTo>
                    <a:cubicBezTo>
                      <a:pt x="25" y="86"/>
                      <a:pt x="25" y="86"/>
                      <a:pt x="25" y="86"/>
                    </a:cubicBezTo>
                    <a:cubicBezTo>
                      <a:pt x="26" y="88"/>
                      <a:pt x="28" y="90"/>
                      <a:pt x="30" y="92"/>
                    </a:cubicBezTo>
                    <a:cubicBezTo>
                      <a:pt x="26" y="99"/>
                      <a:pt x="26" y="99"/>
                      <a:pt x="26" y="99"/>
                    </a:cubicBezTo>
                    <a:cubicBezTo>
                      <a:pt x="24" y="102"/>
                      <a:pt x="26" y="106"/>
                      <a:pt x="29" y="108"/>
                    </a:cubicBezTo>
                    <a:cubicBezTo>
                      <a:pt x="33" y="110"/>
                      <a:pt x="37" y="109"/>
                      <a:pt x="39" y="106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100"/>
                      <a:pt x="48" y="101"/>
                      <a:pt x="51" y="101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13"/>
                      <a:pt x="54" y="116"/>
                      <a:pt x="58" y="116"/>
                    </a:cubicBezTo>
                    <a:cubicBezTo>
                      <a:pt x="62" y="116"/>
                      <a:pt x="65" y="113"/>
                      <a:pt x="65" y="109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8" y="101"/>
                      <a:pt x="71" y="100"/>
                      <a:pt x="74" y="99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80" y="109"/>
                      <a:pt x="84" y="110"/>
                      <a:pt x="87" y="108"/>
                    </a:cubicBezTo>
                    <a:cubicBezTo>
                      <a:pt x="91" y="106"/>
                      <a:pt x="92" y="102"/>
                      <a:pt x="90" y="99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8" y="90"/>
                      <a:pt x="90" y="88"/>
                      <a:pt x="92" y="86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102" y="92"/>
                      <a:pt x="107" y="91"/>
                      <a:pt x="109" y="87"/>
                    </a:cubicBezTo>
                    <a:cubicBezTo>
                      <a:pt x="111" y="84"/>
                      <a:pt x="110" y="79"/>
                      <a:pt x="106" y="77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1"/>
                      <a:pt x="101" y="68"/>
                      <a:pt x="101" y="65"/>
                    </a:cubicBezTo>
                    <a:lnTo>
                      <a:pt x="109" y="65"/>
                    </a:lnTo>
                    <a:close/>
                    <a:moveTo>
                      <a:pt x="58" y="94"/>
                    </a:moveTo>
                    <a:cubicBezTo>
                      <a:pt x="38" y="94"/>
                      <a:pt x="22" y="78"/>
                      <a:pt x="22" y="58"/>
                    </a:cubicBezTo>
                    <a:cubicBezTo>
                      <a:pt x="22" y="38"/>
                      <a:pt x="38" y="21"/>
                      <a:pt x="58" y="21"/>
                    </a:cubicBezTo>
                    <a:cubicBezTo>
                      <a:pt x="78" y="21"/>
                      <a:pt x="95" y="38"/>
                      <a:pt x="95" y="58"/>
                    </a:cubicBezTo>
                    <a:cubicBezTo>
                      <a:pt x="95" y="78"/>
                      <a:pt x="78" y="94"/>
                      <a:pt x="58" y="9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62" name="MH_Other_12"/>
              <p:cNvSpPr>
                <a:spLocks noEditPoint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5515929" y="2295362"/>
                <a:ext cx="207604" cy="205929"/>
              </a:xfrm>
              <a:custGeom>
                <a:avLst/>
                <a:gdLst>
                  <a:gd name="T0" fmla="*/ 2147483646 w 77"/>
                  <a:gd name="T1" fmla="*/ 2147483646 h 77"/>
                  <a:gd name="T2" fmla="*/ 2147483646 w 77"/>
                  <a:gd name="T3" fmla="*/ 2147483646 h 77"/>
                  <a:gd name="T4" fmla="*/ 2147483646 w 77"/>
                  <a:gd name="T5" fmla="*/ 2147483646 h 77"/>
                  <a:gd name="T6" fmla="*/ 2147483646 w 77"/>
                  <a:gd name="T7" fmla="*/ 2147483646 h 77"/>
                  <a:gd name="T8" fmla="*/ 2147483646 w 77"/>
                  <a:gd name="T9" fmla="*/ 2147483646 h 77"/>
                  <a:gd name="T10" fmla="*/ 2147483646 w 77"/>
                  <a:gd name="T11" fmla="*/ 2147483646 h 77"/>
                  <a:gd name="T12" fmla="*/ 2147483646 w 77"/>
                  <a:gd name="T13" fmla="*/ 2147483646 h 77"/>
                  <a:gd name="T14" fmla="*/ 2147483646 w 77"/>
                  <a:gd name="T15" fmla="*/ 2147483646 h 77"/>
                  <a:gd name="T16" fmla="*/ 2147483646 w 77"/>
                  <a:gd name="T17" fmla="*/ 2147483646 h 77"/>
                  <a:gd name="T18" fmla="*/ 2147483646 w 77"/>
                  <a:gd name="T19" fmla="*/ 0 h 77"/>
                  <a:gd name="T20" fmla="*/ 2147483646 w 77"/>
                  <a:gd name="T21" fmla="*/ 2147483646 h 77"/>
                  <a:gd name="T22" fmla="*/ 2147483646 w 77"/>
                  <a:gd name="T23" fmla="*/ 2147483646 h 77"/>
                  <a:gd name="T24" fmla="*/ 2147483646 w 77"/>
                  <a:gd name="T25" fmla="*/ 2147483646 h 77"/>
                  <a:gd name="T26" fmla="*/ 2147483646 w 77"/>
                  <a:gd name="T27" fmla="*/ 2147483646 h 77"/>
                  <a:gd name="T28" fmla="*/ 2147483646 w 77"/>
                  <a:gd name="T29" fmla="*/ 2147483646 h 77"/>
                  <a:gd name="T30" fmla="*/ 2147483646 w 77"/>
                  <a:gd name="T31" fmla="*/ 2147483646 h 77"/>
                  <a:gd name="T32" fmla="*/ 2147483646 w 77"/>
                  <a:gd name="T33" fmla="*/ 2147483646 h 77"/>
                  <a:gd name="T34" fmla="*/ 2147483646 w 77"/>
                  <a:gd name="T35" fmla="*/ 2147483646 h 77"/>
                  <a:gd name="T36" fmla="*/ 2147483646 w 77"/>
                  <a:gd name="T37" fmla="*/ 2147483646 h 77"/>
                  <a:gd name="T38" fmla="*/ 0 w 77"/>
                  <a:gd name="T39" fmla="*/ 2147483646 h 77"/>
                  <a:gd name="T40" fmla="*/ 2147483646 w 77"/>
                  <a:gd name="T41" fmla="*/ 2147483646 h 77"/>
                  <a:gd name="T42" fmla="*/ 2147483646 w 77"/>
                  <a:gd name="T43" fmla="*/ 2147483646 h 77"/>
                  <a:gd name="T44" fmla="*/ 2147483646 w 77"/>
                  <a:gd name="T45" fmla="*/ 2147483646 h 77"/>
                  <a:gd name="T46" fmla="*/ 2147483646 w 77"/>
                  <a:gd name="T47" fmla="*/ 2147483646 h 77"/>
                  <a:gd name="T48" fmla="*/ 2147483646 w 77"/>
                  <a:gd name="T49" fmla="*/ 2147483646 h 77"/>
                  <a:gd name="T50" fmla="*/ 2147483646 w 77"/>
                  <a:gd name="T51" fmla="*/ 2147483646 h 77"/>
                  <a:gd name="T52" fmla="*/ 2147483646 w 77"/>
                  <a:gd name="T53" fmla="*/ 2147483646 h 77"/>
                  <a:gd name="T54" fmla="*/ 2147483646 w 77"/>
                  <a:gd name="T55" fmla="*/ 2147483646 h 77"/>
                  <a:gd name="T56" fmla="*/ 2147483646 w 77"/>
                  <a:gd name="T57" fmla="*/ 2147483646 h 77"/>
                  <a:gd name="T58" fmla="*/ 2147483646 w 77"/>
                  <a:gd name="T59" fmla="*/ 2147483646 h 77"/>
                  <a:gd name="T60" fmla="*/ 2147483646 w 77"/>
                  <a:gd name="T61" fmla="*/ 2147483646 h 77"/>
                  <a:gd name="T62" fmla="*/ 2147483646 w 77"/>
                  <a:gd name="T63" fmla="*/ 2147483646 h 77"/>
                  <a:gd name="T64" fmla="*/ 2147483646 w 77"/>
                  <a:gd name="T65" fmla="*/ 2147483646 h 77"/>
                  <a:gd name="T66" fmla="*/ 2147483646 w 77"/>
                  <a:gd name="T67" fmla="*/ 2147483646 h 77"/>
                  <a:gd name="T68" fmla="*/ 2147483646 w 77"/>
                  <a:gd name="T69" fmla="*/ 2147483646 h 77"/>
                  <a:gd name="T70" fmla="*/ 2147483646 w 77"/>
                  <a:gd name="T71" fmla="*/ 2147483646 h 77"/>
                  <a:gd name="T72" fmla="*/ 2147483646 w 77"/>
                  <a:gd name="T73" fmla="*/ 2147483646 h 77"/>
                  <a:gd name="T74" fmla="*/ 2147483646 w 77"/>
                  <a:gd name="T75" fmla="*/ 2147483646 h 77"/>
                  <a:gd name="T76" fmla="*/ 2147483646 w 77"/>
                  <a:gd name="T77" fmla="*/ 2147483646 h 77"/>
                  <a:gd name="T78" fmla="*/ 2147483646 w 77"/>
                  <a:gd name="T79" fmla="*/ 2147483646 h 77"/>
                  <a:gd name="T80" fmla="*/ 2147483646 w 77"/>
                  <a:gd name="T81" fmla="*/ 2147483646 h 77"/>
                  <a:gd name="T82" fmla="*/ 2147483646 w 77"/>
                  <a:gd name="T83" fmla="*/ 2147483646 h 77"/>
                  <a:gd name="T84" fmla="*/ 2147483646 w 77"/>
                  <a:gd name="T85" fmla="*/ 2147483646 h 77"/>
                  <a:gd name="T86" fmla="*/ 2147483646 w 77"/>
                  <a:gd name="T87" fmla="*/ 2147483646 h 77"/>
                  <a:gd name="T88" fmla="*/ 2147483646 w 77"/>
                  <a:gd name="T89" fmla="*/ 2147483646 h 77"/>
                  <a:gd name="T90" fmla="*/ 2147483646 w 77"/>
                  <a:gd name="T91" fmla="*/ 2147483646 h 7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77" h="77">
                    <a:moveTo>
                      <a:pt x="70" y="31"/>
                    </a:moveTo>
                    <a:cubicBezTo>
                      <a:pt x="64" y="31"/>
                      <a:pt x="64" y="31"/>
                      <a:pt x="64" y="31"/>
                    </a:cubicBezTo>
                    <a:cubicBezTo>
                      <a:pt x="63" y="29"/>
                      <a:pt x="62" y="28"/>
                      <a:pt x="61" y="26"/>
                    </a:cubicBezTo>
                    <a:cubicBezTo>
                      <a:pt x="66" y="21"/>
                      <a:pt x="66" y="21"/>
                      <a:pt x="66" y="21"/>
                    </a:cubicBezTo>
                    <a:cubicBezTo>
                      <a:pt x="69" y="18"/>
                      <a:pt x="69" y="14"/>
                      <a:pt x="66" y="11"/>
                    </a:cubicBezTo>
                    <a:cubicBezTo>
                      <a:pt x="63" y="8"/>
                      <a:pt x="59" y="8"/>
                      <a:pt x="56" y="1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48" y="14"/>
                      <a:pt x="46" y="1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  <a:cubicBezTo>
                      <a:pt x="35" y="0"/>
                      <a:pt x="32" y="3"/>
                      <a:pt x="32" y="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0" y="14"/>
                      <a:pt x="28" y="15"/>
                      <a:pt x="26" y="1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19" y="8"/>
                      <a:pt x="14" y="8"/>
                      <a:pt x="11" y="11"/>
                    </a:cubicBezTo>
                    <a:cubicBezTo>
                      <a:pt x="9" y="14"/>
                      <a:pt x="9" y="18"/>
                      <a:pt x="11" y="21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8"/>
                      <a:pt x="15" y="29"/>
                      <a:pt x="14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3" y="31"/>
                      <a:pt x="0" y="34"/>
                      <a:pt x="0" y="38"/>
                    </a:cubicBezTo>
                    <a:cubicBezTo>
                      <a:pt x="0" y="42"/>
                      <a:pt x="3" y="46"/>
                      <a:pt x="7" y="46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5" y="47"/>
                      <a:pt x="15" y="49"/>
                      <a:pt x="16" y="51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9" y="58"/>
                      <a:pt x="9" y="63"/>
                      <a:pt x="11" y="66"/>
                    </a:cubicBezTo>
                    <a:cubicBezTo>
                      <a:pt x="14" y="69"/>
                      <a:pt x="19" y="69"/>
                      <a:pt x="22" y="66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8" y="62"/>
                      <a:pt x="30" y="63"/>
                      <a:pt x="32" y="63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32" y="74"/>
                      <a:pt x="35" y="77"/>
                      <a:pt x="39" y="77"/>
                    </a:cubicBezTo>
                    <a:cubicBezTo>
                      <a:pt x="43" y="77"/>
                      <a:pt x="46" y="74"/>
                      <a:pt x="46" y="70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8" y="63"/>
                      <a:pt x="50" y="62"/>
                      <a:pt x="51" y="6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9" y="69"/>
                      <a:pt x="63" y="69"/>
                      <a:pt x="66" y="66"/>
                    </a:cubicBezTo>
                    <a:cubicBezTo>
                      <a:pt x="69" y="63"/>
                      <a:pt x="69" y="58"/>
                      <a:pt x="66" y="56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49"/>
                      <a:pt x="63" y="47"/>
                      <a:pt x="64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4" y="46"/>
                      <a:pt x="77" y="42"/>
                      <a:pt x="77" y="38"/>
                    </a:cubicBezTo>
                    <a:cubicBezTo>
                      <a:pt x="77" y="34"/>
                      <a:pt x="74" y="31"/>
                      <a:pt x="70" y="31"/>
                    </a:cubicBezTo>
                    <a:moveTo>
                      <a:pt x="39" y="57"/>
                    </a:moveTo>
                    <a:cubicBezTo>
                      <a:pt x="29" y="57"/>
                      <a:pt x="20" y="49"/>
                      <a:pt x="20" y="38"/>
                    </a:cubicBezTo>
                    <a:cubicBezTo>
                      <a:pt x="20" y="28"/>
                      <a:pt x="29" y="20"/>
                      <a:pt x="39" y="20"/>
                    </a:cubicBezTo>
                    <a:cubicBezTo>
                      <a:pt x="49" y="20"/>
                      <a:pt x="57" y="28"/>
                      <a:pt x="57" y="38"/>
                    </a:cubicBezTo>
                    <a:cubicBezTo>
                      <a:pt x="57" y="49"/>
                      <a:pt x="49" y="57"/>
                      <a:pt x="39" y="5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00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7" name="MH_Other_17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7083040" y="2067998"/>
              <a:ext cx="487200" cy="32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MH_Text_1"/>
            <p:cNvSpPr txBox="1"/>
            <p:nvPr>
              <p:custDataLst>
                <p:tags r:id="rId22"/>
              </p:custDataLst>
            </p:nvPr>
          </p:nvSpPr>
          <p:spPr>
            <a:xfrm>
              <a:off x="7627271" y="2094865"/>
              <a:ext cx="1967807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绪论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41524" y="2843769"/>
            <a:ext cx="4339590" cy="1264040"/>
            <a:chOff x="5738324" y="2843769"/>
            <a:chExt cx="4339590" cy="1264040"/>
          </a:xfrm>
        </p:grpSpPr>
        <p:sp>
          <p:nvSpPr>
            <p:cNvPr id="2055" name="MH_Other_5"/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5943687" y="3009638"/>
              <a:ext cx="3870807" cy="805303"/>
            </a:xfrm>
            <a:custGeom>
              <a:avLst/>
              <a:gdLst>
                <a:gd name="T0" fmla="*/ 2147483646 w 3244"/>
                <a:gd name="T1" fmla="*/ 2147483646 h 675"/>
                <a:gd name="T2" fmla="*/ 2147483646 w 3244"/>
                <a:gd name="T3" fmla="*/ 2147483646 h 675"/>
                <a:gd name="T4" fmla="*/ 2147483646 w 3244"/>
                <a:gd name="T5" fmla="*/ 0 h 675"/>
                <a:gd name="T6" fmla="*/ 2147483646 w 3244"/>
                <a:gd name="T7" fmla="*/ 0 h 675"/>
                <a:gd name="T8" fmla="*/ 0 w 3244"/>
                <a:gd name="T9" fmla="*/ 2147483646 h 675"/>
                <a:gd name="T10" fmla="*/ 2147483646 w 3244"/>
                <a:gd name="T11" fmla="*/ 2147483646 h 675"/>
                <a:gd name="T12" fmla="*/ 2147483646 w 3244"/>
                <a:gd name="T13" fmla="*/ 2147483646 h 6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759333"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6" name="MH_Other_6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2843769"/>
              <a:ext cx="4339590" cy="12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6" name="MH_Other_16"/>
            <p:cNvSpPr>
              <a:spLocks noEditPoints="1"/>
            </p:cNvSpPr>
            <p:nvPr>
              <p:custDataLst>
                <p:tags r:id="rId16"/>
              </p:custDataLst>
            </p:nvPr>
          </p:nvSpPr>
          <p:spPr bwMode="auto">
            <a:xfrm>
              <a:off x="6143553" y="3251564"/>
              <a:ext cx="445344" cy="321451"/>
            </a:xfrm>
            <a:custGeom>
              <a:avLst/>
              <a:gdLst>
                <a:gd name="T0" fmla="*/ 2147483646 w 165"/>
                <a:gd name="T1" fmla="*/ 2147483646 h 121"/>
                <a:gd name="T2" fmla="*/ 2147483646 w 165"/>
                <a:gd name="T3" fmla="*/ 2147483646 h 121"/>
                <a:gd name="T4" fmla="*/ 2147483646 w 165"/>
                <a:gd name="T5" fmla="*/ 2147483646 h 121"/>
                <a:gd name="T6" fmla="*/ 2147483646 w 165"/>
                <a:gd name="T7" fmla="*/ 2147483646 h 121"/>
                <a:gd name="T8" fmla="*/ 2147483646 w 165"/>
                <a:gd name="T9" fmla="*/ 2147483646 h 121"/>
                <a:gd name="T10" fmla="*/ 2147483646 w 165"/>
                <a:gd name="T11" fmla="*/ 2147483646 h 121"/>
                <a:gd name="T12" fmla="*/ 2147483646 w 165"/>
                <a:gd name="T13" fmla="*/ 2147483646 h 121"/>
                <a:gd name="T14" fmla="*/ 2147483646 w 165"/>
                <a:gd name="T15" fmla="*/ 2147483646 h 121"/>
                <a:gd name="T16" fmla="*/ 2147483646 w 165"/>
                <a:gd name="T17" fmla="*/ 2147483646 h 121"/>
                <a:gd name="T18" fmla="*/ 2147483646 w 165"/>
                <a:gd name="T19" fmla="*/ 2147483646 h 121"/>
                <a:gd name="T20" fmla="*/ 2147483646 w 165"/>
                <a:gd name="T21" fmla="*/ 2147483646 h 121"/>
                <a:gd name="T22" fmla="*/ 2147483646 w 165"/>
                <a:gd name="T23" fmla="*/ 2147483646 h 121"/>
                <a:gd name="T24" fmla="*/ 2147483646 w 165"/>
                <a:gd name="T25" fmla="*/ 2147483646 h 121"/>
                <a:gd name="T26" fmla="*/ 2147483646 w 165"/>
                <a:gd name="T27" fmla="*/ 2147483646 h 121"/>
                <a:gd name="T28" fmla="*/ 2147483646 w 165"/>
                <a:gd name="T29" fmla="*/ 2147483646 h 121"/>
                <a:gd name="T30" fmla="*/ 2147483646 w 165"/>
                <a:gd name="T31" fmla="*/ 2147483646 h 121"/>
                <a:gd name="T32" fmla="*/ 2147483646 w 165"/>
                <a:gd name="T33" fmla="*/ 2147483646 h 121"/>
                <a:gd name="T34" fmla="*/ 2147483646 w 165"/>
                <a:gd name="T35" fmla="*/ 2147483646 h 121"/>
                <a:gd name="T36" fmla="*/ 2147483646 w 165"/>
                <a:gd name="T37" fmla="*/ 2147483646 h 121"/>
                <a:gd name="T38" fmla="*/ 2147483646 w 165"/>
                <a:gd name="T39" fmla="*/ 2147483646 h 121"/>
                <a:gd name="T40" fmla="*/ 2147483646 w 165"/>
                <a:gd name="T41" fmla="*/ 2147483646 h 121"/>
                <a:gd name="T42" fmla="*/ 2147483646 w 165"/>
                <a:gd name="T43" fmla="*/ 2147483646 h 121"/>
                <a:gd name="T44" fmla="*/ 2147483646 w 165"/>
                <a:gd name="T45" fmla="*/ 2147483646 h 121"/>
                <a:gd name="T46" fmla="*/ 2147483646 w 165"/>
                <a:gd name="T47" fmla="*/ 2147483646 h 121"/>
                <a:gd name="T48" fmla="*/ 2147483646 w 165"/>
                <a:gd name="T49" fmla="*/ 2147483646 h 121"/>
                <a:gd name="T50" fmla="*/ 2147483646 w 165"/>
                <a:gd name="T51" fmla="*/ 2147483646 h 121"/>
                <a:gd name="T52" fmla="*/ 2147483646 w 165"/>
                <a:gd name="T53" fmla="*/ 2147483646 h 121"/>
                <a:gd name="T54" fmla="*/ 2147483646 w 165"/>
                <a:gd name="T55" fmla="*/ 2147483646 h 121"/>
                <a:gd name="T56" fmla="*/ 2147483646 w 165"/>
                <a:gd name="T57" fmla="*/ 2147483646 h 121"/>
                <a:gd name="T58" fmla="*/ 2147483646 w 165"/>
                <a:gd name="T59" fmla="*/ 2147483646 h 121"/>
                <a:gd name="T60" fmla="*/ 2147483646 w 165"/>
                <a:gd name="T61" fmla="*/ 2147483646 h 121"/>
                <a:gd name="T62" fmla="*/ 2147483646 w 165"/>
                <a:gd name="T63" fmla="*/ 2147483646 h 121"/>
                <a:gd name="T64" fmla="*/ 2147483646 w 165"/>
                <a:gd name="T65" fmla="*/ 2147483646 h 121"/>
                <a:gd name="T66" fmla="*/ 2147483646 w 165"/>
                <a:gd name="T67" fmla="*/ 2147483646 h 121"/>
                <a:gd name="T68" fmla="*/ 2147483646 w 165"/>
                <a:gd name="T69" fmla="*/ 2147483646 h 12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65" h="121">
                  <a:moveTo>
                    <a:pt x="77" y="28"/>
                  </a:moveTo>
                  <a:cubicBezTo>
                    <a:pt x="61" y="28"/>
                    <a:pt x="47" y="41"/>
                    <a:pt x="47" y="57"/>
                  </a:cubicBezTo>
                  <a:cubicBezTo>
                    <a:pt x="47" y="58"/>
                    <a:pt x="47" y="59"/>
                    <a:pt x="48" y="60"/>
                  </a:cubicBezTo>
                  <a:cubicBezTo>
                    <a:pt x="55" y="65"/>
                    <a:pt x="59" y="73"/>
                    <a:pt x="60" y="82"/>
                  </a:cubicBezTo>
                  <a:cubicBezTo>
                    <a:pt x="65" y="85"/>
                    <a:pt x="71" y="87"/>
                    <a:pt x="77" y="87"/>
                  </a:cubicBezTo>
                  <a:cubicBezTo>
                    <a:pt x="85" y="87"/>
                    <a:pt x="92" y="83"/>
                    <a:pt x="98" y="78"/>
                  </a:cubicBezTo>
                  <a:cubicBezTo>
                    <a:pt x="97" y="76"/>
                    <a:pt x="97" y="73"/>
                    <a:pt x="98" y="71"/>
                  </a:cubicBezTo>
                  <a:cubicBezTo>
                    <a:pt x="100" y="69"/>
                    <a:pt x="102" y="68"/>
                    <a:pt x="104" y="68"/>
                  </a:cubicBezTo>
                  <a:cubicBezTo>
                    <a:pt x="105" y="65"/>
                    <a:pt x="106" y="61"/>
                    <a:pt x="106" y="57"/>
                  </a:cubicBezTo>
                  <a:cubicBezTo>
                    <a:pt x="106" y="41"/>
                    <a:pt x="93" y="28"/>
                    <a:pt x="77" y="28"/>
                  </a:cubicBezTo>
                  <a:moveTo>
                    <a:pt x="165" y="97"/>
                  </a:moveTo>
                  <a:cubicBezTo>
                    <a:pt x="165" y="111"/>
                    <a:pt x="154" y="121"/>
                    <a:pt x="141" y="121"/>
                  </a:cubicBezTo>
                  <a:cubicBezTo>
                    <a:pt x="127" y="121"/>
                    <a:pt x="116" y="111"/>
                    <a:pt x="116" y="97"/>
                  </a:cubicBezTo>
                  <a:cubicBezTo>
                    <a:pt x="116" y="95"/>
                    <a:pt x="117" y="93"/>
                    <a:pt x="117" y="91"/>
                  </a:cubicBezTo>
                  <a:cubicBezTo>
                    <a:pt x="115" y="90"/>
                    <a:pt x="106" y="84"/>
                    <a:pt x="103" y="83"/>
                  </a:cubicBezTo>
                  <a:cubicBezTo>
                    <a:pt x="96" y="90"/>
                    <a:pt x="87" y="94"/>
                    <a:pt x="77" y="94"/>
                  </a:cubicBezTo>
                  <a:cubicBezTo>
                    <a:pt x="71" y="94"/>
                    <a:pt x="65" y="92"/>
                    <a:pt x="60" y="90"/>
                  </a:cubicBezTo>
                  <a:cubicBezTo>
                    <a:pt x="58" y="104"/>
                    <a:pt x="45" y="115"/>
                    <a:pt x="30" y="115"/>
                  </a:cubicBezTo>
                  <a:cubicBezTo>
                    <a:pt x="13" y="115"/>
                    <a:pt x="0" y="102"/>
                    <a:pt x="0" y="85"/>
                  </a:cubicBezTo>
                  <a:cubicBezTo>
                    <a:pt x="0" y="68"/>
                    <a:pt x="13" y="55"/>
                    <a:pt x="30" y="55"/>
                  </a:cubicBezTo>
                  <a:cubicBezTo>
                    <a:pt x="34" y="55"/>
                    <a:pt x="37" y="55"/>
                    <a:pt x="40" y="56"/>
                  </a:cubicBezTo>
                  <a:cubicBezTo>
                    <a:pt x="40" y="52"/>
                    <a:pt x="41" y="48"/>
                    <a:pt x="43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1" y="41"/>
                    <a:pt x="27" y="43"/>
                    <a:pt x="23" y="43"/>
                  </a:cubicBezTo>
                  <a:cubicBezTo>
                    <a:pt x="13" y="43"/>
                    <a:pt x="5" y="34"/>
                    <a:pt x="5" y="24"/>
                  </a:cubicBezTo>
                  <a:cubicBezTo>
                    <a:pt x="5" y="14"/>
                    <a:pt x="13" y="6"/>
                    <a:pt x="23" y="6"/>
                  </a:cubicBezTo>
                  <a:cubicBezTo>
                    <a:pt x="34" y="6"/>
                    <a:pt x="42" y="14"/>
                    <a:pt x="42" y="24"/>
                  </a:cubicBezTo>
                  <a:cubicBezTo>
                    <a:pt x="42" y="25"/>
                    <a:pt x="42" y="26"/>
                    <a:pt x="42" y="27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7" y="25"/>
                    <a:pt x="66" y="21"/>
                    <a:pt x="77" y="21"/>
                  </a:cubicBezTo>
                  <a:cubicBezTo>
                    <a:pt x="88" y="21"/>
                    <a:pt x="98" y="26"/>
                    <a:pt x="104" y="33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0" y="28"/>
                    <a:pt x="110" y="26"/>
                    <a:pt x="110" y="24"/>
                  </a:cubicBezTo>
                  <a:cubicBezTo>
                    <a:pt x="110" y="11"/>
                    <a:pt x="121" y="0"/>
                    <a:pt x="135" y="0"/>
                  </a:cubicBezTo>
                  <a:cubicBezTo>
                    <a:pt x="148" y="0"/>
                    <a:pt x="159" y="11"/>
                    <a:pt x="159" y="24"/>
                  </a:cubicBezTo>
                  <a:cubicBezTo>
                    <a:pt x="159" y="38"/>
                    <a:pt x="148" y="49"/>
                    <a:pt x="135" y="49"/>
                  </a:cubicBezTo>
                  <a:cubicBezTo>
                    <a:pt x="128" y="49"/>
                    <a:pt x="122" y="46"/>
                    <a:pt x="118" y="42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3" y="49"/>
                    <a:pt x="113" y="53"/>
                    <a:pt x="113" y="57"/>
                  </a:cubicBezTo>
                  <a:cubicBezTo>
                    <a:pt x="113" y="62"/>
                    <a:pt x="112" y="66"/>
                    <a:pt x="111" y="70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9" y="75"/>
                    <a:pt x="135" y="73"/>
                    <a:pt x="141" y="73"/>
                  </a:cubicBezTo>
                  <a:cubicBezTo>
                    <a:pt x="154" y="73"/>
                    <a:pt x="165" y="84"/>
                    <a:pt x="165" y="97"/>
                  </a:cubicBezTo>
                  <a:moveTo>
                    <a:pt x="53" y="85"/>
                  </a:moveTo>
                  <a:cubicBezTo>
                    <a:pt x="53" y="76"/>
                    <a:pt x="48" y="68"/>
                    <a:pt x="41" y="64"/>
                  </a:cubicBezTo>
                  <a:cubicBezTo>
                    <a:pt x="38" y="63"/>
                    <a:pt x="34" y="62"/>
                    <a:pt x="30" y="62"/>
                  </a:cubicBezTo>
                  <a:cubicBezTo>
                    <a:pt x="17" y="62"/>
                    <a:pt x="7" y="72"/>
                    <a:pt x="7" y="85"/>
                  </a:cubicBezTo>
                  <a:cubicBezTo>
                    <a:pt x="7" y="98"/>
                    <a:pt x="17" y="108"/>
                    <a:pt x="30" y="108"/>
                  </a:cubicBezTo>
                  <a:cubicBezTo>
                    <a:pt x="43" y="108"/>
                    <a:pt x="53" y="98"/>
                    <a:pt x="53" y="85"/>
                  </a:cubicBezTo>
                  <a:close/>
                  <a:moveTo>
                    <a:pt x="116" y="24"/>
                  </a:moveTo>
                  <a:cubicBezTo>
                    <a:pt x="116" y="25"/>
                    <a:pt x="116" y="26"/>
                    <a:pt x="116" y="27"/>
                  </a:cubicBezTo>
                  <a:cubicBezTo>
                    <a:pt x="119" y="26"/>
                    <a:pt x="123" y="27"/>
                    <a:pt x="125" y="30"/>
                  </a:cubicBezTo>
                  <a:cubicBezTo>
                    <a:pt x="126" y="33"/>
                    <a:pt x="126" y="37"/>
                    <a:pt x="123" y="39"/>
                  </a:cubicBezTo>
                  <a:cubicBezTo>
                    <a:pt x="126" y="41"/>
                    <a:pt x="130" y="43"/>
                    <a:pt x="135" y="43"/>
                  </a:cubicBezTo>
                  <a:cubicBezTo>
                    <a:pt x="145" y="43"/>
                    <a:pt x="153" y="35"/>
                    <a:pt x="153" y="24"/>
                  </a:cubicBezTo>
                  <a:cubicBezTo>
                    <a:pt x="153" y="14"/>
                    <a:pt x="145" y="6"/>
                    <a:pt x="135" y="6"/>
                  </a:cubicBezTo>
                  <a:cubicBezTo>
                    <a:pt x="124" y="6"/>
                    <a:pt x="116" y="14"/>
                    <a:pt x="116" y="24"/>
                  </a:cubicBezTo>
                  <a:moveTo>
                    <a:pt x="36" y="24"/>
                  </a:moveTo>
                  <a:cubicBezTo>
                    <a:pt x="36" y="17"/>
                    <a:pt x="30" y="12"/>
                    <a:pt x="23" y="12"/>
                  </a:cubicBezTo>
                  <a:cubicBezTo>
                    <a:pt x="17" y="12"/>
                    <a:pt x="11" y="17"/>
                    <a:pt x="11" y="24"/>
                  </a:cubicBezTo>
                  <a:cubicBezTo>
                    <a:pt x="11" y="31"/>
                    <a:pt x="17" y="37"/>
                    <a:pt x="23" y="37"/>
                  </a:cubicBezTo>
                  <a:cubicBezTo>
                    <a:pt x="25" y="37"/>
                    <a:pt x="27" y="36"/>
                    <a:pt x="29" y="36"/>
                  </a:cubicBezTo>
                  <a:cubicBezTo>
                    <a:pt x="27" y="33"/>
                    <a:pt x="27" y="30"/>
                    <a:pt x="28" y="27"/>
                  </a:cubicBezTo>
                  <a:cubicBezTo>
                    <a:pt x="30" y="25"/>
                    <a:pt x="33" y="24"/>
                    <a:pt x="36" y="24"/>
                  </a:cubicBezTo>
                  <a:moveTo>
                    <a:pt x="158" y="97"/>
                  </a:moveTo>
                  <a:cubicBezTo>
                    <a:pt x="158" y="87"/>
                    <a:pt x="150" y="79"/>
                    <a:pt x="141" y="79"/>
                  </a:cubicBezTo>
                  <a:cubicBezTo>
                    <a:pt x="131" y="79"/>
                    <a:pt x="123" y="87"/>
                    <a:pt x="123" y="97"/>
                  </a:cubicBezTo>
                  <a:cubicBezTo>
                    <a:pt x="123" y="107"/>
                    <a:pt x="131" y="115"/>
                    <a:pt x="141" y="115"/>
                  </a:cubicBezTo>
                  <a:cubicBezTo>
                    <a:pt x="150" y="115"/>
                    <a:pt x="158" y="107"/>
                    <a:pt x="158" y="9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MH_Other_19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7046207" y="3250001"/>
              <a:ext cx="560866" cy="32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210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MH_Text_2"/>
            <p:cNvSpPr txBox="1"/>
            <p:nvPr>
              <p:custDataLst>
                <p:tags r:id="rId18"/>
              </p:custDataLst>
            </p:nvPr>
          </p:nvSpPr>
          <p:spPr>
            <a:xfrm>
              <a:off x="7522319" y="3256285"/>
              <a:ext cx="2187223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研究思路与方法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41524" y="4024097"/>
            <a:ext cx="4339590" cy="1264039"/>
            <a:chOff x="5738324" y="4024097"/>
            <a:chExt cx="4339590" cy="1264039"/>
          </a:xfrm>
        </p:grpSpPr>
        <p:sp>
          <p:nvSpPr>
            <p:cNvPr id="4" name="MH_Other_4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5943687" y="4189966"/>
              <a:ext cx="3870807" cy="805301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759333"/>
            <a:lstStyle/>
            <a:p>
              <a:pPr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7" name="MH_Other_7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4024097"/>
              <a:ext cx="4339590" cy="126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MH_Other_13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6236473" y="4434402"/>
              <a:ext cx="259504" cy="316428"/>
            </a:xfrm>
            <a:custGeom>
              <a:avLst/>
              <a:gdLst>
                <a:gd name="T0" fmla="*/ 2147483646 w 96"/>
                <a:gd name="T1" fmla="*/ 2147483646 h 119"/>
                <a:gd name="T2" fmla="*/ 2147483646 w 96"/>
                <a:gd name="T3" fmla="*/ 2147483646 h 119"/>
                <a:gd name="T4" fmla="*/ 2147483646 w 96"/>
                <a:gd name="T5" fmla="*/ 0 h 119"/>
                <a:gd name="T6" fmla="*/ 2147483646 w 96"/>
                <a:gd name="T7" fmla="*/ 2147483646 h 119"/>
                <a:gd name="T8" fmla="*/ 2147483646 w 96"/>
                <a:gd name="T9" fmla="*/ 2147483646 h 119"/>
                <a:gd name="T10" fmla="*/ 0 w 96"/>
                <a:gd name="T11" fmla="*/ 2147483646 h 119"/>
                <a:gd name="T12" fmla="*/ 0 w 96"/>
                <a:gd name="T13" fmla="*/ 2147483646 h 119"/>
                <a:gd name="T14" fmla="*/ 2147483646 w 96"/>
                <a:gd name="T15" fmla="*/ 2147483646 h 119"/>
                <a:gd name="T16" fmla="*/ 2147483646 w 96"/>
                <a:gd name="T17" fmla="*/ 2147483646 h 119"/>
                <a:gd name="T18" fmla="*/ 2147483646 w 96"/>
                <a:gd name="T19" fmla="*/ 2147483646 h 119"/>
                <a:gd name="T20" fmla="*/ 2147483646 w 96"/>
                <a:gd name="T21" fmla="*/ 2147483646 h 119"/>
                <a:gd name="T22" fmla="*/ 2147483646 w 96"/>
                <a:gd name="T23" fmla="*/ 2147483646 h 119"/>
                <a:gd name="T24" fmla="*/ 2147483646 w 96"/>
                <a:gd name="T25" fmla="*/ 2147483646 h 119"/>
                <a:gd name="T26" fmla="*/ 2147483646 w 96"/>
                <a:gd name="T27" fmla="*/ 2147483646 h 119"/>
                <a:gd name="T28" fmla="*/ 2147483646 w 96"/>
                <a:gd name="T29" fmla="*/ 2147483646 h 119"/>
                <a:gd name="T30" fmla="*/ 2147483646 w 96"/>
                <a:gd name="T31" fmla="*/ 2147483646 h 119"/>
                <a:gd name="T32" fmla="*/ 2147483646 w 96"/>
                <a:gd name="T33" fmla="*/ 2147483646 h 119"/>
                <a:gd name="T34" fmla="*/ 2147483646 w 96"/>
                <a:gd name="T35" fmla="*/ 2147483646 h 119"/>
                <a:gd name="T36" fmla="*/ 2147483646 w 96"/>
                <a:gd name="T37" fmla="*/ 2147483646 h 119"/>
                <a:gd name="T38" fmla="*/ 2147483646 w 96"/>
                <a:gd name="T39" fmla="*/ 2147483646 h 119"/>
                <a:gd name="T40" fmla="*/ 2147483646 w 96"/>
                <a:gd name="T41" fmla="*/ 2147483646 h 119"/>
                <a:gd name="T42" fmla="*/ 2147483646 w 96"/>
                <a:gd name="T43" fmla="*/ 2147483646 h 119"/>
                <a:gd name="T44" fmla="*/ 2147483646 w 96"/>
                <a:gd name="T45" fmla="*/ 2147483646 h 11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96" h="119">
                  <a:moveTo>
                    <a:pt x="67" y="48"/>
                  </a:moveTo>
                  <a:cubicBezTo>
                    <a:pt x="73" y="43"/>
                    <a:pt x="76" y="36"/>
                    <a:pt x="76" y="28"/>
                  </a:cubicBezTo>
                  <a:cubicBezTo>
                    <a:pt x="76" y="13"/>
                    <a:pt x="63" y="0"/>
                    <a:pt x="48" y="0"/>
                  </a:cubicBezTo>
                  <a:cubicBezTo>
                    <a:pt x="33" y="0"/>
                    <a:pt x="20" y="13"/>
                    <a:pt x="20" y="28"/>
                  </a:cubicBezTo>
                  <a:cubicBezTo>
                    <a:pt x="20" y="36"/>
                    <a:pt x="24" y="43"/>
                    <a:pt x="29" y="48"/>
                  </a:cubicBezTo>
                  <a:cubicBezTo>
                    <a:pt x="12" y="56"/>
                    <a:pt x="0" y="73"/>
                    <a:pt x="0" y="92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73"/>
                    <a:pt x="84" y="56"/>
                    <a:pt x="67" y="48"/>
                  </a:cubicBezTo>
                  <a:moveTo>
                    <a:pt x="27" y="28"/>
                  </a:moveTo>
                  <a:cubicBezTo>
                    <a:pt x="27" y="17"/>
                    <a:pt x="37" y="8"/>
                    <a:pt x="48" y="8"/>
                  </a:cubicBezTo>
                  <a:cubicBezTo>
                    <a:pt x="59" y="8"/>
                    <a:pt x="69" y="17"/>
                    <a:pt x="69" y="28"/>
                  </a:cubicBezTo>
                  <a:cubicBezTo>
                    <a:pt x="69" y="36"/>
                    <a:pt x="65" y="42"/>
                    <a:pt x="59" y="46"/>
                  </a:cubicBezTo>
                  <a:cubicBezTo>
                    <a:pt x="56" y="48"/>
                    <a:pt x="52" y="49"/>
                    <a:pt x="48" y="49"/>
                  </a:cubicBezTo>
                  <a:cubicBezTo>
                    <a:pt x="44" y="49"/>
                    <a:pt x="40" y="48"/>
                    <a:pt x="37" y="46"/>
                  </a:cubicBezTo>
                  <a:cubicBezTo>
                    <a:pt x="31" y="42"/>
                    <a:pt x="27" y="36"/>
                    <a:pt x="27" y="28"/>
                  </a:cubicBezTo>
                  <a:moveTo>
                    <a:pt x="83" y="107"/>
                  </a:moveTo>
                  <a:cubicBezTo>
                    <a:pt x="13" y="107"/>
                    <a:pt x="13" y="107"/>
                    <a:pt x="13" y="107"/>
                  </a:cubicBezTo>
                  <a:cubicBezTo>
                    <a:pt x="13" y="92"/>
                    <a:pt x="13" y="92"/>
                    <a:pt x="13" y="92"/>
                  </a:cubicBezTo>
                  <a:cubicBezTo>
                    <a:pt x="13" y="73"/>
                    <a:pt x="29" y="57"/>
                    <a:pt x="48" y="57"/>
                  </a:cubicBezTo>
                  <a:cubicBezTo>
                    <a:pt x="68" y="57"/>
                    <a:pt x="83" y="73"/>
                    <a:pt x="83" y="92"/>
                  </a:cubicBezTo>
                  <a:lnTo>
                    <a:pt x="83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MH_Other_18"/>
            <p:cNvSpPr txBox="1"/>
            <p:nvPr>
              <p:custDataLst>
                <p:tags r:id="rId12"/>
              </p:custDataLst>
            </p:nvPr>
          </p:nvSpPr>
          <p:spPr>
            <a:xfrm>
              <a:off x="7039510" y="4430328"/>
              <a:ext cx="574260" cy="32457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MH_Text_3"/>
            <p:cNvSpPr txBox="1"/>
            <p:nvPr>
              <p:custDataLst>
                <p:tags r:id="rId13"/>
              </p:custDataLst>
            </p:nvPr>
          </p:nvSpPr>
          <p:spPr>
            <a:xfrm>
              <a:off x="7627271" y="4192389"/>
              <a:ext cx="1967807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关键技术与实践难点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41524" y="5206099"/>
            <a:ext cx="4339590" cy="1264039"/>
            <a:chOff x="5738324" y="5206099"/>
            <a:chExt cx="4339590" cy="1264039"/>
          </a:xfrm>
        </p:grpSpPr>
        <p:sp>
          <p:nvSpPr>
            <p:cNvPr id="3" name="MH_Other_3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5943687" y="5371967"/>
              <a:ext cx="3870807" cy="805303"/>
            </a:xfrm>
            <a:custGeom>
              <a:avLst/>
              <a:gdLst>
                <a:gd name="T0" fmla="*/ 2907 w 3244"/>
                <a:gd name="T1" fmla="*/ 675 h 675"/>
                <a:gd name="T2" fmla="*/ 3244 w 3244"/>
                <a:gd name="T3" fmla="*/ 337 h 675"/>
                <a:gd name="T4" fmla="*/ 2907 w 3244"/>
                <a:gd name="T5" fmla="*/ 0 h 675"/>
                <a:gd name="T6" fmla="*/ 337 w 3244"/>
                <a:gd name="T7" fmla="*/ 0 h 675"/>
                <a:gd name="T8" fmla="*/ 0 w 3244"/>
                <a:gd name="T9" fmla="*/ 337 h 675"/>
                <a:gd name="T10" fmla="*/ 337 w 3244"/>
                <a:gd name="T11" fmla="*/ 675 h 675"/>
                <a:gd name="T12" fmla="*/ 2907 w 3244"/>
                <a:gd name="T13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5">
                  <a:moveTo>
                    <a:pt x="2907" y="675"/>
                  </a:moveTo>
                  <a:cubicBezTo>
                    <a:pt x="3093" y="675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5"/>
                    <a:pt x="337" y="675"/>
                  </a:cubicBezTo>
                  <a:lnTo>
                    <a:pt x="2907" y="67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759333"/>
            <a:lstStyle/>
            <a:p>
              <a:pPr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058" name="MH_Other_8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324" y="5206099"/>
              <a:ext cx="4339590" cy="126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MH_Other_9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6219731" y="5632309"/>
              <a:ext cx="292989" cy="284618"/>
            </a:xfrm>
            <a:custGeom>
              <a:avLst/>
              <a:gdLst>
                <a:gd name="T0" fmla="*/ 2147483646 w 108"/>
                <a:gd name="T1" fmla="*/ 2147483646 h 107"/>
                <a:gd name="T2" fmla="*/ 2147483646 w 108"/>
                <a:gd name="T3" fmla="*/ 2147483646 h 107"/>
                <a:gd name="T4" fmla="*/ 2147483646 w 108"/>
                <a:gd name="T5" fmla="*/ 2147483646 h 107"/>
                <a:gd name="T6" fmla="*/ 2147483646 w 108"/>
                <a:gd name="T7" fmla="*/ 0 h 107"/>
                <a:gd name="T8" fmla="*/ 0 w 108"/>
                <a:gd name="T9" fmla="*/ 2147483646 h 107"/>
                <a:gd name="T10" fmla="*/ 2147483646 w 108"/>
                <a:gd name="T11" fmla="*/ 2147483646 h 107"/>
                <a:gd name="T12" fmla="*/ 2147483646 w 108"/>
                <a:gd name="T13" fmla="*/ 2147483646 h 107"/>
                <a:gd name="T14" fmla="*/ 2147483646 w 108"/>
                <a:gd name="T15" fmla="*/ 2147483646 h 107"/>
                <a:gd name="T16" fmla="*/ 2147483646 w 108"/>
                <a:gd name="T17" fmla="*/ 2147483646 h 107"/>
                <a:gd name="T18" fmla="*/ 2147483646 w 108"/>
                <a:gd name="T19" fmla="*/ 2147483646 h 107"/>
                <a:gd name="T20" fmla="*/ 2147483646 w 108"/>
                <a:gd name="T21" fmla="*/ 2147483646 h 107"/>
                <a:gd name="T22" fmla="*/ 2147483646 w 108"/>
                <a:gd name="T23" fmla="*/ 2147483646 h 107"/>
                <a:gd name="T24" fmla="*/ 2147483646 w 108"/>
                <a:gd name="T25" fmla="*/ 2147483646 h 107"/>
                <a:gd name="T26" fmla="*/ 2147483646 w 108"/>
                <a:gd name="T27" fmla="*/ 2147483646 h 107"/>
                <a:gd name="T28" fmla="*/ 2147483646 w 108"/>
                <a:gd name="T29" fmla="*/ 2147483646 h 107"/>
                <a:gd name="T30" fmla="*/ 2147483646 w 108"/>
                <a:gd name="T31" fmla="*/ 2147483646 h 10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8" h="107">
                  <a:moveTo>
                    <a:pt x="105" y="95"/>
                  </a:moveTo>
                  <a:cubicBezTo>
                    <a:pt x="76" y="66"/>
                    <a:pt x="76" y="66"/>
                    <a:pt x="76" y="66"/>
                  </a:cubicBezTo>
                  <a:cubicBezTo>
                    <a:pt x="81" y="59"/>
                    <a:pt x="83" y="51"/>
                    <a:pt x="83" y="42"/>
                  </a:cubicBezTo>
                  <a:cubicBezTo>
                    <a:pt x="83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51" y="83"/>
                    <a:pt x="59" y="81"/>
                    <a:pt x="66" y="76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6" y="106"/>
                    <a:pt x="98" y="107"/>
                    <a:pt x="100" y="107"/>
                  </a:cubicBezTo>
                  <a:cubicBezTo>
                    <a:pt x="101" y="107"/>
                    <a:pt x="103" y="106"/>
                    <a:pt x="105" y="105"/>
                  </a:cubicBezTo>
                  <a:cubicBezTo>
                    <a:pt x="108" y="102"/>
                    <a:pt x="108" y="97"/>
                    <a:pt x="105" y="95"/>
                  </a:cubicBezTo>
                  <a:moveTo>
                    <a:pt x="7" y="42"/>
                  </a:moveTo>
                  <a:cubicBezTo>
                    <a:pt x="7" y="23"/>
                    <a:pt x="23" y="7"/>
                    <a:pt x="42" y="7"/>
                  </a:cubicBezTo>
                  <a:cubicBezTo>
                    <a:pt x="61" y="7"/>
                    <a:pt x="76" y="23"/>
                    <a:pt x="76" y="42"/>
                  </a:cubicBezTo>
                  <a:cubicBezTo>
                    <a:pt x="76" y="61"/>
                    <a:pt x="61" y="76"/>
                    <a:pt x="42" y="76"/>
                  </a:cubicBezTo>
                  <a:cubicBezTo>
                    <a:pt x="23" y="76"/>
                    <a:pt x="7" y="61"/>
                    <a:pt x="7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MH_Other_20"/>
            <p:cNvSpPr txBox="1"/>
            <p:nvPr>
              <p:custDataLst>
                <p:tags r:id="rId7"/>
              </p:custDataLst>
            </p:nvPr>
          </p:nvSpPr>
          <p:spPr>
            <a:xfrm>
              <a:off x="7047045" y="5612330"/>
              <a:ext cx="559191" cy="32457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MH_Text_4"/>
            <p:cNvSpPr txBox="1"/>
            <p:nvPr>
              <p:custDataLst>
                <p:tags r:id="rId8"/>
              </p:custDataLst>
            </p:nvPr>
          </p:nvSpPr>
          <p:spPr>
            <a:xfrm>
              <a:off x="7594327" y="5623257"/>
              <a:ext cx="2187223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lvl="0"/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研究成果与应用</a:t>
              </a:r>
              <a:endPara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871665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50185" y="2489190"/>
            <a:ext cx="4332610" cy="4266143"/>
            <a:chOff x="3716515" y="2198268"/>
            <a:chExt cx="4730828" cy="465825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36753" y="2566683"/>
            <a:ext cx="2085109" cy="702873"/>
            <a:chOff x="9720774" y="2761849"/>
            <a:chExt cx="2511867" cy="767479"/>
          </a:xfrm>
        </p:grpSpPr>
        <p:sp>
          <p:nvSpPr>
            <p:cNvPr id="36" name="TextBox 35"/>
            <p:cNvSpPr txBox="1"/>
            <p:nvPr/>
          </p:nvSpPr>
          <p:spPr>
            <a:xfrm>
              <a:off x="9726738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720774" y="3060235"/>
              <a:ext cx="2511867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36752" y="3683835"/>
            <a:ext cx="2085111" cy="716466"/>
            <a:chOff x="9720773" y="2761849"/>
            <a:chExt cx="2511870" cy="782321"/>
          </a:xfrm>
        </p:grpSpPr>
        <p:sp>
          <p:nvSpPr>
            <p:cNvPr id="40" name="TextBox 39"/>
            <p:cNvSpPr txBox="1"/>
            <p:nvPr/>
          </p:nvSpPr>
          <p:spPr>
            <a:xfrm>
              <a:off x="9720773" y="2761849"/>
              <a:ext cx="151397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20775" y="3060235"/>
              <a:ext cx="2511868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736752" y="4802712"/>
            <a:ext cx="2085111" cy="716466"/>
            <a:chOff x="9720772" y="2761849"/>
            <a:chExt cx="2511870" cy="782321"/>
          </a:xfrm>
        </p:grpSpPr>
        <p:sp>
          <p:nvSpPr>
            <p:cNvPr id="43" name="TextBox 42"/>
            <p:cNvSpPr txBox="1"/>
            <p:nvPr/>
          </p:nvSpPr>
          <p:spPr>
            <a:xfrm>
              <a:off x="9720772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20773" y="3060235"/>
              <a:ext cx="2511869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 flipH="1">
            <a:off x="2061029" y="2566686"/>
            <a:ext cx="2107425" cy="716464"/>
            <a:chOff x="9720775" y="2761849"/>
            <a:chExt cx="2343012" cy="782319"/>
          </a:xfrm>
        </p:grpSpPr>
        <p:sp>
          <p:nvSpPr>
            <p:cNvPr id="46" name="TextBox 45"/>
            <p:cNvSpPr txBox="1"/>
            <p:nvPr/>
          </p:nvSpPr>
          <p:spPr>
            <a:xfrm>
              <a:off x="9747983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flipH="1">
            <a:off x="2057866" y="3683836"/>
            <a:ext cx="2124855" cy="716464"/>
            <a:chOff x="9701397" y="2761849"/>
            <a:chExt cx="2362390" cy="782319"/>
          </a:xfrm>
        </p:grpSpPr>
        <p:sp>
          <p:nvSpPr>
            <p:cNvPr id="49" name="TextBox 48"/>
            <p:cNvSpPr txBox="1"/>
            <p:nvPr/>
          </p:nvSpPr>
          <p:spPr>
            <a:xfrm>
              <a:off x="9701397" y="2761849"/>
              <a:ext cx="1527914" cy="2579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flipH="1">
            <a:off x="2061029" y="4802712"/>
            <a:ext cx="2107425" cy="702871"/>
            <a:chOff x="9720775" y="2761849"/>
            <a:chExt cx="2343012" cy="767477"/>
          </a:xfrm>
        </p:grpSpPr>
        <p:sp>
          <p:nvSpPr>
            <p:cNvPr id="52" name="TextBox 51"/>
            <p:cNvSpPr txBox="1"/>
            <p:nvPr/>
          </p:nvSpPr>
          <p:spPr>
            <a:xfrm>
              <a:off x="9768598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720775" y="3060233"/>
              <a:ext cx="2343012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92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99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8576" y="3950156"/>
            <a:ext cx="12875903" cy="3282494"/>
          </a:xfrm>
          <a:custGeom>
            <a:avLst/>
            <a:gdLst>
              <a:gd name="T0" fmla="*/ 992 w 992"/>
              <a:gd name="T1" fmla="*/ 0 h 508"/>
              <a:gd name="T2" fmla="*/ 992 w 992"/>
              <a:gd name="T3" fmla="*/ 508 h 508"/>
              <a:gd name="T4" fmla="*/ 0 w 992"/>
              <a:gd name="T5" fmla="*/ 508 h 508"/>
              <a:gd name="T6" fmla="*/ 0 w 992"/>
              <a:gd name="T7" fmla="*/ 0 h 508"/>
              <a:gd name="T8" fmla="*/ 494 w 992"/>
              <a:gd name="T9" fmla="*/ 105 h 508"/>
              <a:gd name="T10" fmla="*/ 992 w 992"/>
              <a:gd name="T11" fmla="*/ 0 h 508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0 h 10000"/>
              <a:gd name="connsiteX4" fmla="*/ 4938 w 10000"/>
              <a:gd name="connsiteY4" fmla="*/ 4352 h 10000"/>
              <a:gd name="connsiteX5" fmla="*/ 10000 w 10000"/>
              <a:gd name="connsiteY5" fmla="*/ 0 h 10000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0 h 10000"/>
              <a:gd name="connsiteX4" fmla="*/ 4938 w 10000"/>
              <a:gd name="connsiteY4" fmla="*/ 5406 h 10000"/>
              <a:gd name="connsiteX5" fmla="*/ 10000 w 10000"/>
              <a:gd name="connsiteY5" fmla="*/ 0 h 10000"/>
              <a:gd name="connsiteX0" fmla="*/ 10000 w 10000"/>
              <a:gd name="connsiteY0" fmla="*/ 0 h 10000"/>
              <a:gd name="connsiteX1" fmla="*/ 10000 w 10000"/>
              <a:gd name="connsiteY1" fmla="*/ 10000 h 10000"/>
              <a:gd name="connsiteX2" fmla="*/ 0 w 10000"/>
              <a:gd name="connsiteY2" fmla="*/ 10000 h 10000"/>
              <a:gd name="connsiteX3" fmla="*/ 0 w 10000"/>
              <a:gd name="connsiteY3" fmla="*/ 0 h 10000"/>
              <a:gd name="connsiteX4" fmla="*/ 4961 w 10000"/>
              <a:gd name="connsiteY4" fmla="*/ 6369 h 10000"/>
              <a:gd name="connsiteX5" fmla="*/ 1000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lnTo>
                  <a:pt x="10000" y="10000"/>
                </a:lnTo>
                <a:lnTo>
                  <a:pt x="0" y="10000"/>
                </a:lnTo>
                <a:lnTo>
                  <a:pt x="0" y="0"/>
                </a:lnTo>
                <a:lnTo>
                  <a:pt x="4961" y="6369"/>
                </a:lnTo>
                <a:lnTo>
                  <a:pt x="100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359285" y="1128950"/>
            <a:ext cx="4140180" cy="2487376"/>
            <a:chOff x="8615362" y="7216183"/>
            <a:chExt cx="7639051" cy="45894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8716962" y="8414746"/>
              <a:ext cx="1858963" cy="1925638"/>
            </a:xfrm>
            <a:custGeom>
              <a:avLst/>
              <a:gdLst>
                <a:gd name="T0" fmla="*/ 495 w 495"/>
                <a:gd name="T1" fmla="*/ 498 h 512"/>
                <a:gd name="T2" fmla="*/ 480 w 495"/>
                <a:gd name="T3" fmla="*/ 512 h 512"/>
                <a:gd name="T4" fmla="*/ 15 w 495"/>
                <a:gd name="T5" fmla="*/ 512 h 512"/>
                <a:gd name="T6" fmla="*/ 0 w 495"/>
                <a:gd name="T7" fmla="*/ 498 h 512"/>
                <a:gd name="T8" fmla="*/ 0 w 495"/>
                <a:gd name="T9" fmla="*/ 13 h 512"/>
                <a:gd name="T10" fmla="*/ 15 w 495"/>
                <a:gd name="T11" fmla="*/ 0 h 512"/>
                <a:gd name="T12" fmla="*/ 480 w 495"/>
                <a:gd name="T13" fmla="*/ 0 h 512"/>
                <a:gd name="T14" fmla="*/ 495 w 495"/>
                <a:gd name="T15" fmla="*/ 13 h 512"/>
                <a:gd name="T16" fmla="*/ 495 w 495"/>
                <a:gd name="T17" fmla="*/ 49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5" h="512">
                  <a:moveTo>
                    <a:pt x="495" y="498"/>
                  </a:moveTo>
                  <a:cubicBezTo>
                    <a:pt x="495" y="506"/>
                    <a:pt x="488" y="512"/>
                    <a:pt x="480" y="512"/>
                  </a:cubicBezTo>
                  <a:cubicBezTo>
                    <a:pt x="15" y="512"/>
                    <a:pt x="15" y="512"/>
                    <a:pt x="15" y="512"/>
                  </a:cubicBezTo>
                  <a:cubicBezTo>
                    <a:pt x="7" y="512"/>
                    <a:pt x="0" y="506"/>
                    <a:pt x="0" y="49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88" y="0"/>
                    <a:pt x="495" y="6"/>
                    <a:pt x="495" y="13"/>
                  </a:cubicBezTo>
                  <a:lnTo>
                    <a:pt x="495" y="49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8799512" y="8622708"/>
              <a:ext cx="1554163" cy="1514475"/>
            </a:xfrm>
            <a:custGeom>
              <a:avLst/>
              <a:gdLst>
                <a:gd name="T0" fmla="*/ 414 w 414"/>
                <a:gd name="T1" fmla="*/ 389 h 403"/>
                <a:gd name="T2" fmla="*/ 396 w 414"/>
                <a:gd name="T3" fmla="*/ 403 h 403"/>
                <a:gd name="T4" fmla="*/ 18 w 414"/>
                <a:gd name="T5" fmla="*/ 403 h 403"/>
                <a:gd name="T6" fmla="*/ 0 w 414"/>
                <a:gd name="T7" fmla="*/ 389 h 403"/>
                <a:gd name="T8" fmla="*/ 0 w 414"/>
                <a:gd name="T9" fmla="*/ 13 h 403"/>
                <a:gd name="T10" fmla="*/ 18 w 414"/>
                <a:gd name="T11" fmla="*/ 0 h 403"/>
                <a:gd name="T12" fmla="*/ 396 w 414"/>
                <a:gd name="T13" fmla="*/ 0 h 403"/>
                <a:gd name="T14" fmla="*/ 414 w 414"/>
                <a:gd name="T15" fmla="*/ 13 h 403"/>
                <a:gd name="T16" fmla="*/ 414 w 414"/>
                <a:gd name="T17" fmla="*/ 389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03">
                  <a:moveTo>
                    <a:pt x="414" y="389"/>
                  </a:moveTo>
                  <a:cubicBezTo>
                    <a:pt x="414" y="397"/>
                    <a:pt x="406" y="403"/>
                    <a:pt x="396" y="403"/>
                  </a:cubicBezTo>
                  <a:cubicBezTo>
                    <a:pt x="18" y="403"/>
                    <a:pt x="18" y="403"/>
                    <a:pt x="18" y="403"/>
                  </a:cubicBezTo>
                  <a:cubicBezTo>
                    <a:pt x="8" y="403"/>
                    <a:pt x="0" y="397"/>
                    <a:pt x="0" y="38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8" y="0"/>
                    <a:pt x="18" y="0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406" y="0"/>
                    <a:pt x="414" y="6"/>
                    <a:pt x="414" y="13"/>
                  </a:cubicBezTo>
                  <a:lnTo>
                    <a:pt x="414" y="389"/>
                  </a:lnTo>
                  <a:close/>
                </a:path>
              </a:pathLst>
            </a:cu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8724900" y="8997358"/>
              <a:ext cx="107950" cy="109538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8724900" y="9216433"/>
              <a:ext cx="107950" cy="107950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8724900" y="9430746"/>
              <a:ext cx="104775" cy="107950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8720137" y="9648233"/>
              <a:ext cx="109538" cy="109538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8720137" y="9865721"/>
              <a:ext cx="109538" cy="106363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8720137" y="10080033"/>
              <a:ext cx="109538" cy="109538"/>
            </a:xfrm>
            <a:prstGeom prst="ellipse">
              <a:avLst/>
            </a:pr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8615362" y="9016408"/>
              <a:ext cx="184150" cy="74613"/>
            </a:xfrm>
            <a:custGeom>
              <a:avLst/>
              <a:gdLst>
                <a:gd name="T0" fmla="*/ 49 w 49"/>
                <a:gd name="T1" fmla="*/ 10 h 20"/>
                <a:gd name="T2" fmla="*/ 41 w 49"/>
                <a:gd name="T3" fmla="*/ 20 h 20"/>
                <a:gd name="T4" fmla="*/ 8 w 49"/>
                <a:gd name="T5" fmla="*/ 20 h 20"/>
                <a:gd name="T6" fmla="*/ 0 w 49"/>
                <a:gd name="T7" fmla="*/ 10 h 20"/>
                <a:gd name="T8" fmla="*/ 8 w 49"/>
                <a:gd name="T9" fmla="*/ 0 h 20"/>
                <a:gd name="T10" fmla="*/ 41 w 49"/>
                <a:gd name="T11" fmla="*/ 0 h 20"/>
                <a:gd name="T12" fmla="*/ 49 w 49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0">
                  <a:moveTo>
                    <a:pt x="49" y="10"/>
                  </a:moveTo>
                  <a:cubicBezTo>
                    <a:pt x="49" y="15"/>
                    <a:pt x="45" y="20"/>
                    <a:pt x="4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" y="20"/>
                    <a:pt x="0" y="15"/>
                    <a:pt x="0" y="10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4"/>
                    <a:pt x="49" y="1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8615362" y="9230721"/>
              <a:ext cx="184150" cy="74613"/>
            </a:xfrm>
            <a:custGeom>
              <a:avLst/>
              <a:gdLst>
                <a:gd name="T0" fmla="*/ 49 w 49"/>
                <a:gd name="T1" fmla="*/ 10 h 20"/>
                <a:gd name="T2" fmla="*/ 41 w 49"/>
                <a:gd name="T3" fmla="*/ 20 h 20"/>
                <a:gd name="T4" fmla="*/ 8 w 49"/>
                <a:gd name="T5" fmla="*/ 20 h 20"/>
                <a:gd name="T6" fmla="*/ 0 w 49"/>
                <a:gd name="T7" fmla="*/ 10 h 20"/>
                <a:gd name="T8" fmla="*/ 8 w 49"/>
                <a:gd name="T9" fmla="*/ 0 h 20"/>
                <a:gd name="T10" fmla="*/ 41 w 49"/>
                <a:gd name="T11" fmla="*/ 0 h 20"/>
                <a:gd name="T12" fmla="*/ 49 w 49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0">
                  <a:moveTo>
                    <a:pt x="49" y="10"/>
                  </a:moveTo>
                  <a:cubicBezTo>
                    <a:pt x="49" y="16"/>
                    <a:pt x="45" y="20"/>
                    <a:pt x="4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" y="20"/>
                    <a:pt x="0" y="16"/>
                    <a:pt x="0" y="10"/>
                  </a:cubicBezTo>
                  <a:cubicBezTo>
                    <a:pt x="0" y="5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5"/>
                    <a:pt x="49" y="1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8615362" y="9448208"/>
              <a:ext cx="184150" cy="76200"/>
            </a:xfrm>
            <a:custGeom>
              <a:avLst/>
              <a:gdLst>
                <a:gd name="T0" fmla="*/ 49 w 49"/>
                <a:gd name="T1" fmla="*/ 10 h 20"/>
                <a:gd name="T2" fmla="*/ 41 w 49"/>
                <a:gd name="T3" fmla="*/ 20 h 20"/>
                <a:gd name="T4" fmla="*/ 8 w 49"/>
                <a:gd name="T5" fmla="*/ 20 h 20"/>
                <a:gd name="T6" fmla="*/ 0 w 49"/>
                <a:gd name="T7" fmla="*/ 10 h 20"/>
                <a:gd name="T8" fmla="*/ 8 w 49"/>
                <a:gd name="T9" fmla="*/ 0 h 20"/>
                <a:gd name="T10" fmla="*/ 41 w 49"/>
                <a:gd name="T11" fmla="*/ 0 h 20"/>
                <a:gd name="T12" fmla="*/ 49 w 49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0">
                  <a:moveTo>
                    <a:pt x="49" y="10"/>
                  </a:moveTo>
                  <a:cubicBezTo>
                    <a:pt x="49" y="15"/>
                    <a:pt x="45" y="20"/>
                    <a:pt x="4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" y="20"/>
                    <a:pt x="0" y="15"/>
                    <a:pt x="0" y="10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4"/>
                    <a:pt x="49" y="1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8615362" y="9667283"/>
              <a:ext cx="184150" cy="71438"/>
            </a:xfrm>
            <a:custGeom>
              <a:avLst/>
              <a:gdLst>
                <a:gd name="T0" fmla="*/ 49 w 49"/>
                <a:gd name="T1" fmla="*/ 9 h 19"/>
                <a:gd name="T2" fmla="*/ 41 w 49"/>
                <a:gd name="T3" fmla="*/ 19 h 19"/>
                <a:gd name="T4" fmla="*/ 8 w 49"/>
                <a:gd name="T5" fmla="*/ 19 h 19"/>
                <a:gd name="T6" fmla="*/ 0 w 49"/>
                <a:gd name="T7" fmla="*/ 9 h 19"/>
                <a:gd name="T8" fmla="*/ 8 w 49"/>
                <a:gd name="T9" fmla="*/ 0 h 19"/>
                <a:gd name="T10" fmla="*/ 41 w 49"/>
                <a:gd name="T11" fmla="*/ 0 h 19"/>
                <a:gd name="T12" fmla="*/ 49 w 49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9" y="9"/>
                  </a:moveTo>
                  <a:cubicBezTo>
                    <a:pt x="49" y="15"/>
                    <a:pt x="45" y="19"/>
                    <a:pt x="41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3" y="19"/>
                    <a:pt x="0" y="15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4"/>
                    <a:pt x="49" y="9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8615362" y="9881596"/>
              <a:ext cx="184150" cy="74613"/>
            </a:xfrm>
            <a:custGeom>
              <a:avLst/>
              <a:gdLst>
                <a:gd name="T0" fmla="*/ 49 w 49"/>
                <a:gd name="T1" fmla="*/ 10 h 20"/>
                <a:gd name="T2" fmla="*/ 41 w 49"/>
                <a:gd name="T3" fmla="*/ 20 h 20"/>
                <a:gd name="T4" fmla="*/ 8 w 49"/>
                <a:gd name="T5" fmla="*/ 20 h 20"/>
                <a:gd name="T6" fmla="*/ 0 w 49"/>
                <a:gd name="T7" fmla="*/ 10 h 20"/>
                <a:gd name="T8" fmla="*/ 8 w 49"/>
                <a:gd name="T9" fmla="*/ 0 h 20"/>
                <a:gd name="T10" fmla="*/ 41 w 49"/>
                <a:gd name="T11" fmla="*/ 0 h 20"/>
                <a:gd name="T12" fmla="*/ 49 w 49"/>
                <a:gd name="T1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20">
                  <a:moveTo>
                    <a:pt x="49" y="10"/>
                  </a:moveTo>
                  <a:cubicBezTo>
                    <a:pt x="49" y="15"/>
                    <a:pt x="45" y="20"/>
                    <a:pt x="4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3" y="20"/>
                    <a:pt x="0" y="15"/>
                    <a:pt x="0" y="10"/>
                  </a:cubicBezTo>
                  <a:cubicBezTo>
                    <a:pt x="0" y="5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5"/>
                    <a:pt x="49" y="1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8615362" y="10099083"/>
              <a:ext cx="184150" cy="71438"/>
            </a:xfrm>
            <a:custGeom>
              <a:avLst/>
              <a:gdLst>
                <a:gd name="T0" fmla="*/ 49 w 49"/>
                <a:gd name="T1" fmla="*/ 10 h 19"/>
                <a:gd name="T2" fmla="*/ 41 w 49"/>
                <a:gd name="T3" fmla="*/ 19 h 19"/>
                <a:gd name="T4" fmla="*/ 8 w 49"/>
                <a:gd name="T5" fmla="*/ 19 h 19"/>
                <a:gd name="T6" fmla="*/ 0 w 49"/>
                <a:gd name="T7" fmla="*/ 10 h 19"/>
                <a:gd name="T8" fmla="*/ 8 w 49"/>
                <a:gd name="T9" fmla="*/ 0 h 19"/>
                <a:gd name="T10" fmla="*/ 41 w 49"/>
                <a:gd name="T11" fmla="*/ 0 h 19"/>
                <a:gd name="T12" fmla="*/ 49 w 49"/>
                <a:gd name="T1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9" y="10"/>
                  </a:moveTo>
                  <a:cubicBezTo>
                    <a:pt x="49" y="15"/>
                    <a:pt x="45" y="19"/>
                    <a:pt x="41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3" y="19"/>
                    <a:pt x="0" y="15"/>
                    <a:pt x="0" y="10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5" y="0"/>
                    <a:pt x="49" y="4"/>
                    <a:pt x="49" y="10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0815637" y="1158815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785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0196512" y="7528921"/>
              <a:ext cx="5326063" cy="3517900"/>
            </a:xfrm>
            <a:custGeom>
              <a:avLst/>
              <a:gdLst>
                <a:gd name="T0" fmla="*/ 1418 w 1418"/>
                <a:gd name="T1" fmla="*/ 908 h 936"/>
                <a:gd name="T2" fmla="*/ 1390 w 1418"/>
                <a:gd name="T3" fmla="*/ 936 h 936"/>
                <a:gd name="T4" fmla="*/ 28 w 1418"/>
                <a:gd name="T5" fmla="*/ 936 h 936"/>
                <a:gd name="T6" fmla="*/ 0 w 1418"/>
                <a:gd name="T7" fmla="*/ 908 h 936"/>
                <a:gd name="T8" fmla="*/ 0 w 1418"/>
                <a:gd name="T9" fmla="*/ 28 h 936"/>
                <a:gd name="T10" fmla="*/ 28 w 1418"/>
                <a:gd name="T11" fmla="*/ 0 h 936"/>
                <a:gd name="T12" fmla="*/ 1390 w 1418"/>
                <a:gd name="T13" fmla="*/ 0 h 936"/>
                <a:gd name="T14" fmla="*/ 1418 w 1418"/>
                <a:gd name="T15" fmla="*/ 28 h 936"/>
                <a:gd name="T16" fmla="*/ 1418 w 1418"/>
                <a:gd name="T17" fmla="*/ 908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8" h="936">
                  <a:moveTo>
                    <a:pt x="1418" y="908"/>
                  </a:moveTo>
                  <a:cubicBezTo>
                    <a:pt x="1418" y="923"/>
                    <a:pt x="1406" y="936"/>
                    <a:pt x="1390" y="936"/>
                  </a:cubicBezTo>
                  <a:cubicBezTo>
                    <a:pt x="28" y="936"/>
                    <a:pt x="28" y="936"/>
                    <a:pt x="28" y="936"/>
                  </a:cubicBezTo>
                  <a:cubicBezTo>
                    <a:pt x="13" y="936"/>
                    <a:pt x="0" y="923"/>
                    <a:pt x="0" y="90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1390" y="0"/>
                    <a:pt x="1390" y="0"/>
                    <a:pt x="1390" y="0"/>
                  </a:cubicBezTo>
                  <a:cubicBezTo>
                    <a:pt x="1406" y="0"/>
                    <a:pt x="1418" y="13"/>
                    <a:pt x="1418" y="28"/>
                  </a:cubicBezTo>
                  <a:cubicBezTo>
                    <a:pt x="1418" y="908"/>
                    <a:pt x="1418" y="908"/>
                    <a:pt x="1418" y="908"/>
                  </a:cubicBez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0350500" y="7663858"/>
              <a:ext cx="5040313" cy="3228975"/>
            </a:xfrm>
            <a:custGeom>
              <a:avLst/>
              <a:gdLst>
                <a:gd name="T0" fmla="*/ 3175 w 3175"/>
                <a:gd name="T1" fmla="*/ 2034 h 2034"/>
                <a:gd name="T2" fmla="*/ 0 w 3175"/>
                <a:gd name="T3" fmla="*/ 2034 h 2034"/>
                <a:gd name="T4" fmla="*/ 0 w 3175"/>
                <a:gd name="T5" fmla="*/ 0 h 2034"/>
                <a:gd name="T6" fmla="*/ 3175 w 3175"/>
                <a:gd name="T7" fmla="*/ 0 h 2034"/>
                <a:gd name="T8" fmla="*/ 3175 w 3175"/>
                <a:gd name="T9" fmla="*/ 2034 h 2034"/>
                <a:gd name="T10" fmla="*/ 3175 w 3175"/>
                <a:gd name="T11" fmla="*/ 2034 h 2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75" h="2034">
                  <a:moveTo>
                    <a:pt x="3175" y="2034"/>
                  </a:moveTo>
                  <a:lnTo>
                    <a:pt x="0" y="2034"/>
                  </a:lnTo>
                  <a:lnTo>
                    <a:pt x="0" y="0"/>
                  </a:lnTo>
                  <a:lnTo>
                    <a:pt x="3175" y="0"/>
                  </a:lnTo>
                  <a:lnTo>
                    <a:pt x="3175" y="2034"/>
                  </a:lnTo>
                  <a:lnTo>
                    <a:pt x="3175" y="203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0650537" y="7659096"/>
              <a:ext cx="4440238" cy="3228975"/>
            </a:xfrm>
            <a:custGeom>
              <a:avLst/>
              <a:gdLst>
                <a:gd name="T0" fmla="*/ 2797 w 2797"/>
                <a:gd name="T1" fmla="*/ 2034 h 2034"/>
                <a:gd name="T2" fmla="*/ 0 w 2797"/>
                <a:gd name="T3" fmla="*/ 2034 h 2034"/>
                <a:gd name="T4" fmla="*/ 0 w 2797"/>
                <a:gd name="T5" fmla="*/ 0 h 2034"/>
                <a:gd name="T6" fmla="*/ 2797 w 2797"/>
                <a:gd name="T7" fmla="*/ 0 h 2034"/>
                <a:gd name="T8" fmla="*/ 2797 w 2797"/>
                <a:gd name="T9" fmla="*/ 2034 h 2034"/>
                <a:gd name="T10" fmla="*/ 2797 w 2797"/>
                <a:gd name="T11" fmla="*/ 2034 h 2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97" h="2034">
                  <a:moveTo>
                    <a:pt x="2797" y="2034"/>
                  </a:moveTo>
                  <a:lnTo>
                    <a:pt x="0" y="2034"/>
                  </a:lnTo>
                  <a:lnTo>
                    <a:pt x="0" y="0"/>
                  </a:lnTo>
                  <a:lnTo>
                    <a:pt x="2797" y="0"/>
                  </a:lnTo>
                  <a:lnTo>
                    <a:pt x="2797" y="2034"/>
                  </a:lnTo>
                  <a:lnTo>
                    <a:pt x="2797" y="20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3182600" y="10888071"/>
              <a:ext cx="1543050" cy="4763"/>
            </a:xfrm>
            <a:custGeom>
              <a:avLst/>
              <a:gdLst>
                <a:gd name="T0" fmla="*/ 972 w 972"/>
                <a:gd name="T1" fmla="*/ 0 h 3"/>
                <a:gd name="T2" fmla="*/ 0 w 972"/>
                <a:gd name="T3" fmla="*/ 0 h 3"/>
                <a:gd name="T4" fmla="*/ 972 w 972"/>
                <a:gd name="T5" fmla="*/ 3 h 3"/>
                <a:gd name="T6" fmla="*/ 972 w 972"/>
                <a:gd name="T7" fmla="*/ 0 h 3"/>
                <a:gd name="T8" fmla="*/ 972 w 97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2" h="3">
                  <a:moveTo>
                    <a:pt x="972" y="0"/>
                  </a:moveTo>
                  <a:lnTo>
                    <a:pt x="0" y="0"/>
                  </a:lnTo>
                  <a:lnTo>
                    <a:pt x="972" y="3"/>
                  </a:lnTo>
                  <a:lnTo>
                    <a:pt x="972" y="0"/>
                  </a:lnTo>
                  <a:lnTo>
                    <a:pt x="972" y="0"/>
                  </a:lnTo>
                  <a:close/>
                </a:path>
              </a:pathLst>
            </a:custGeom>
            <a:solidFill>
              <a:srgbClr val="C9BE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2893675" y="7663858"/>
              <a:ext cx="1831975" cy="3224213"/>
            </a:xfrm>
            <a:custGeom>
              <a:avLst/>
              <a:gdLst>
                <a:gd name="T0" fmla="*/ 1154 w 1154"/>
                <a:gd name="T1" fmla="*/ 0 h 2031"/>
                <a:gd name="T2" fmla="*/ 0 w 1154"/>
                <a:gd name="T3" fmla="*/ 0 h 2031"/>
                <a:gd name="T4" fmla="*/ 0 w 1154"/>
                <a:gd name="T5" fmla="*/ 2029 h 2031"/>
                <a:gd name="T6" fmla="*/ 182 w 1154"/>
                <a:gd name="T7" fmla="*/ 2031 h 2031"/>
                <a:gd name="T8" fmla="*/ 1154 w 1154"/>
                <a:gd name="T9" fmla="*/ 2031 h 2031"/>
                <a:gd name="T10" fmla="*/ 1154 w 1154"/>
                <a:gd name="T11" fmla="*/ 0 h 2031"/>
                <a:gd name="T12" fmla="*/ 1154 w 1154"/>
                <a:gd name="T13" fmla="*/ 0 h 2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4" h="2031">
                  <a:moveTo>
                    <a:pt x="1154" y="0"/>
                  </a:moveTo>
                  <a:lnTo>
                    <a:pt x="0" y="0"/>
                  </a:lnTo>
                  <a:lnTo>
                    <a:pt x="0" y="2029"/>
                  </a:lnTo>
                  <a:lnTo>
                    <a:pt x="182" y="2031"/>
                  </a:lnTo>
                  <a:lnTo>
                    <a:pt x="1154" y="2031"/>
                  </a:lnTo>
                  <a:lnTo>
                    <a:pt x="1154" y="0"/>
                  </a:lnTo>
                  <a:lnTo>
                    <a:pt x="1154" y="0"/>
                  </a:lnTo>
                  <a:close/>
                </a:path>
              </a:pathLst>
            </a:custGeom>
            <a:solidFill>
              <a:srgbClr val="D8CF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2858750" y="7216183"/>
              <a:ext cx="1762125" cy="4141788"/>
            </a:xfrm>
            <a:custGeom>
              <a:avLst/>
              <a:gdLst>
                <a:gd name="T0" fmla="*/ 1110 w 1110"/>
                <a:gd name="T1" fmla="*/ 2609 h 2609"/>
                <a:gd name="T2" fmla="*/ 0 w 1110"/>
                <a:gd name="T3" fmla="*/ 2316 h 2609"/>
                <a:gd name="T4" fmla="*/ 0 w 1110"/>
                <a:gd name="T5" fmla="*/ 282 h 2609"/>
                <a:gd name="T6" fmla="*/ 1110 w 1110"/>
                <a:gd name="T7" fmla="*/ 0 h 2609"/>
                <a:gd name="T8" fmla="*/ 1110 w 1110"/>
                <a:gd name="T9" fmla="*/ 2609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0" h="2609">
                  <a:moveTo>
                    <a:pt x="1110" y="2609"/>
                  </a:moveTo>
                  <a:lnTo>
                    <a:pt x="0" y="2316"/>
                  </a:lnTo>
                  <a:lnTo>
                    <a:pt x="0" y="282"/>
                  </a:lnTo>
                  <a:lnTo>
                    <a:pt x="1110" y="0"/>
                  </a:lnTo>
                  <a:lnTo>
                    <a:pt x="1110" y="26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1128375" y="10827746"/>
              <a:ext cx="60325" cy="65088"/>
            </a:xfrm>
            <a:custGeom>
              <a:avLst/>
              <a:gdLst>
                <a:gd name="T0" fmla="*/ 23 w 38"/>
                <a:gd name="T1" fmla="*/ 41 h 41"/>
                <a:gd name="T2" fmla="*/ 38 w 38"/>
                <a:gd name="T3" fmla="*/ 10 h 41"/>
                <a:gd name="T4" fmla="*/ 19 w 38"/>
                <a:gd name="T5" fmla="*/ 0 h 41"/>
                <a:gd name="T6" fmla="*/ 0 w 38"/>
                <a:gd name="T7" fmla="*/ 41 h 41"/>
                <a:gd name="T8" fmla="*/ 23 w 38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1">
                  <a:moveTo>
                    <a:pt x="23" y="41"/>
                  </a:moveTo>
                  <a:lnTo>
                    <a:pt x="38" y="10"/>
                  </a:lnTo>
                  <a:lnTo>
                    <a:pt x="19" y="0"/>
                  </a:lnTo>
                  <a:lnTo>
                    <a:pt x="0" y="41"/>
                  </a:lnTo>
                  <a:lnTo>
                    <a:pt x="23" y="41"/>
                  </a:lnTo>
                  <a:close/>
                </a:path>
              </a:pathLst>
            </a:custGeom>
            <a:solidFill>
              <a:srgbClr val="C9BE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0768012" y="11546883"/>
              <a:ext cx="269875" cy="255588"/>
            </a:xfrm>
            <a:custGeom>
              <a:avLst/>
              <a:gdLst>
                <a:gd name="T0" fmla="*/ 65 w 72"/>
                <a:gd name="T1" fmla="*/ 48 h 68"/>
                <a:gd name="T2" fmla="*/ 24 w 72"/>
                <a:gd name="T3" fmla="*/ 61 h 68"/>
                <a:gd name="T4" fmla="*/ 7 w 72"/>
                <a:gd name="T5" fmla="*/ 21 h 68"/>
                <a:gd name="T6" fmla="*/ 49 w 72"/>
                <a:gd name="T7" fmla="*/ 7 h 68"/>
                <a:gd name="T8" fmla="*/ 65 w 72"/>
                <a:gd name="T9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68">
                  <a:moveTo>
                    <a:pt x="65" y="48"/>
                  </a:moveTo>
                  <a:cubicBezTo>
                    <a:pt x="58" y="62"/>
                    <a:pt x="40" y="68"/>
                    <a:pt x="24" y="61"/>
                  </a:cubicBezTo>
                  <a:cubicBezTo>
                    <a:pt x="8" y="54"/>
                    <a:pt x="0" y="35"/>
                    <a:pt x="7" y="21"/>
                  </a:cubicBezTo>
                  <a:cubicBezTo>
                    <a:pt x="14" y="6"/>
                    <a:pt x="33" y="0"/>
                    <a:pt x="49" y="7"/>
                  </a:cubicBezTo>
                  <a:cubicBezTo>
                    <a:pt x="65" y="15"/>
                    <a:pt x="72" y="33"/>
                    <a:pt x="65" y="48"/>
                  </a:cubicBezTo>
                  <a:close/>
                </a:path>
              </a:pathLst>
            </a:custGeom>
            <a:solidFill>
              <a:srgbClr val="C9BE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0853737" y="11577046"/>
              <a:ext cx="184150" cy="228600"/>
            </a:xfrm>
            <a:custGeom>
              <a:avLst/>
              <a:gdLst>
                <a:gd name="T0" fmla="*/ 26 w 49"/>
                <a:gd name="T1" fmla="*/ 0 h 61"/>
                <a:gd name="T2" fmla="*/ 25 w 49"/>
                <a:gd name="T3" fmla="*/ 0 h 61"/>
                <a:gd name="T4" fmla="*/ 0 w 49"/>
                <a:gd name="T5" fmla="*/ 53 h 61"/>
                <a:gd name="T6" fmla="*/ 1 w 49"/>
                <a:gd name="T7" fmla="*/ 53 h 61"/>
                <a:gd name="T8" fmla="*/ 42 w 49"/>
                <a:gd name="T9" fmla="*/ 40 h 61"/>
                <a:gd name="T10" fmla="*/ 26 w 49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61"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6" y="61"/>
                    <a:pt x="35" y="55"/>
                    <a:pt x="42" y="40"/>
                  </a:cubicBezTo>
                  <a:cubicBezTo>
                    <a:pt x="49" y="25"/>
                    <a:pt x="42" y="7"/>
                    <a:pt x="26" y="0"/>
                  </a:cubicBezTo>
                  <a:close/>
                </a:path>
              </a:pathLst>
            </a:custGeom>
            <a:solidFill>
              <a:srgbClr val="797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0812462" y="10700746"/>
              <a:ext cx="630238" cy="989013"/>
            </a:xfrm>
            <a:custGeom>
              <a:avLst/>
              <a:gdLst>
                <a:gd name="T0" fmla="*/ 260 w 397"/>
                <a:gd name="T1" fmla="*/ 0 h 623"/>
                <a:gd name="T2" fmla="*/ 0 w 397"/>
                <a:gd name="T3" fmla="*/ 559 h 623"/>
                <a:gd name="T4" fmla="*/ 137 w 397"/>
                <a:gd name="T5" fmla="*/ 623 h 623"/>
                <a:gd name="T6" fmla="*/ 397 w 397"/>
                <a:gd name="T7" fmla="*/ 64 h 623"/>
                <a:gd name="T8" fmla="*/ 260 w 397"/>
                <a:gd name="T9" fmla="*/ 0 h 623"/>
                <a:gd name="T10" fmla="*/ 260 w 397"/>
                <a:gd name="T11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7" h="623">
                  <a:moveTo>
                    <a:pt x="260" y="0"/>
                  </a:moveTo>
                  <a:lnTo>
                    <a:pt x="0" y="559"/>
                  </a:lnTo>
                  <a:lnTo>
                    <a:pt x="137" y="623"/>
                  </a:lnTo>
                  <a:lnTo>
                    <a:pt x="397" y="64"/>
                  </a:lnTo>
                  <a:lnTo>
                    <a:pt x="260" y="0"/>
                  </a:lnTo>
                  <a:lnTo>
                    <a:pt x="260" y="0"/>
                  </a:ln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0809287" y="9745071"/>
              <a:ext cx="1066800" cy="1974850"/>
            </a:xfrm>
            <a:custGeom>
              <a:avLst/>
              <a:gdLst>
                <a:gd name="T0" fmla="*/ 556 w 672"/>
                <a:gd name="T1" fmla="*/ 0 h 1244"/>
                <a:gd name="T2" fmla="*/ 0 w 672"/>
                <a:gd name="T3" fmla="*/ 1189 h 1244"/>
                <a:gd name="T4" fmla="*/ 118 w 672"/>
                <a:gd name="T5" fmla="*/ 1244 h 1244"/>
                <a:gd name="T6" fmla="*/ 672 w 672"/>
                <a:gd name="T7" fmla="*/ 55 h 1244"/>
                <a:gd name="T8" fmla="*/ 556 w 672"/>
                <a:gd name="T9" fmla="*/ 0 h 1244"/>
                <a:gd name="T10" fmla="*/ 556 w 672"/>
                <a:gd name="T11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2" h="1244">
                  <a:moveTo>
                    <a:pt x="556" y="0"/>
                  </a:moveTo>
                  <a:lnTo>
                    <a:pt x="0" y="1189"/>
                  </a:lnTo>
                  <a:lnTo>
                    <a:pt x="118" y="1244"/>
                  </a:lnTo>
                  <a:lnTo>
                    <a:pt x="672" y="55"/>
                  </a:lnTo>
                  <a:lnTo>
                    <a:pt x="556" y="0"/>
                  </a:lnTo>
                  <a:lnTo>
                    <a:pt x="556" y="0"/>
                  </a:ln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0809287" y="9745071"/>
              <a:ext cx="976313" cy="1928813"/>
            </a:xfrm>
            <a:custGeom>
              <a:avLst/>
              <a:gdLst>
                <a:gd name="T0" fmla="*/ 615 w 615"/>
                <a:gd name="T1" fmla="*/ 29 h 1215"/>
                <a:gd name="T2" fmla="*/ 59 w 615"/>
                <a:gd name="T3" fmla="*/ 1215 h 1215"/>
                <a:gd name="T4" fmla="*/ 0 w 615"/>
                <a:gd name="T5" fmla="*/ 1189 h 1215"/>
                <a:gd name="T6" fmla="*/ 556 w 615"/>
                <a:gd name="T7" fmla="*/ 0 h 1215"/>
                <a:gd name="T8" fmla="*/ 615 w 615"/>
                <a:gd name="T9" fmla="*/ 29 h 1215"/>
                <a:gd name="T10" fmla="*/ 615 w 615"/>
                <a:gd name="T11" fmla="*/ 29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5" h="1215">
                  <a:moveTo>
                    <a:pt x="615" y="29"/>
                  </a:moveTo>
                  <a:lnTo>
                    <a:pt x="59" y="1215"/>
                  </a:lnTo>
                  <a:lnTo>
                    <a:pt x="0" y="1189"/>
                  </a:lnTo>
                  <a:lnTo>
                    <a:pt x="556" y="0"/>
                  </a:lnTo>
                  <a:lnTo>
                    <a:pt x="615" y="29"/>
                  </a:lnTo>
                  <a:lnTo>
                    <a:pt x="615" y="29"/>
                  </a:lnTo>
                  <a:close/>
                </a:path>
              </a:pathLst>
            </a:custGeom>
            <a:solidFill>
              <a:srgbClr val="797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0809287" y="11591333"/>
              <a:ext cx="220663" cy="134938"/>
            </a:xfrm>
            <a:custGeom>
              <a:avLst/>
              <a:gdLst>
                <a:gd name="T0" fmla="*/ 12 w 139"/>
                <a:gd name="T1" fmla="*/ 0 h 85"/>
                <a:gd name="T2" fmla="*/ 0 w 139"/>
                <a:gd name="T3" fmla="*/ 26 h 85"/>
                <a:gd name="T4" fmla="*/ 127 w 139"/>
                <a:gd name="T5" fmla="*/ 85 h 85"/>
                <a:gd name="T6" fmla="*/ 139 w 139"/>
                <a:gd name="T7" fmla="*/ 59 h 85"/>
                <a:gd name="T8" fmla="*/ 12 w 139"/>
                <a:gd name="T9" fmla="*/ 0 h 85"/>
                <a:gd name="T10" fmla="*/ 12 w 139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85">
                  <a:moveTo>
                    <a:pt x="12" y="0"/>
                  </a:moveTo>
                  <a:lnTo>
                    <a:pt x="0" y="26"/>
                  </a:lnTo>
                  <a:lnTo>
                    <a:pt x="127" y="85"/>
                  </a:lnTo>
                  <a:lnTo>
                    <a:pt x="139" y="59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1E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1691937" y="9464083"/>
              <a:ext cx="247650" cy="368300"/>
            </a:xfrm>
            <a:custGeom>
              <a:avLst/>
              <a:gdLst>
                <a:gd name="T0" fmla="*/ 118 w 156"/>
                <a:gd name="T1" fmla="*/ 232 h 232"/>
                <a:gd name="T2" fmla="*/ 156 w 156"/>
                <a:gd name="T3" fmla="*/ 0 h 232"/>
                <a:gd name="T4" fmla="*/ 0 w 156"/>
                <a:gd name="T5" fmla="*/ 177 h 232"/>
                <a:gd name="T6" fmla="*/ 118 w 156"/>
                <a:gd name="T7" fmla="*/ 232 h 232"/>
                <a:gd name="T8" fmla="*/ 118 w 156"/>
                <a:gd name="T9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232">
                  <a:moveTo>
                    <a:pt x="118" y="232"/>
                  </a:moveTo>
                  <a:lnTo>
                    <a:pt x="156" y="0"/>
                  </a:lnTo>
                  <a:lnTo>
                    <a:pt x="0" y="177"/>
                  </a:lnTo>
                  <a:lnTo>
                    <a:pt x="118" y="232"/>
                  </a:lnTo>
                  <a:lnTo>
                    <a:pt x="118" y="232"/>
                  </a:lnTo>
                  <a:close/>
                </a:path>
              </a:pathLst>
            </a:custGeom>
            <a:solidFill>
              <a:srgbClr val="C9BE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1785600" y="9464083"/>
              <a:ext cx="153988" cy="368300"/>
            </a:xfrm>
            <a:custGeom>
              <a:avLst/>
              <a:gdLst>
                <a:gd name="T0" fmla="*/ 0 w 97"/>
                <a:gd name="T1" fmla="*/ 206 h 232"/>
                <a:gd name="T2" fmla="*/ 59 w 97"/>
                <a:gd name="T3" fmla="*/ 232 h 232"/>
                <a:gd name="T4" fmla="*/ 97 w 97"/>
                <a:gd name="T5" fmla="*/ 0 h 232"/>
                <a:gd name="T6" fmla="*/ 0 w 97"/>
                <a:gd name="T7" fmla="*/ 206 h 232"/>
                <a:gd name="T8" fmla="*/ 0 w 97"/>
                <a:gd name="T9" fmla="*/ 20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32">
                  <a:moveTo>
                    <a:pt x="0" y="206"/>
                  </a:moveTo>
                  <a:lnTo>
                    <a:pt x="59" y="232"/>
                  </a:lnTo>
                  <a:lnTo>
                    <a:pt x="97" y="0"/>
                  </a:lnTo>
                  <a:lnTo>
                    <a:pt x="0" y="20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797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1909425" y="9475196"/>
              <a:ext cx="19050" cy="19050"/>
            </a:xfrm>
            <a:custGeom>
              <a:avLst/>
              <a:gdLst>
                <a:gd name="T0" fmla="*/ 12 w 12"/>
                <a:gd name="T1" fmla="*/ 0 h 12"/>
                <a:gd name="T2" fmla="*/ 0 w 12"/>
                <a:gd name="T3" fmla="*/ 12 h 12"/>
                <a:gd name="T4" fmla="*/ 0 w 12"/>
                <a:gd name="T5" fmla="*/ 12 h 12"/>
                <a:gd name="T6" fmla="*/ 12 w 12"/>
                <a:gd name="T7" fmla="*/ 0 h 12"/>
                <a:gd name="T8" fmla="*/ 12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1716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1882437" y="9494246"/>
              <a:ext cx="26988" cy="30163"/>
            </a:xfrm>
            <a:custGeom>
              <a:avLst/>
              <a:gdLst>
                <a:gd name="T0" fmla="*/ 17 w 17"/>
                <a:gd name="T1" fmla="*/ 0 h 19"/>
                <a:gd name="T2" fmla="*/ 17 w 17"/>
                <a:gd name="T3" fmla="*/ 0 h 19"/>
                <a:gd name="T4" fmla="*/ 0 w 17"/>
                <a:gd name="T5" fmla="*/ 19 h 19"/>
                <a:gd name="T6" fmla="*/ 0 w 17"/>
                <a:gd name="T7" fmla="*/ 19 h 19"/>
                <a:gd name="T8" fmla="*/ 17 w 17"/>
                <a:gd name="T9" fmla="*/ 0 h 19"/>
                <a:gd name="T10" fmla="*/ 17 w 17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9">
                  <a:moveTo>
                    <a:pt x="17" y="0"/>
                  </a:moveTo>
                  <a:lnTo>
                    <a:pt x="17" y="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14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1882437" y="9472021"/>
              <a:ext cx="49213" cy="63500"/>
            </a:xfrm>
            <a:custGeom>
              <a:avLst/>
              <a:gdLst>
                <a:gd name="T0" fmla="*/ 31 w 31"/>
                <a:gd name="T1" fmla="*/ 0 h 40"/>
                <a:gd name="T2" fmla="*/ 29 w 31"/>
                <a:gd name="T3" fmla="*/ 2 h 40"/>
                <a:gd name="T4" fmla="*/ 17 w 31"/>
                <a:gd name="T5" fmla="*/ 14 h 40"/>
                <a:gd name="T6" fmla="*/ 0 w 31"/>
                <a:gd name="T7" fmla="*/ 33 h 40"/>
                <a:gd name="T8" fmla="*/ 14 w 31"/>
                <a:gd name="T9" fmla="*/ 40 h 40"/>
                <a:gd name="T10" fmla="*/ 31 w 31"/>
                <a:gd name="T11" fmla="*/ 4 h 40"/>
                <a:gd name="T12" fmla="*/ 31 w 31"/>
                <a:gd name="T13" fmla="*/ 0 h 40"/>
                <a:gd name="T14" fmla="*/ 31 w 31"/>
                <a:gd name="T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0">
                  <a:moveTo>
                    <a:pt x="31" y="0"/>
                  </a:moveTo>
                  <a:lnTo>
                    <a:pt x="29" y="2"/>
                  </a:lnTo>
                  <a:lnTo>
                    <a:pt x="17" y="14"/>
                  </a:lnTo>
                  <a:lnTo>
                    <a:pt x="0" y="33"/>
                  </a:lnTo>
                  <a:lnTo>
                    <a:pt x="14" y="40"/>
                  </a:lnTo>
                  <a:lnTo>
                    <a:pt x="31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14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1923712" y="9519646"/>
              <a:ext cx="4763" cy="26988"/>
            </a:xfrm>
            <a:custGeom>
              <a:avLst/>
              <a:gdLst>
                <a:gd name="T0" fmla="*/ 3 w 3"/>
                <a:gd name="T1" fmla="*/ 0 h 17"/>
                <a:gd name="T2" fmla="*/ 0 w 3"/>
                <a:gd name="T3" fmla="*/ 17 h 17"/>
                <a:gd name="T4" fmla="*/ 3 w 3"/>
                <a:gd name="T5" fmla="*/ 17 h 17"/>
                <a:gd name="T6" fmla="*/ 3 w 3"/>
                <a:gd name="T7" fmla="*/ 0 h 17"/>
                <a:gd name="T8" fmla="*/ 3 w 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7">
                  <a:moveTo>
                    <a:pt x="3" y="0"/>
                  </a:moveTo>
                  <a:lnTo>
                    <a:pt x="0" y="17"/>
                  </a:lnTo>
                  <a:lnTo>
                    <a:pt x="3" y="17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4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1904662" y="9478371"/>
              <a:ext cx="26988" cy="68263"/>
            </a:xfrm>
            <a:custGeom>
              <a:avLst/>
              <a:gdLst>
                <a:gd name="T0" fmla="*/ 17 w 17"/>
                <a:gd name="T1" fmla="*/ 0 h 43"/>
                <a:gd name="T2" fmla="*/ 0 w 17"/>
                <a:gd name="T3" fmla="*/ 36 h 43"/>
                <a:gd name="T4" fmla="*/ 12 w 17"/>
                <a:gd name="T5" fmla="*/ 43 h 43"/>
                <a:gd name="T6" fmla="*/ 15 w 17"/>
                <a:gd name="T7" fmla="*/ 26 h 43"/>
                <a:gd name="T8" fmla="*/ 17 w 17"/>
                <a:gd name="T9" fmla="*/ 0 h 43"/>
                <a:gd name="T10" fmla="*/ 17 w 17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3">
                  <a:moveTo>
                    <a:pt x="17" y="0"/>
                  </a:moveTo>
                  <a:lnTo>
                    <a:pt x="0" y="36"/>
                  </a:lnTo>
                  <a:lnTo>
                    <a:pt x="12" y="43"/>
                  </a:lnTo>
                  <a:lnTo>
                    <a:pt x="15" y="26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C0B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1241087" y="10670583"/>
              <a:ext cx="19050" cy="38100"/>
            </a:xfrm>
            <a:custGeom>
              <a:avLst/>
              <a:gdLst>
                <a:gd name="T0" fmla="*/ 12 w 12"/>
                <a:gd name="T1" fmla="*/ 0 h 24"/>
                <a:gd name="T2" fmla="*/ 0 w 12"/>
                <a:gd name="T3" fmla="*/ 24 h 24"/>
                <a:gd name="T4" fmla="*/ 0 w 12"/>
                <a:gd name="T5" fmla="*/ 24 h 24"/>
                <a:gd name="T6" fmla="*/ 12 w 12"/>
                <a:gd name="T7" fmla="*/ 0 h 24"/>
                <a:gd name="T8" fmla="*/ 12 w 12"/>
                <a:gd name="T9" fmla="*/ 0 h 24"/>
                <a:gd name="T10" fmla="*/ 12 w 12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1716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1334750" y="10711858"/>
              <a:ext cx="112713" cy="82550"/>
            </a:xfrm>
            <a:custGeom>
              <a:avLst/>
              <a:gdLst>
                <a:gd name="T0" fmla="*/ 12 w 71"/>
                <a:gd name="T1" fmla="*/ 0 h 52"/>
                <a:gd name="T2" fmla="*/ 0 w 71"/>
                <a:gd name="T3" fmla="*/ 26 h 52"/>
                <a:gd name="T4" fmla="*/ 59 w 71"/>
                <a:gd name="T5" fmla="*/ 52 h 52"/>
                <a:gd name="T6" fmla="*/ 71 w 71"/>
                <a:gd name="T7" fmla="*/ 28 h 52"/>
                <a:gd name="T8" fmla="*/ 12 w 71"/>
                <a:gd name="T9" fmla="*/ 0 h 52"/>
                <a:gd name="T10" fmla="*/ 12 w 71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2">
                  <a:moveTo>
                    <a:pt x="12" y="0"/>
                  </a:moveTo>
                  <a:lnTo>
                    <a:pt x="0" y="26"/>
                  </a:lnTo>
                  <a:lnTo>
                    <a:pt x="59" y="52"/>
                  </a:lnTo>
                  <a:lnTo>
                    <a:pt x="71" y="28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3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1241087" y="10670583"/>
              <a:ext cx="112713" cy="82550"/>
            </a:xfrm>
            <a:custGeom>
              <a:avLst/>
              <a:gdLst>
                <a:gd name="T0" fmla="*/ 12 w 71"/>
                <a:gd name="T1" fmla="*/ 0 h 52"/>
                <a:gd name="T2" fmla="*/ 0 w 71"/>
                <a:gd name="T3" fmla="*/ 24 h 52"/>
                <a:gd name="T4" fmla="*/ 59 w 71"/>
                <a:gd name="T5" fmla="*/ 52 h 52"/>
                <a:gd name="T6" fmla="*/ 71 w 71"/>
                <a:gd name="T7" fmla="*/ 26 h 52"/>
                <a:gd name="T8" fmla="*/ 12 w 71"/>
                <a:gd name="T9" fmla="*/ 0 h 52"/>
                <a:gd name="T10" fmla="*/ 12 w 71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52">
                  <a:moveTo>
                    <a:pt x="12" y="0"/>
                  </a:moveTo>
                  <a:lnTo>
                    <a:pt x="0" y="24"/>
                  </a:lnTo>
                  <a:lnTo>
                    <a:pt x="59" y="52"/>
                  </a:lnTo>
                  <a:lnTo>
                    <a:pt x="71" y="2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C0B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0729912" y="11046821"/>
              <a:ext cx="285750" cy="577850"/>
            </a:xfrm>
            <a:custGeom>
              <a:avLst/>
              <a:gdLst>
                <a:gd name="T0" fmla="*/ 76 w 76"/>
                <a:gd name="T1" fmla="*/ 0 h 154"/>
                <a:gd name="T2" fmla="*/ 66 w 76"/>
                <a:gd name="T3" fmla="*/ 0 h 154"/>
                <a:gd name="T4" fmla="*/ 3 w 76"/>
                <a:gd name="T5" fmla="*/ 136 h 154"/>
                <a:gd name="T6" fmla="*/ 5 w 76"/>
                <a:gd name="T7" fmla="*/ 149 h 154"/>
                <a:gd name="T8" fmla="*/ 17 w 76"/>
                <a:gd name="T9" fmla="*/ 154 h 154"/>
                <a:gd name="T10" fmla="*/ 17 w 76"/>
                <a:gd name="T11" fmla="*/ 154 h 154"/>
                <a:gd name="T12" fmla="*/ 22 w 76"/>
                <a:gd name="T13" fmla="*/ 147 h 154"/>
                <a:gd name="T14" fmla="*/ 23 w 76"/>
                <a:gd name="T15" fmla="*/ 144 h 154"/>
                <a:gd name="T16" fmla="*/ 18 w 76"/>
                <a:gd name="T17" fmla="*/ 142 h 154"/>
                <a:gd name="T18" fmla="*/ 16 w 76"/>
                <a:gd name="T19" fmla="*/ 129 h 154"/>
                <a:gd name="T20" fmla="*/ 76 w 76"/>
                <a:gd name="T21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" h="154">
                  <a:moveTo>
                    <a:pt x="76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0" y="141"/>
                    <a:pt x="2" y="147"/>
                    <a:pt x="5" y="149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9" y="151"/>
                    <a:pt x="20" y="149"/>
                    <a:pt x="22" y="147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5" y="140"/>
                    <a:pt x="13" y="135"/>
                    <a:pt x="16" y="129"/>
                  </a:cubicBezTo>
                  <a:cubicBezTo>
                    <a:pt x="76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1813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0812462" y="11588158"/>
              <a:ext cx="7938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2 w 2"/>
                <a:gd name="T5" fmla="*/ 1 h 3"/>
                <a:gd name="T6" fmla="*/ 1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170D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0977562" y="10892833"/>
              <a:ext cx="112713" cy="153988"/>
            </a:xfrm>
            <a:custGeom>
              <a:avLst/>
              <a:gdLst>
                <a:gd name="T0" fmla="*/ 71 w 71"/>
                <a:gd name="T1" fmla="*/ 0 h 97"/>
                <a:gd name="T2" fmla="*/ 47 w 71"/>
                <a:gd name="T3" fmla="*/ 0 h 97"/>
                <a:gd name="T4" fmla="*/ 0 w 71"/>
                <a:gd name="T5" fmla="*/ 97 h 97"/>
                <a:gd name="T6" fmla="*/ 24 w 71"/>
                <a:gd name="T7" fmla="*/ 97 h 97"/>
                <a:gd name="T8" fmla="*/ 71 w 71"/>
                <a:gd name="T9" fmla="*/ 0 h 97"/>
                <a:gd name="T10" fmla="*/ 71 w 71"/>
                <a:gd name="T1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97">
                  <a:moveTo>
                    <a:pt x="71" y="0"/>
                  </a:moveTo>
                  <a:lnTo>
                    <a:pt x="47" y="0"/>
                  </a:lnTo>
                  <a:lnTo>
                    <a:pt x="0" y="97"/>
                  </a:lnTo>
                  <a:lnTo>
                    <a:pt x="24" y="97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3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11052175" y="10888071"/>
              <a:ext cx="38100" cy="4763"/>
            </a:xfrm>
            <a:custGeom>
              <a:avLst/>
              <a:gdLst>
                <a:gd name="T0" fmla="*/ 24 w 24"/>
                <a:gd name="T1" fmla="*/ 0 h 3"/>
                <a:gd name="T2" fmla="*/ 0 w 24"/>
                <a:gd name="T3" fmla="*/ 0 h 3"/>
                <a:gd name="T4" fmla="*/ 0 w 24"/>
                <a:gd name="T5" fmla="*/ 3 h 3"/>
                <a:gd name="T6" fmla="*/ 24 w 24"/>
                <a:gd name="T7" fmla="*/ 3 h 3"/>
                <a:gd name="T8" fmla="*/ 24 w 24"/>
                <a:gd name="T9" fmla="*/ 0 h 3"/>
                <a:gd name="T10" fmla="*/ 24 w 2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">
                  <a:moveTo>
                    <a:pt x="24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4" y="3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14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1052175" y="10753133"/>
              <a:ext cx="95250" cy="134938"/>
            </a:xfrm>
            <a:custGeom>
              <a:avLst/>
              <a:gdLst>
                <a:gd name="T0" fmla="*/ 41 w 60"/>
                <a:gd name="T1" fmla="*/ 0 h 85"/>
                <a:gd name="T2" fmla="*/ 0 w 60"/>
                <a:gd name="T3" fmla="*/ 85 h 85"/>
                <a:gd name="T4" fmla="*/ 24 w 60"/>
                <a:gd name="T5" fmla="*/ 85 h 85"/>
                <a:gd name="T6" fmla="*/ 60 w 60"/>
                <a:gd name="T7" fmla="*/ 10 h 85"/>
                <a:gd name="T8" fmla="*/ 41 w 60"/>
                <a:gd name="T9" fmla="*/ 0 h 85"/>
                <a:gd name="T10" fmla="*/ 41 w 60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5">
                  <a:moveTo>
                    <a:pt x="41" y="0"/>
                  </a:moveTo>
                  <a:lnTo>
                    <a:pt x="0" y="85"/>
                  </a:lnTo>
                  <a:lnTo>
                    <a:pt x="24" y="85"/>
                  </a:lnTo>
                  <a:lnTo>
                    <a:pt x="60" y="10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1716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0793412" y="11591333"/>
              <a:ext cx="101600" cy="79375"/>
            </a:xfrm>
            <a:custGeom>
              <a:avLst/>
              <a:gdLst>
                <a:gd name="T0" fmla="*/ 7 w 27"/>
                <a:gd name="T1" fmla="*/ 0 h 21"/>
                <a:gd name="T2" fmla="*/ 5 w 27"/>
                <a:gd name="T3" fmla="*/ 2 h 21"/>
                <a:gd name="T4" fmla="*/ 0 w 27"/>
                <a:gd name="T5" fmla="*/ 9 h 21"/>
                <a:gd name="T6" fmla="*/ 0 w 27"/>
                <a:gd name="T7" fmla="*/ 9 h 21"/>
                <a:gd name="T8" fmla="*/ 27 w 27"/>
                <a:gd name="T9" fmla="*/ 21 h 21"/>
                <a:gd name="T10" fmla="*/ 27 w 27"/>
                <a:gd name="T11" fmla="*/ 21 h 21"/>
                <a:gd name="T12" fmla="*/ 4 w 27"/>
                <a:gd name="T13" fmla="*/ 11 h 21"/>
                <a:gd name="T14" fmla="*/ 4 w 27"/>
                <a:gd name="T15" fmla="*/ 11 h 21"/>
                <a:gd name="T16" fmla="*/ 9 w 27"/>
                <a:gd name="T17" fmla="*/ 0 h 21"/>
                <a:gd name="T18" fmla="*/ 7 w 27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1">
                  <a:moveTo>
                    <a:pt x="7" y="0"/>
                  </a:moveTo>
                  <a:cubicBezTo>
                    <a:pt x="6" y="0"/>
                    <a:pt x="6" y="1"/>
                    <a:pt x="5" y="2"/>
                  </a:cubicBezTo>
                  <a:cubicBezTo>
                    <a:pt x="3" y="4"/>
                    <a:pt x="2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14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0809287" y="11632608"/>
              <a:ext cx="85725" cy="38100"/>
            </a:xfrm>
            <a:custGeom>
              <a:avLst/>
              <a:gdLst>
                <a:gd name="T0" fmla="*/ 0 w 54"/>
                <a:gd name="T1" fmla="*/ 0 h 24"/>
                <a:gd name="T2" fmla="*/ 0 w 54"/>
                <a:gd name="T3" fmla="*/ 0 h 24"/>
                <a:gd name="T4" fmla="*/ 54 w 54"/>
                <a:gd name="T5" fmla="*/ 24 h 24"/>
                <a:gd name="T6" fmla="*/ 54 w 54"/>
                <a:gd name="T7" fmla="*/ 24 h 24"/>
                <a:gd name="T8" fmla="*/ 0 w 54"/>
                <a:gd name="T9" fmla="*/ 0 h 24"/>
                <a:gd name="T10" fmla="*/ 0 w 54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24">
                  <a:moveTo>
                    <a:pt x="0" y="0"/>
                  </a:moveTo>
                  <a:lnTo>
                    <a:pt x="0" y="0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C0B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0809287" y="11591333"/>
              <a:ext cx="104775" cy="79375"/>
            </a:xfrm>
            <a:custGeom>
              <a:avLst/>
              <a:gdLst>
                <a:gd name="T0" fmla="*/ 12 w 66"/>
                <a:gd name="T1" fmla="*/ 0 h 50"/>
                <a:gd name="T2" fmla="*/ 0 w 66"/>
                <a:gd name="T3" fmla="*/ 26 h 50"/>
                <a:gd name="T4" fmla="*/ 0 w 66"/>
                <a:gd name="T5" fmla="*/ 26 h 50"/>
                <a:gd name="T6" fmla="*/ 54 w 66"/>
                <a:gd name="T7" fmla="*/ 50 h 50"/>
                <a:gd name="T8" fmla="*/ 66 w 66"/>
                <a:gd name="T9" fmla="*/ 26 h 50"/>
                <a:gd name="T10" fmla="*/ 12 w 66"/>
                <a:gd name="T11" fmla="*/ 0 h 50"/>
                <a:gd name="T12" fmla="*/ 12 w 66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50">
                  <a:moveTo>
                    <a:pt x="12" y="0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54" y="50"/>
                  </a:lnTo>
                  <a:lnTo>
                    <a:pt x="66" y="2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303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0812462" y="10700746"/>
              <a:ext cx="522288" cy="935038"/>
            </a:xfrm>
            <a:custGeom>
              <a:avLst/>
              <a:gdLst>
                <a:gd name="T0" fmla="*/ 329 w 329"/>
                <a:gd name="T1" fmla="*/ 33 h 589"/>
                <a:gd name="T2" fmla="*/ 69 w 329"/>
                <a:gd name="T3" fmla="*/ 589 h 589"/>
                <a:gd name="T4" fmla="*/ 0 w 329"/>
                <a:gd name="T5" fmla="*/ 559 h 589"/>
                <a:gd name="T6" fmla="*/ 260 w 329"/>
                <a:gd name="T7" fmla="*/ 0 h 589"/>
                <a:gd name="T8" fmla="*/ 329 w 329"/>
                <a:gd name="T9" fmla="*/ 33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9" h="589">
                  <a:moveTo>
                    <a:pt x="329" y="33"/>
                  </a:moveTo>
                  <a:lnTo>
                    <a:pt x="69" y="589"/>
                  </a:lnTo>
                  <a:lnTo>
                    <a:pt x="0" y="559"/>
                  </a:lnTo>
                  <a:lnTo>
                    <a:pt x="260" y="0"/>
                  </a:lnTo>
                  <a:lnTo>
                    <a:pt x="329" y="33"/>
                  </a:lnTo>
                  <a:close/>
                </a:path>
              </a:pathLst>
            </a:custGeom>
            <a:solidFill>
              <a:srgbClr val="797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5998825" y="10824571"/>
              <a:ext cx="255588" cy="436563"/>
            </a:xfrm>
            <a:custGeom>
              <a:avLst/>
              <a:gdLst>
                <a:gd name="T0" fmla="*/ 53 w 68"/>
                <a:gd name="T1" fmla="*/ 0 h 116"/>
                <a:gd name="T2" fmla="*/ 68 w 68"/>
                <a:gd name="T3" fmla="*/ 15 h 116"/>
                <a:gd name="T4" fmla="*/ 68 w 68"/>
                <a:gd name="T5" fmla="*/ 101 h 116"/>
                <a:gd name="T6" fmla="*/ 53 w 68"/>
                <a:gd name="T7" fmla="*/ 116 h 116"/>
                <a:gd name="T8" fmla="*/ 15 w 68"/>
                <a:gd name="T9" fmla="*/ 116 h 116"/>
                <a:gd name="T10" fmla="*/ 0 w 68"/>
                <a:gd name="T11" fmla="*/ 101 h 116"/>
                <a:gd name="T12" fmla="*/ 0 w 68"/>
                <a:gd name="T13" fmla="*/ 15 h 116"/>
                <a:gd name="T14" fmla="*/ 15 w 68"/>
                <a:gd name="T15" fmla="*/ 0 h 116"/>
                <a:gd name="T16" fmla="*/ 53 w 68"/>
                <a:gd name="T1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116">
                  <a:moveTo>
                    <a:pt x="53" y="0"/>
                  </a:moveTo>
                  <a:cubicBezTo>
                    <a:pt x="61" y="0"/>
                    <a:pt x="68" y="7"/>
                    <a:pt x="68" y="15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9"/>
                    <a:pt x="61" y="116"/>
                    <a:pt x="53" y="116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6" y="116"/>
                    <a:pt x="0" y="109"/>
                    <a:pt x="0" y="10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53" y="0"/>
                    <a:pt x="53" y="0"/>
                    <a:pt x="53" y="0"/>
                  </a:cubicBezTo>
                  <a:close/>
                </a:path>
              </a:pathLst>
            </a:custGeom>
            <a:solidFill>
              <a:srgbClr val="FA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5998825" y="7471771"/>
              <a:ext cx="252413" cy="3668713"/>
            </a:xfrm>
            <a:custGeom>
              <a:avLst/>
              <a:gdLst>
                <a:gd name="T0" fmla="*/ 159 w 159"/>
                <a:gd name="T1" fmla="*/ 0 h 2311"/>
                <a:gd name="T2" fmla="*/ 159 w 159"/>
                <a:gd name="T3" fmla="*/ 2311 h 2311"/>
                <a:gd name="T4" fmla="*/ 0 w 159"/>
                <a:gd name="T5" fmla="*/ 2311 h 2311"/>
                <a:gd name="T6" fmla="*/ 0 w 159"/>
                <a:gd name="T7" fmla="*/ 0 h 2311"/>
                <a:gd name="T8" fmla="*/ 159 w 159"/>
                <a:gd name="T9" fmla="*/ 0 h 2311"/>
                <a:gd name="T10" fmla="*/ 159 w 159"/>
                <a:gd name="T11" fmla="*/ 0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2311">
                  <a:moveTo>
                    <a:pt x="159" y="0"/>
                  </a:moveTo>
                  <a:lnTo>
                    <a:pt x="159" y="2311"/>
                  </a:lnTo>
                  <a:lnTo>
                    <a:pt x="0" y="2311"/>
                  </a:lnTo>
                  <a:lnTo>
                    <a:pt x="0" y="0"/>
                  </a:lnTo>
                  <a:lnTo>
                    <a:pt x="159" y="0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2F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6127412" y="7471771"/>
              <a:ext cx="123825" cy="3668713"/>
            </a:xfrm>
            <a:custGeom>
              <a:avLst/>
              <a:gdLst>
                <a:gd name="T0" fmla="*/ 0 w 78"/>
                <a:gd name="T1" fmla="*/ 0 h 2311"/>
                <a:gd name="T2" fmla="*/ 0 w 78"/>
                <a:gd name="T3" fmla="*/ 2311 h 2311"/>
                <a:gd name="T4" fmla="*/ 78 w 78"/>
                <a:gd name="T5" fmla="*/ 2311 h 2311"/>
                <a:gd name="T6" fmla="*/ 78 w 78"/>
                <a:gd name="T7" fmla="*/ 0 h 2311"/>
                <a:gd name="T8" fmla="*/ 0 w 78"/>
                <a:gd name="T9" fmla="*/ 0 h 2311"/>
                <a:gd name="T10" fmla="*/ 0 w 78"/>
                <a:gd name="T11" fmla="*/ 0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2311">
                  <a:moveTo>
                    <a:pt x="0" y="0"/>
                  </a:moveTo>
                  <a:lnTo>
                    <a:pt x="0" y="2311"/>
                  </a:lnTo>
                  <a:lnTo>
                    <a:pt x="78" y="2311"/>
                  </a:lnTo>
                  <a:lnTo>
                    <a:pt x="7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473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6251237" y="10888071"/>
              <a:ext cx="3175" cy="71438"/>
            </a:xfrm>
            <a:custGeom>
              <a:avLst/>
              <a:gdLst>
                <a:gd name="T0" fmla="*/ 2 w 2"/>
                <a:gd name="T1" fmla="*/ 0 h 45"/>
                <a:gd name="T2" fmla="*/ 0 w 2"/>
                <a:gd name="T3" fmla="*/ 0 h 45"/>
                <a:gd name="T4" fmla="*/ 0 w 2"/>
                <a:gd name="T5" fmla="*/ 45 h 45"/>
                <a:gd name="T6" fmla="*/ 2 w 2"/>
                <a:gd name="T7" fmla="*/ 45 h 45"/>
                <a:gd name="T8" fmla="*/ 2 w 2"/>
                <a:gd name="T9" fmla="*/ 0 h 45"/>
                <a:gd name="T10" fmla="*/ 2 w 2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5">
                  <a:moveTo>
                    <a:pt x="2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2" y="45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5998825" y="10888071"/>
              <a:ext cx="128588" cy="71438"/>
            </a:xfrm>
            <a:custGeom>
              <a:avLst/>
              <a:gdLst>
                <a:gd name="T0" fmla="*/ 81 w 81"/>
                <a:gd name="T1" fmla="*/ 0 h 45"/>
                <a:gd name="T2" fmla="*/ 0 w 81"/>
                <a:gd name="T3" fmla="*/ 0 h 45"/>
                <a:gd name="T4" fmla="*/ 0 w 81"/>
                <a:gd name="T5" fmla="*/ 45 h 45"/>
                <a:gd name="T6" fmla="*/ 81 w 81"/>
                <a:gd name="T7" fmla="*/ 45 h 45"/>
                <a:gd name="T8" fmla="*/ 81 w 81"/>
                <a:gd name="T9" fmla="*/ 0 h 45"/>
                <a:gd name="T10" fmla="*/ 81 w 81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45">
                  <a:moveTo>
                    <a:pt x="81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81" y="45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511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6127412" y="10888071"/>
              <a:ext cx="123825" cy="71438"/>
            </a:xfrm>
            <a:custGeom>
              <a:avLst/>
              <a:gdLst>
                <a:gd name="T0" fmla="*/ 78 w 78"/>
                <a:gd name="T1" fmla="*/ 0 h 45"/>
                <a:gd name="T2" fmla="*/ 0 w 78"/>
                <a:gd name="T3" fmla="*/ 0 h 45"/>
                <a:gd name="T4" fmla="*/ 0 w 78"/>
                <a:gd name="T5" fmla="*/ 45 h 45"/>
                <a:gd name="T6" fmla="*/ 78 w 78"/>
                <a:gd name="T7" fmla="*/ 45 h 45"/>
                <a:gd name="T8" fmla="*/ 78 w 78"/>
                <a:gd name="T9" fmla="*/ 0 h 45"/>
                <a:gd name="T10" fmla="*/ 78 w 78"/>
                <a:gd name="T1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45">
                  <a:moveTo>
                    <a:pt x="78" y="0"/>
                  </a:moveTo>
                  <a:lnTo>
                    <a:pt x="0" y="0"/>
                  </a:lnTo>
                  <a:lnTo>
                    <a:pt x="0" y="45"/>
                  </a:lnTo>
                  <a:lnTo>
                    <a:pt x="78" y="45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20B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矩形 259"/>
          <p:cNvSpPr>
            <a:spLocks noChangeArrowheads="1"/>
          </p:cNvSpPr>
          <p:nvPr/>
        </p:nvSpPr>
        <p:spPr bwMode="auto">
          <a:xfrm>
            <a:off x="4247315" y="6147239"/>
            <a:ext cx="436412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74" name="矩形 259"/>
          <p:cNvSpPr>
            <a:spLocks noChangeArrowheads="1"/>
          </p:cNvSpPr>
          <p:nvPr/>
        </p:nvSpPr>
        <p:spPr bwMode="auto">
          <a:xfrm>
            <a:off x="3162300" y="3556099"/>
            <a:ext cx="6534150" cy="176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cap="all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zh-CN" altLang="en-US" sz="11500" cap="all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909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3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70" grpId="0"/>
          <p:bldP spid="70" grpId="1"/>
          <p:bldP spid="74" grpId="0"/>
          <p:bldP spid="7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37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 tmFilter="0,0; .5, 1; 1, 1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2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5" dur="500" tmFilter="0, 0; .2, .5; .8, .5; 1, 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6" dur="250" autoRev="1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3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8" dur="500" tmFilter="0, 0; .2, .5; .8, .5; 1, 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250" autoRev="1" fill="hold"/>
                                            <p:tgtEl>
                                              <p:spTgt spid="7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70" grpId="0"/>
          <p:bldP spid="70" grpId="1"/>
          <p:bldP spid="74" grpId="0"/>
          <p:bldP spid="74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/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578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836" y="3493251"/>
            <a:ext cx="4381081" cy="9699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0" tIns="36359" rIns="72720" bIns="36359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65" y="2214894"/>
            <a:ext cx="1020423" cy="10204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72" y="3731950"/>
            <a:ext cx="2535812" cy="49257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绪论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1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6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1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6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7934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784231" y="1593974"/>
            <a:ext cx="10074166" cy="299781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1593974"/>
            <a:ext cx="3069242" cy="2997816"/>
            <a:chOff x="-7985" y="901147"/>
            <a:chExt cx="2182716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2012646" cy="2131459"/>
              <a:chOff x="3189432" y="1419609"/>
              <a:chExt cx="2765136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2765136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77469" y="2308212"/>
                <a:ext cx="2189067" cy="786968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476627" y="1773006"/>
                <a:ext cx="2190747" cy="48142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$350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4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1846183" y="1869250"/>
              <a:ext cx="461843" cy="19525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92241" y="5585105"/>
            <a:ext cx="10674270" cy="73789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just" defTabSz="1450478">
              <a:lnSpc>
                <a:spcPct val="150000"/>
              </a:lnSpc>
              <a:defRPr/>
            </a:pPr>
            <a:r>
              <a:rPr lang="zh-CN" altLang="en-US" sz="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01171" y="5397602"/>
            <a:ext cx="1065641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223984" y="4109637"/>
            <a:ext cx="964301" cy="964301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393645" y="4109637"/>
            <a:ext cx="964301" cy="964301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8573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563305" y="4109637"/>
            <a:ext cx="964301" cy="964301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730736" y="4109637"/>
            <a:ext cx="966532" cy="964301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6" tIns="0" rIns="0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99877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6" grpId="0"/>
      <p:bldP spid="32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87656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63078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毕业论文答辩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462370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836" y="3493251"/>
            <a:ext cx="4381081" cy="96997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0" tIns="36359" rIns="72720" bIns="36359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65" y="2214894"/>
            <a:ext cx="1020423" cy="10204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917207" y="3731950"/>
            <a:ext cx="3140111" cy="49257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研究思路与方法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1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68" y="4646859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1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68" y="491648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33" lvl="1" indent="-171433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3796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6933431" y="199"/>
            <a:ext cx="4832714" cy="4603387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28479" y="670029"/>
            <a:ext cx="3042628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3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BRAND ANALYSIS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69393" y="2135201"/>
            <a:ext cx="4160790" cy="214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11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75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13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4333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1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333"/>
  <p:tag name="MH_LIBRARY" val="GRAPHIC"/>
  <p:tag name="MH_TYPE" val="Other"/>
  <p:tag name="MH_ORDER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6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00"/>
      </a:accent1>
      <a:accent2>
        <a:srgbClr val="3CB7C6"/>
      </a:accent2>
      <a:accent3>
        <a:srgbClr val="000000"/>
      </a:accent3>
      <a:accent4>
        <a:srgbClr val="3CB7C6"/>
      </a:accent4>
      <a:accent5>
        <a:srgbClr val="000000"/>
      </a:accent5>
      <a:accent6>
        <a:srgbClr val="3CB7C6"/>
      </a:accent6>
      <a:hlink>
        <a:srgbClr val="000000"/>
      </a:hlink>
      <a:folHlink>
        <a:srgbClr val="3CB7C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4072</Words>
  <Application>Microsoft Office PowerPoint</Application>
  <PresentationFormat>自定义</PresentationFormat>
  <Paragraphs>276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/>
  <cp:keywords>www.1ppt.com</cp:keywords>
  <cp:lastModifiedBy/>
  <cp:revision>1</cp:revision>
  <dcterms:created xsi:type="dcterms:W3CDTF">2016-11-21T14:34:27Z</dcterms:created>
  <dcterms:modified xsi:type="dcterms:W3CDTF">2018-09-14T12:32:44Z</dcterms:modified>
</cp:coreProperties>
</file>