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8" r:id="rId2"/>
  </p:sldMasterIdLst>
  <p:notesMasterIdLst>
    <p:notesMasterId r:id="rId26"/>
  </p:notesMasterIdLst>
  <p:handoutMasterIdLst>
    <p:handoutMasterId r:id="rId27"/>
  </p:handoutMasterIdLst>
  <p:sldIdLst>
    <p:sldId id="4249" r:id="rId3"/>
    <p:sldId id="4243" r:id="rId4"/>
    <p:sldId id="4244" r:id="rId5"/>
    <p:sldId id="4230" r:id="rId6"/>
    <p:sldId id="4241" r:id="rId7"/>
    <p:sldId id="4231" r:id="rId8"/>
    <p:sldId id="4226" r:id="rId9"/>
    <p:sldId id="4245" r:id="rId10"/>
    <p:sldId id="4228" r:id="rId11"/>
    <p:sldId id="4222" r:id="rId12"/>
    <p:sldId id="4219" r:id="rId13"/>
    <p:sldId id="4238" r:id="rId14"/>
    <p:sldId id="4246" r:id="rId15"/>
    <p:sldId id="4224" r:id="rId16"/>
    <p:sldId id="4227" r:id="rId17"/>
    <p:sldId id="4221" r:id="rId18"/>
    <p:sldId id="4239" r:id="rId19"/>
    <p:sldId id="4247" r:id="rId20"/>
    <p:sldId id="4229" r:id="rId21"/>
    <p:sldId id="4160" r:id="rId22"/>
    <p:sldId id="4240" r:id="rId23"/>
    <p:sldId id="4250" r:id="rId24"/>
    <p:sldId id="4251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744"/>
    <a:srgbClr val="29ABE2"/>
    <a:srgbClr val="4BC1DD"/>
    <a:srgbClr val="FFC000"/>
    <a:srgbClr val="5CBA46"/>
    <a:srgbClr val="00939F"/>
    <a:srgbClr val="DC5B3E"/>
    <a:srgbClr val="4B5C6E"/>
    <a:srgbClr val="005490"/>
    <a:srgbClr val="57CE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23" autoAdjust="0"/>
    <p:restoredTop sz="95274" autoAdjust="0"/>
  </p:normalViewPr>
  <p:slideViewPr>
    <p:cSldViewPr>
      <p:cViewPr>
        <p:scale>
          <a:sx n="50" d="100"/>
          <a:sy n="50" d="100"/>
        </p:scale>
        <p:origin x="-174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12839466497"/>
          <c:y val="1.9316848786758798E-2"/>
        </c:manualLayout>
      </c:layout>
      <c:overlay val="0"/>
      <c:spPr>
        <a:noFill/>
        <a:ln w="25382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noFill/>
            <a:ln w="25382">
              <a:noFill/>
            </a:ln>
          </c:spPr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6E4-46AD-8629-A257CE914DE9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6E4-46AD-8629-A257CE914DE9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6E4-46AD-8629-A257CE914DE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2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3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4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chemeClr val="accent2"/>
            </a:solidFill>
            <a:ln w="25414">
              <a:noFill/>
            </a:ln>
          </c:spPr>
          <c:dPt>
            <c:idx val="0"/>
            <c:bubble3D val="0"/>
            <c:spPr>
              <a:solidFill>
                <a:schemeClr val="accent2">
                  <a:lumMod val="50000"/>
                </a:schemeClr>
              </a:solidFill>
              <a:ln w="25414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56C-4E57-9223-5712E43F7E76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456C-4E57-9223-5712E43F7E76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56C-4E57-9223-5712E43F7E76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6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416">
              <a:noFill/>
            </a:ln>
          </c:spPr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E13-41DA-9772-84D66261E82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E13-41DA-9772-84D66261E82C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E13-41DA-9772-84D66261E82C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700985239"/>
          <c:y val="1.9316859890001186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FDC-48A6-8A4E-D7545BD8E41F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FDC-48A6-8A4E-D7545BD8E41F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FDC-48A6-8A4E-D7545BD8E41F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98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87061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3383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318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89044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8789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1049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40915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3375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1324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6491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47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0435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3996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5152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172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6397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153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2452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1273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0714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99493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4662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90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245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6676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7488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697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767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464594" y="508964"/>
            <a:ext cx="7929563" cy="49711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375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536156" y="1003924"/>
            <a:ext cx="5786438" cy="28228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687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642915" indent="0">
              <a:buNone/>
              <a:defRPr sz="1687"/>
            </a:lvl2pPr>
            <a:lvl3pPr marL="1285829" indent="0">
              <a:buNone/>
              <a:defRPr sz="1406"/>
            </a:lvl3pPr>
            <a:lvl4pPr marL="1928744" indent="0">
              <a:buNone/>
              <a:defRPr sz="1266"/>
            </a:lvl4pPr>
            <a:lvl5pPr marL="2571659" indent="0">
              <a:buNone/>
              <a:defRPr sz="1266"/>
            </a:lvl5pPr>
            <a:lvl6pPr marL="3214573" indent="0">
              <a:buNone/>
              <a:defRPr sz="1266"/>
            </a:lvl6pPr>
            <a:lvl7pPr marL="3857488" indent="0">
              <a:buNone/>
              <a:defRPr sz="1266"/>
            </a:lvl7pPr>
            <a:lvl8pPr marL="4500402" indent="0">
              <a:buNone/>
              <a:defRPr sz="1266"/>
            </a:lvl8pPr>
            <a:lvl9pPr marL="5143317" indent="0">
              <a:buNone/>
              <a:defRPr sz="1266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4248925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9354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73043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812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538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976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647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408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34558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048373"/>
            <a:ext cx="12858750" cy="31842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116783" y="824384"/>
            <a:ext cx="2625184" cy="2619388"/>
            <a:chOff x="2423438" y="1854200"/>
            <a:chExt cx="1438276" cy="1435100"/>
          </a:xfrm>
        </p:grpSpPr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2423438" y="1854200"/>
              <a:ext cx="1438275" cy="1435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552026" y="2409825"/>
              <a:ext cx="1309688" cy="879475"/>
            </a:xfrm>
            <a:custGeom>
              <a:avLst/>
              <a:gdLst>
                <a:gd name="T0" fmla="*/ 346 w 346"/>
                <a:gd name="T1" fmla="*/ 43 h 233"/>
                <a:gd name="T2" fmla="*/ 156 w 346"/>
                <a:gd name="T3" fmla="*/ 233 h 233"/>
                <a:gd name="T4" fmla="*/ 128 w 346"/>
                <a:gd name="T5" fmla="*/ 231 h 233"/>
                <a:gd name="T6" fmla="*/ 24 w 346"/>
                <a:gd name="T7" fmla="*/ 127 h 233"/>
                <a:gd name="T8" fmla="*/ 22 w 346"/>
                <a:gd name="T9" fmla="*/ 118 h 233"/>
                <a:gd name="T10" fmla="*/ 32 w 346"/>
                <a:gd name="T11" fmla="*/ 86 h 233"/>
                <a:gd name="T12" fmla="*/ 22 w 346"/>
                <a:gd name="T13" fmla="*/ 76 h 233"/>
                <a:gd name="T14" fmla="*/ 32 w 346"/>
                <a:gd name="T15" fmla="*/ 72 h 233"/>
                <a:gd name="T16" fmla="*/ 33 w 346"/>
                <a:gd name="T17" fmla="*/ 39 h 233"/>
                <a:gd name="T18" fmla="*/ 0 w 346"/>
                <a:gd name="T19" fmla="*/ 7 h 233"/>
                <a:gd name="T20" fmla="*/ 312 w 346"/>
                <a:gd name="T21" fmla="*/ 0 h 233"/>
                <a:gd name="T22" fmla="*/ 346 w 346"/>
                <a:gd name="T23" fmla="*/ 34 h 233"/>
                <a:gd name="T24" fmla="*/ 346 w 346"/>
                <a:gd name="T25" fmla="*/ 4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6" h="233">
                  <a:moveTo>
                    <a:pt x="346" y="43"/>
                  </a:moveTo>
                  <a:cubicBezTo>
                    <a:pt x="346" y="148"/>
                    <a:pt x="261" y="233"/>
                    <a:pt x="156" y="233"/>
                  </a:cubicBezTo>
                  <a:cubicBezTo>
                    <a:pt x="146" y="233"/>
                    <a:pt x="137" y="233"/>
                    <a:pt x="128" y="231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2" y="118"/>
                    <a:pt x="22" y="118"/>
                    <a:pt x="22" y="118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22" y="76"/>
                    <a:pt x="22" y="76"/>
                    <a:pt x="22" y="76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46" y="34"/>
                    <a:pt x="346" y="34"/>
                    <a:pt x="346" y="34"/>
                  </a:cubicBezTo>
                  <a:cubicBezTo>
                    <a:pt x="346" y="37"/>
                    <a:pt x="346" y="40"/>
                    <a:pt x="346" y="4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2545676" y="2235200"/>
              <a:ext cx="1195388" cy="676275"/>
            </a:xfrm>
            <a:custGeom>
              <a:avLst/>
              <a:gdLst>
                <a:gd name="T0" fmla="*/ 72 w 316"/>
                <a:gd name="T1" fmla="*/ 96 h 179"/>
                <a:gd name="T2" fmla="*/ 72 w 316"/>
                <a:gd name="T3" fmla="*/ 133 h 179"/>
                <a:gd name="T4" fmla="*/ 244 w 316"/>
                <a:gd name="T5" fmla="*/ 133 h 179"/>
                <a:gd name="T6" fmla="*/ 244 w 316"/>
                <a:gd name="T7" fmla="*/ 96 h 179"/>
                <a:gd name="T8" fmla="*/ 237 w 316"/>
                <a:gd name="T9" fmla="*/ 91 h 179"/>
                <a:gd name="T10" fmla="*/ 163 w 316"/>
                <a:gd name="T11" fmla="*/ 122 h 179"/>
                <a:gd name="T12" fmla="*/ 153 w 316"/>
                <a:gd name="T13" fmla="*/ 122 h 179"/>
                <a:gd name="T14" fmla="*/ 80 w 316"/>
                <a:gd name="T15" fmla="*/ 91 h 179"/>
                <a:gd name="T16" fmla="*/ 72 w 316"/>
                <a:gd name="T17" fmla="*/ 96 h 179"/>
                <a:gd name="T18" fmla="*/ 39 w 316"/>
                <a:gd name="T19" fmla="*/ 73 h 179"/>
                <a:gd name="T20" fmla="*/ 39 w 316"/>
                <a:gd name="T21" fmla="*/ 106 h 179"/>
                <a:gd name="T22" fmla="*/ 39 w 316"/>
                <a:gd name="T23" fmla="*/ 107 h 179"/>
                <a:gd name="T24" fmla="*/ 41 w 316"/>
                <a:gd name="T25" fmla="*/ 107 h 179"/>
                <a:gd name="T26" fmla="*/ 45 w 316"/>
                <a:gd name="T27" fmla="*/ 112 h 179"/>
                <a:gd name="T28" fmla="*/ 44 w 316"/>
                <a:gd name="T29" fmla="*/ 119 h 179"/>
                <a:gd name="T30" fmla="*/ 44 w 316"/>
                <a:gd name="T31" fmla="*/ 119 h 179"/>
                <a:gd name="T32" fmla="*/ 44 w 316"/>
                <a:gd name="T33" fmla="*/ 123 h 179"/>
                <a:gd name="T34" fmla="*/ 44 w 316"/>
                <a:gd name="T35" fmla="*/ 124 h 179"/>
                <a:gd name="T36" fmla="*/ 42 w 316"/>
                <a:gd name="T37" fmla="*/ 174 h 179"/>
                <a:gd name="T38" fmla="*/ 41 w 316"/>
                <a:gd name="T39" fmla="*/ 174 h 179"/>
                <a:gd name="T40" fmla="*/ 42 w 316"/>
                <a:gd name="T41" fmla="*/ 169 h 179"/>
                <a:gd name="T42" fmla="*/ 40 w 316"/>
                <a:gd name="T43" fmla="*/ 169 h 179"/>
                <a:gd name="T44" fmla="*/ 35 w 316"/>
                <a:gd name="T45" fmla="*/ 179 h 179"/>
                <a:gd name="T46" fmla="*/ 34 w 316"/>
                <a:gd name="T47" fmla="*/ 178 h 179"/>
                <a:gd name="T48" fmla="*/ 33 w 316"/>
                <a:gd name="T49" fmla="*/ 168 h 179"/>
                <a:gd name="T50" fmla="*/ 31 w 316"/>
                <a:gd name="T51" fmla="*/ 166 h 179"/>
                <a:gd name="T52" fmla="*/ 31 w 316"/>
                <a:gd name="T53" fmla="*/ 172 h 179"/>
                <a:gd name="T54" fmla="*/ 30 w 316"/>
                <a:gd name="T55" fmla="*/ 172 h 179"/>
                <a:gd name="T56" fmla="*/ 29 w 316"/>
                <a:gd name="T57" fmla="*/ 168 h 179"/>
                <a:gd name="T58" fmla="*/ 28 w 316"/>
                <a:gd name="T59" fmla="*/ 169 h 179"/>
                <a:gd name="T60" fmla="*/ 28 w 316"/>
                <a:gd name="T61" fmla="*/ 174 h 179"/>
                <a:gd name="T62" fmla="*/ 27 w 316"/>
                <a:gd name="T63" fmla="*/ 175 h 179"/>
                <a:gd name="T64" fmla="*/ 26 w 316"/>
                <a:gd name="T65" fmla="*/ 123 h 179"/>
                <a:gd name="T66" fmla="*/ 26 w 316"/>
                <a:gd name="T67" fmla="*/ 122 h 179"/>
                <a:gd name="T68" fmla="*/ 26 w 316"/>
                <a:gd name="T69" fmla="*/ 118 h 179"/>
                <a:gd name="T70" fmla="*/ 26 w 316"/>
                <a:gd name="T71" fmla="*/ 118 h 179"/>
                <a:gd name="T72" fmla="*/ 25 w 316"/>
                <a:gd name="T73" fmla="*/ 112 h 179"/>
                <a:gd name="T74" fmla="*/ 30 w 316"/>
                <a:gd name="T75" fmla="*/ 105 h 179"/>
                <a:gd name="T76" fmla="*/ 32 w 316"/>
                <a:gd name="T77" fmla="*/ 105 h 179"/>
                <a:gd name="T78" fmla="*/ 32 w 316"/>
                <a:gd name="T79" fmla="*/ 104 h 179"/>
                <a:gd name="T80" fmla="*/ 32 w 316"/>
                <a:gd name="T81" fmla="*/ 68 h 179"/>
                <a:gd name="T82" fmla="*/ 30 w 316"/>
                <a:gd name="T83" fmla="*/ 65 h 179"/>
                <a:gd name="T84" fmla="*/ 4 w 316"/>
                <a:gd name="T85" fmla="*/ 54 h 179"/>
                <a:gd name="T86" fmla="*/ 4 w 316"/>
                <a:gd name="T87" fmla="*/ 45 h 179"/>
                <a:gd name="T88" fmla="*/ 154 w 316"/>
                <a:gd name="T89" fmla="*/ 0 h 179"/>
                <a:gd name="T90" fmla="*/ 162 w 316"/>
                <a:gd name="T91" fmla="*/ 0 h 179"/>
                <a:gd name="T92" fmla="*/ 311 w 316"/>
                <a:gd name="T93" fmla="*/ 45 h 179"/>
                <a:gd name="T94" fmla="*/ 312 w 316"/>
                <a:gd name="T95" fmla="*/ 54 h 179"/>
                <a:gd name="T96" fmla="*/ 163 w 316"/>
                <a:gd name="T97" fmla="*/ 116 h 179"/>
                <a:gd name="T98" fmla="*/ 153 w 316"/>
                <a:gd name="T99" fmla="*/ 116 h 179"/>
                <a:gd name="T100" fmla="*/ 43 w 316"/>
                <a:gd name="T101" fmla="*/ 70 h 179"/>
                <a:gd name="T102" fmla="*/ 39 w 316"/>
                <a:gd name="T103" fmla="*/ 7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6" h="179">
                  <a:moveTo>
                    <a:pt x="72" y="96"/>
                  </a:moveTo>
                  <a:cubicBezTo>
                    <a:pt x="72" y="133"/>
                    <a:pt x="72" y="133"/>
                    <a:pt x="72" y="133"/>
                  </a:cubicBezTo>
                  <a:cubicBezTo>
                    <a:pt x="72" y="177"/>
                    <a:pt x="244" y="177"/>
                    <a:pt x="244" y="133"/>
                  </a:cubicBezTo>
                  <a:cubicBezTo>
                    <a:pt x="244" y="96"/>
                    <a:pt x="244" y="96"/>
                    <a:pt x="244" y="96"/>
                  </a:cubicBezTo>
                  <a:cubicBezTo>
                    <a:pt x="244" y="92"/>
                    <a:pt x="240" y="89"/>
                    <a:pt x="237" y="91"/>
                  </a:cubicBezTo>
                  <a:cubicBezTo>
                    <a:pt x="163" y="122"/>
                    <a:pt x="163" y="122"/>
                    <a:pt x="163" y="122"/>
                  </a:cubicBezTo>
                  <a:cubicBezTo>
                    <a:pt x="160" y="123"/>
                    <a:pt x="156" y="123"/>
                    <a:pt x="153" y="122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76" y="89"/>
                    <a:pt x="72" y="92"/>
                    <a:pt x="72" y="96"/>
                  </a:cubicBezTo>
                  <a:close/>
                  <a:moveTo>
                    <a:pt x="39" y="73"/>
                  </a:moveTo>
                  <a:cubicBezTo>
                    <a:pt x="39" y="106"/>
                    <a:pt x="39" y="106"/>
                    <a:pt x="39" y="106"/>
                  </a:cubicBezTo>
                  <a:cubicBezTo>
                    <a:pt x="39" y="106"/>
                    <a:pt x="39" y="106"/>
                    <a:pt x="39" y="107"/>
                  </a:cubicBezTo>
                  <a:cubicBezTo>
                    <a:pt x="40" y="107"/>
                    <a:pt x="40" y="107"/>
                    <a:pt x="41" y="107"/>
                  </a:cubicBezTo>
                  <a:cubicBezTo>
                    <a:pt x="45" y="105"/>
                    <a:pt x="45" y="109"/>
                    <a:pt x="45" y="112"/>
                  </a:cubicBezTo>
                  <a:cubicBezTo>
                    <a:pt x="45" y="114"/>
                    <a:pt x="45" y="117"/>
                    <a:pt x="44" y="119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20"/>
                    <a:pt x="46" y="123"/>
                    <a:pt x="44" y="123"/>
                  </a:cubicBezTo>
                  <a:cubicBezTo>
                    <a:pt x="44" y="123"/>
                    <a:pt x="44" y="124"/>
                    <a:pt x="44" y="124"/>
                  </a:cubicBezTo>
                  <a:cubicBezTo>
                    <a:pt x="53" y="139"/>
                    <a:pt x="57" y="161"/>
                    <a:pt x="42" y="174"/>
                  </a:cubicBezTo>
                  <a:cubicBezTo>
                    <a:pt x="41" y="175"/>
                    <a:pt x="41" y="175"/>
                    <a:pt x="41" y="174"/>
                  </a:cubicBezTo>
                  <a:cubicBezTo>
                    <a:pt x="41" y="172"/>
                    <a:pt x="42" y="171"/>
                    <a:pt x="42" y="169"/>
                  </a:cubicBezTo>
                  <a:cubicBezTo>
                    <a:pt x="43" y="163"/>
                    <a:pt x="42" y="163"/>
                    <a:pt x="40" y="169"/>
                  </a:cubicBezTo>
                  <a:cubicBezTo>
                    <a:pt x="39" y="173"/>
                    <a:pt x="37" y="176"/>
                    <a:pt x="35" y="179"/>
                  </a:cubicBezTo>
                  <a:cubicBezTo>
                    <a:pt x="35" y="179"/>
                    <a:pt x="34" y="179"/>
                    <a:pt x="34" y="178"/>
                  </a:cubicBezTo>
                  <a:cubicBezTo>
                    <a:pt x="34" y="175"/>
                    <a:pt x="34" y="172"/>
                    <a:pt x="33" y="168"/>
                  </a:cubicBezTo>
                  <a:cubicBezTo>
                    <a:pt x="33" y="161"/>
                    <a:pt x="32" y="160"/>
                    <a:pt x="31" y="166"/>
                  </a:cubicBezTo>
                  <a:cubicBezTo>
                    <a:pt x="31" y="168"/>
                    <a:pt x="31" y="170"/>
                    <a:pt x="31" y="172"/>
                  </a:cubicBezTo>
                  <a:cubicBezTo>
                    <a:pt x="31" y="173"/>
                    <a:pt x="31" y="174"/>
                    <a:pt x="30" y="172"/>
                  </a:cubicBezTo>
                  <a:cubicBezTo>
                    <a:pt x="30" y="171"/>
                    <a:pt x="30" y="170"/>
                    <a:pt x="29" y="168"/>
                  </a:cubicBezTo>
                  <a:cubicBezTo>
                    <a:pt x="28" y="165"/>
                    <a:pt x="28" y="165"/>
                    <a:pt x="28" y="169"/>
                  </a:cubicBezTo>
                  <a:cubicBezTo>
                    <a:pt x="28" y="171"/>
                    <a:pt x="28" y="172"/>
                    <a:pt x="28" y="174"/>
                  </a:cubicBezTo>
                  <a:cubicBezTo>
                    <a:pt x="28" y="175"/>
                    <a:pt x="28" y="175"/>
                    <a:pt x="27" y="175"/>
                  </a:cubicBezTo>
                  <a:cubicBezTo>
                    <a:pt x="13" y="162"/>
                    <a:pt x="13" y="142"/>
                    <a:pt x="26" y="123"/>
                  </a:cubicBezTo>
                  <a:cubicBezTo>
                    <a:pt x="26" y="123"/>
                    <a:pt x="26" y="123"/>
                    <a:pt x="26" y="122"/>
                  </a:cubicBezTo>
                  <a:cubicBezTo>
                    <a:pt x="23" y="122"/>
                    <a:pt x="23" y="119"/>
                    <a:pt x="26" y="118"/>
                  </a:cubicBezTo>
                  <a:cubicBezTo>
                    <a:pt x="26" y="118"/>
                    <a:pt x="26" y="118"/>
                    <a:pt x="26" y="118"/>
                  </a:cubicBezTo>
                  <a:cubicBezTo>
                    <a:pt x="26" y="116"/>
                    <a:pt x="25" y="114"/>
                    <a:pt x="25" y="112"/>
                  </a:cubicBezTo>
                  <a:cubicBezTo>
                    <a:pt x="25" y="110"/>
                    <a:pt x="27" y="104"/>
                    <a:pt x="30" y="105"/>
                  </a:cubicBezTo>
                  <a:cubicBezTo>
                    <a:pt x="31" y="106"/>
                    <a:pt x="31" y="106"/>
                    <a:pt x="32" y="105"/>
                  </a:cubicBezTo>
                  <a:cubicBezTo>
                    <a:pt x="32" y="105"/>
                    <a:pt x="32" y="105"/>
                    <a:pt x="32" y="104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2" y="67"/>
                    <a:pt x="32" y="65"/>
                    <a:pt x="30" y="65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0" y="52"/>
                    <a:pt x="0" y="46"/>
                    <a:pt x="4" y="45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7" y="0"/>
                    <a:pt x="159" y="0"/>
                    <a:pt x="162" y="0"/>
                  </a:cubicBezTo>
                  <a:cubicBezTo>
                    <a:pt x="311" y="45"/>
                    <a:pt x="311" y="45"/>
                    <a:pt x="311" y="45"/>
                  </a:cubicBezTo>
                  <a:cubicBezTo>
                    <a:pt x="316" y="46"/>
                    <a:pt x="316" y="52"/>
                    <a:pt x="312" y="54"/>
                  </a:cubicBezTo>
                  <a:cubicBezTo>
                    <a:pt x="163" y="116"/>
                    <a:pt x="163" y="116"/>
                    <a:pt x="163" y="116"/>
                  </a:cubicBezTo>
                  <a:cubicBezTo>
                    <a:pt x="160" y="118"/>
                    <a:pt x="156" y="118"/>
                    <a:pt x="153" y="116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1" y="69"/>
                    <a:pt x="39" y="71"/>
                    <a:pt x="39" y="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714750" y="6412077"/>
            <a:ext cx="542925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2364921" y="5007257"/>
            <a:ext cx="812890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毕业论文</a:t>
            </a:r>
            <a:r>
              <a:rPr lang="zh-CN" altLang="en-US" sz="6000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答辩 </a:t>
            </a:r>
            <a:r>
              <a:rPr lang="en-US" altLang="zh-CN" sz="60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60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714750" y="4712869"/>
            <a:ext cx="542925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GRADUATION THESIS DEFENSE PPT</a:t>
            </a:r>
            <a:endParaRPr lang="en-US" altLang="zh-CN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0084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4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0" grpId="0"/>
          <p:bldP spid="10" grpId="1"/>
          <p:bldP spid="11" grpId="0"/>
          <p:bldP spid="11" grpId="1"/>
          <p:bldP spid="12" grpId="0"/>
          <p:bldP spid="12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4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0" grpId="0"/>
          <p:bldP spid="10" grpId="1"/>
          <p:bldP spid="11" grpId="0"/>
          <p:bldP spid="11" grpId="1"/>
          <p:bldP spid="12" grpId="0"/>
          <p:bldP spid="12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86456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452794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ChangeAspect="1"/>
          </p:cNvGraphicFramePr>
          <p:nvPr>
            <p:extLst/>
          </p:nvPr>
        </p:nvGraphicFramePr>
        <p:xfrm>
          <a:off x="1825773" y="2225084"/>
          <a:ext cx="2387606" cy="2388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4518" name="AutoShape 6"/>
          <p:cNvSpPr>
            <a:spLocks/>
          </p:cNvSpPr>
          <p:nvPr/>
        </p:nvSpPr>
        <p:spPr bwMode="auto">
          <a:xfrm>
            <a:off x="2236143" y="2673506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3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19" name="AutoShape 7"/>
          <p:cNvSpPr>
            <a:spLocks/>
          </p:cNvSpPr>
          <p:nvPr/>
        </p:nvSpPr>
        <p:spPr bwMode="auto">
          <a:xfrm>
            <a:off x="2109300" y="4706683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0" name="AutoShape 8"/>
          <p:cNvSpPr>
            <a:spLocks/>
          </p:cNvSpPr>
          <p:nvPr/>
        </p:nvSpPr>
        <p:spPr bwMode="auto">
          <a:xfrm>
            <a:off x="2109300" y="4958891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3" name="Object 9"/>
          <p:cNvGraphicFramePr>
            <a:graphicFrameLocks noChangeAspect="1"/>
          </p:cNvGraphicFramePr>
          <p:nvPr>
            <p:extLst/>
          </p:nvPr>
        </p:nvGraphicFramePr>
        <p:xfrm>
          <a:off x="4158913" y="2256421"/>
          <a:ext cx="2356269" cy="2356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4522" name="AutoShape 10"/>
          <p:cNvSpPr>
            <a:spLocks/>
          </p:cNvSpPr>
          <p:nvPr/>
        </p:nvSpPr>
        <p:spPr bwMode="auto">
          <a:xfrm>
            <a:off x="4573758" y="2680221"/>
            <a:ext cx="1526576" cy="1527321"/>
          </a:xfrm>
          <a:custGeom>
            <a:avLst/>
            <a:gdLst>
              <a:gd name="T0" fmla="*/ 1623930 w 19679"/>
              <a:gd name="T1" fmla="*/ 1783414 h 19679"/>
              <a:gd name="T2" fmla="*/ 1623930 w 19679"/>
              <a:gd name="T3" fmla="*/ 1783414 h 19679"/>
              <a:gd name="T4" fmla="*/ 1623930 w 19679"/>
              <a:gd name="T5" fmla="*/ 1783414 h 19679"/>
              <a:gd name="T6" fmla="*/ 1623930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3" name="AutoShape 11"/>
          <p:cNvSpPr>
            <a:spLocks/>
          </p:cNvSpPr>
          <p:nvPr/>
        </p:nvSpPr>
        <p:spPr bwMode="auto">
          <a:xfrm>
            <a:off x="4446916" y="4706683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4" name="AutoShape 12"/>
          <p:cNvSpPr>
            <a:spLocks/>
          </p:cNvSpPr>
          <p:nvPr/>
        </p:nvSpPr>
        <p:spPr bwMode="auto">
          <a:xfrm>
            <a:off x="4446916" y="4958891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>
            <p:extLst/>
          </p:nvPr>
        </p:nvGraphicFramePr>
        <p:xfrm>
          <a:off x="6423406" y="2254927"/>
          <a:ext cx="2359254" cy="2359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4526" name="AutoShape 14"/>
          <p:cNvSpPr>
            <a:spLocks/>
          </p:cNvSpPr>
          <p:nvPr/>
        </p:nvSpPr>
        <p:spPr bwMode="auto">
          <a:xfrm>
            <a:off x="6839000" y="2680221"/>
            <a:ext cx="1527321" cy="1527321"/>
          </a:xfrm>
          <a:custGeom>
            <a:avLst/>
            <a:gdLst>
              <a:gd name="T0" fmla="*/ 1624723 w 19679"/>
              <a:gd name="T1" fmla="*/ 1783414 h 19679"/>
              <a:gd name="T2" fmla="*/ 1624723 w 19679"/>
              <a:gd name="T3" fmla="*/ 1783414 h 19679"/>
              <a:gd name="T4" fmla="*/ 1624723 w 19679"/>
              <a:gd name="T5" fmla="*/ 1783414 h 19679"/>
              <a:gd name="T6" fmla="*/ 1624723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7" name="AutoShape 15"/>
          <p:cNvSpPr>
            <a:spLocks/>
          </p:cNvSpPr>
          <p:nvPr/>
        </p:nvSpPr>
        <p:spPr bwMode="auto">
          <a:xfrm>
            <a:off x="6712903" y="4706683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8" name="AutoShape 16"/>
          <p:cNvSpPr>
            <a:spLocks/>
          </p:cNvSpPr>
          <p:nvPr/>
        </p:nvSpPr>
        <p:spPr bwMode="auto">
          <a:xfrm>
            <a:off x="6712903" y="4958891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5" name="Object 17"/>
          <p:cNvGraphicFramePr>
            <a:graphicFrameLocks noChangeAspect="1"/>
          </p:cNvGraphicFramePr>
          <p:nvPr>
            <p:extLst/>
          </p:nvPr>
        </p:nvGraphicFramePr>
        <p:xfrm>
          <a:off x="8645372" y="2222098"/>
          <a:ext cx="2424913" cy="2424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4530" name="AutoShape 18"/>
          <p:cNvSpPr>
            <a:spLocks/>
          </p:cNvSpPr>
          <p:nvPr/>
        </p:nvSpPr>
        <p:spPr bwMode="auto">
          <a:xfrm>
            <a:off x="9094541" y="2663060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1" name="AutoShape 19"/>
          <p:cNvSpPr>
            <a:spLocks/>
          </p:cNvSpPr>
          <p:nvPr/>
        </p:nvSpPr>
        <p:spPr bwMode="auto">
          <a:xfrm>
            <a:off x="8967698" y="4706683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2" name="AutoShape 20"/>
          <p:cNvSpPr>
            <a:spLocks/>
          </p:cNvSpPr>
          <p:nvPr/>
        </p:nvSpPr>
        <p:spPr bwMode="auto">
          <a:xfrm>
            <a:off x="8967698" y="4958891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533" name="Group 21"/>
          <p:cNvGrpSpPr>
            <a:grpSpLocks/>
          </p:cNvGrpSpPr>
          <p:nvPr/>
        </p:nvGrpSpPr>
        <p:grpSpPr bwMode="auto">
          <a:xfrm>
            <a:off x="2753209" y="3197286"/>
            <a:ext cx="7353826" cy="459614"/>
            <a:chOff x="0" y="-1"/>
            <a:chExt cx="15646569" cy="977781"/>
          </a:xfrm>
        </p:grpSpPr>
        <p:sp>
          <p:nvSpPr>
            <p:cNvPr id="64534" name="AutoShape 22"/>
            <p:cNvSpPr>
              <a:spLocks/>
            </p:cNvSpPr>
            <p:nvPr/>
          </p:nvSpPr>
          <p:spPr bwMode="auto">
            <a:xfrm>
              <a:off x="5087992" y="63491"/>
              <a:ext cx="889010" cy="888892"/>
            </a:xfrm>
            <a:custGeom>
              <a:avLst/>
              <a:gdLst>
                <a:gd name="T0" fmla="*/ 444505 w 21376"/>
                <a:gd name="T1" fmla="*/ 444446 h 21600"/>
                <a:gd name="T2" fmla="*/ 444505 w 21376"/>
                <a:gd name="T3" fmla="*/ 444446 h 21600"/>
                <a:gd name="T4" fmla="*/ 444505 w 21376"/>
                <a:gd name="T5" fmla="*/ 444446 h 21600"/>
                <a:gd name="T6" fmla="*/ 444505 w 21376"/>
                <a:gd name="T7" fmla="*/ 4444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5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5" name="AutoShape 23"/>
            <p:cNvSpPr>
              <a:spLocks/>
            </p:cNvSpPr>
            <p:nvPr/>
          </p:nvSpPr>
          <p:spPr bwMode="auto">
            <a:xfrm>
              <a:off x="9966433" y="-1"/>
              <a:ext cx="889010" cy="888892"/>
            </a:xfrm>
            <a:custGeom>
              <a:avLst/>
              <a:gdLst>
                <a:gd name="T0" fmla="*/ 444505 w 21600"/>
                <a:gd name="T1" fmla="*/ 444425 h 21579"/>
                <a:gd name="T2" fmla="*/ 444505 w 21600"/>
                <a:gd name="T3" fmla="*/ 444425 h 21579"/>
                <a:gd name="T4" fmla="*/ 444505 w 21600"/>
                <a:gd name="T5" fmla="*/ 444425 h 21579"/>
                <a:gd name="T6" fmla="*/ 444505 w 21600"/>
                <a:gd name="T7" fmla="*/ 444425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7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8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6" name="AutoShape 24"/>
            <p:cNvSpPr>
              <a:spLocks/>
            </p:cNvSpPr>
            <p:nvPr/>
          </p:nvSpPr>
          <p:spPr bwMode="auto">
            <a:xfrm>
              <a:off x="14757559" y="41269"/>
              <a:ext cx="889010" cy="777780"/>
            </a:xfrm>
            <a:custGeom>
              <a:avLst/>
              <a:gdLst>
                <a:gd name="T0" fmla="*/ 444505 w 21600"/>
                <a:gd name="T1" fmla="*/ 388890 h 21600"/>
                <a:gd name="T2" fmla="*/ 444505 w 21600"/>
                <a:gd name="T3" fmla="*/ 388890 h 21600"/>
                <a:gd name="T4" fmla="*/ 444505 w 21600"/>
                <a:gd name="T5" fmla="*/ 388890 h 21600"/>
                <a:gd name="T6" fmla="*/ 444505 w 21600"/>
                <a:gd name="T7" fmla="*/ 3888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61"/>
                    <a:pt x="21208" y="481"/>
                  </a:cubicBezTo>
                  <a:cubicBezTo>
                    <a:pt x="21470" y="798"/>
                    <a:pt x="21600" y="1177"/>
                    <a:pt x="21600" y="1618"/>
                  </a:cubicBezTo>
                  <a:lnTo>
                    <a:pt x="21600" y="19981"/>
                  </a:lnTo>
                  <a:cubicBezTo>
                    <a:pt x="21600" y="20422"/>
                    <a:pt x="21470" y="20801"/>
                    <a:pt x="21208" y="21121"/>
                  </a:cubicBezTo>
                  <a:cubicBezTo>
                    <a:pt x="20946" y="21441"/>
                    <a:pt x="20630" y="21600"/>
                    <a:pt x="20263" y="21600"/>
                  </a:cubicBezTo>
                  <a:lnTo>
                    <a:pt x="1346" y="21600"/>
                  </a:lnTo>
                  <a:cubicBezTo>
                    <a:pt x="979" y="21600"/>
                    <a:pt x="663" y="21441"/>
                    <a:pt x="399" y="21121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9" y="481"/>
                  </a:cubicBezTo>
                  <a:cubicBezTo>
                    <a:pt x="663" y="161"/>
                    <a:pt x="979" y="0"/>
                    <a:pt x="1346" y="0"/>
                  </a:cubicBezTo>
                  <a:lnTo>
                    <a:pt x="20263" y="0"/>
                  </a:lnTo>
                  <a:close/>
                  <a:moveTo>
                    <a:pt x="19805" y="2252"/>
                  </a:moveTo>
                  <a:lnTo>
                    <a:pt x="8590" y="2252"/>
                  </a:lnTo>
                  <a:lnTo>
                    <a:pt x="8426" y="3545"/>
                  </a:lnTo>
                  <a:lnTo>
                    <a:pt x="1804" y="3545"/>
                  </a:lnTo>
                  <a:lnTo>
                    <a:pt x="1804" y="5501"/>
                  </a:lnTo>
                  <a:lnTo>
                    <a:pt x="19805" y="5501"/>
                  </a:lnTo>
                  <a:lnTo>
                    <a:pt x="19805" y="2252"/>
                  </a:lnTo>
                  <a:close/>
                  <a:moveTo>
                    <a:pt x="19805" y="17746"/>
                  </a:moveTo>
                  <a:lnTo>
                    <a:pt x="1804" y="17746"/>
                  </a:lnTo>
                  <a:lnTo>
                    <a:pt x="1804" y="19350"/>
                  </a:lnTo>
                  <a:lnTo>
                    <a:pt x="19805" y="19350"/>
                  </a:lnTo>
                  <a:lnTo>
                    <a:pt x="19805" y="17746"/>
                  </a:lnTo>
                  <a:close/>
                  <a:moveTo>
                    <a:pt x="3116" y="2743"/>
                  </a:moveTo>
                  <a:lnTo>
                    <a:pt x="6820" y="2743"/>
                  </a:lnTo>
                  <a:lnTo>
                    <a:pt x="6820" y="1436"/>
                  </a:lnTo>
                  <a:lnTo>
                    <a:pt x="3116" y="1436"/>
                  </a:lnTo>
                  <a:lnTo>
                    <a:pt x="3116" y="2743"/>
                  </a:lnTo>
                  <a:close/>
                  <a:moveTo>
                    <a:pt x="6529" y="11631"/>
                  </a:moveTo>
                  <a:cubicBezTo>
                    <a:pt x="6529" y="12342"/>
                    <a:pt x="6639" y="13011"/>
                    <a:pt x="6862" y="13634"/>
                  </a:cubicBezTo>
                  <a:cubicBezTo>
                    <a:pt x="7084" y="14257"/>
                    <a:pt x="7388" y="14800"/>
                    <a:pt x="7775" y="15264"/>
                  </a:cubicBezTo>
                  <a:cubicBezTo>
                    <a:pt x="8162" y="15731"/>
                    <a:pt x="8617" y="16095"/>
                    <a:pt x="9134" y="16359"/>
                  </a:cubicBezTo>
                  <a:cubicBezTo>
                    <a:pt x="9655" y="16630"/>
                    <a:pt x="10211" y="16762"/>
                    <a:pt x="10806" y="16762"/>
                  </a:cubicBezTo>
                  <a:cubicBezTo>
                    <a:pt x="11398" y="16762"/>
                    <a:pt x="11954" y="16630"/>
                    <a:pt x="12470" y="16359"/>
                  </a:cubicBezTo>
                  <a:cubicBezTo>
                    <a:pt x="12984" y="16095"/>
                    <a:pt x="13435" y="15731"/>
                    <a:pt x="13824" y="15264"/>
                  </a:cubicBezTo>
                  <a:cubicBezTo>
                    <a:pt x="14211" y="14800"/>
                    <a:pt x="14515" y="14257"/>
                    <a:pt x="14737" y="13634"/>
                  </a:cubicBezTo>
                  <a:cubicBezTo>
                    <a:pt x="14960" y="13011"/>
                    <a:pt x="15070" y="12342"/>
                    <a:pt x="15070" y="11631"/>
                  </a:cubicBezTo>
                  <a:cubicBezTo>
                    <a:pt x="15070" y="10917"/>
                    <a:pt x="14960" y="10250"/>
                    <a:pt x="14737" y="9625"/>
                  </a:cubicBezTo>
                  <a:cubicBezTo>
                    <a:pt x="14515" y="9002"/>
                    <a:pt x="14211" y="8461"/>
                    <a:pt x="13824" y="8003"/>
                  </a:cubicBezTo>
                  <a:cubicBezTo>
                    <a:pt x="13435" y="7542"/>
                    <a:pt x="12982" y="7178"/>
                    <a:pt x="12463" y="6914"/>
                  </a:cubicBezTo>
                  <a:cubicBezTo>
                    <a:pt x="11944" y="6646"/>
                    <a:pt x="11391" y="6511"/>
                    <a:pt x="10806" y="6511"/>
                  </a:cubicBezTo>
                  <a:cubicBezTo>
                    <a:pt x="10211" y="6511"/>
                    <a:pt x="9655" y="6646"/>
                    <a:pt x="9134" y="6914"/>
                  </a:cubicBezTo>
                  <a:cubicBezTo>
                    <a:pt x="8617" y="7178"/>
                    <a:pt x="8162" y="7542"/>
                    <a:pt x="7775" y="8003"/>
                  </a:cubicBezTo>
                  <a:cubicBezTo>
                    <a:pt x="7388" y="8461"/>
                    <a:pt x="7084" y="9002"/>
                    <a:pt x="6862" y="9625"/>
                  </a:cubicBezTo>
                  <a:cubicBezTo>
                    <a:pt x="6639" y="10250"/>
                    <a:pt x="6529" y="10917"/>
                    <a:pt x="6529" y="11631"/>
                  </a:cubicBezTo>
                  <a:moveTo>
                    <a:pt x="13724" y="11631"/>
                  </a:moveTo>
                  <a:cubicBezTo>
                    <a:pt x="13724" y="12109"/>
                    <a:pt x="13648" y="12565"/>
                    <a:pt x="13501" y="12999"/>
                  </a:cubicBezTo>
                  <a:cubicBezTo>
                    <a:pt x="13352" y="13434"/>
                    <a:pt x="13146" y="13813"/>
                    <a:pt x="12879" y="14127"/>
                  </a:cubicBezTo>
                  <a:cubicBezTo>
                    <a:pt x="12612" y="14439"/>
                    <a:pt x="12301" y="14688"/>
                    <a:pt x="11942" y="14870"/>
                  </a:cubicBezTo>
                  <a:cubicBezTo>
                    <a:pt x="11582" y="15052"/>
                    <a:pt x="11205" y="15144"/>
                    <a:pt x="10806" y="15144"/>
                  </a:cubicBezTo>
                  <a:cubicBezTo>
                    <a:pt x="10407" y="15144"/>
                    <a:pt x="10025" y="15052"/>
                    <a:pt x="9662" y="14870"/>
                  </a:cubicBezTo>
                  <a:cubicBezTo>
                    <a:pt x="9300" y="14688"/>
                    <a:pt x="8987" y="14439"/>
                    <a:pt x="8725" y="14127"/>
                  </a:cubicBezTo>
                  <a:cubicBezTo>
                    <a:pt x="8463" y="13813"/>
                    <a:pt x="8257" y="13440"/>
                    <a:pt x="8103" y="13008"/>
                  </a:cubicBezTo>
                  <a:cubicBezTo>
                    <a:pt x="7951" y="12579"/>
                    <a:pt x="7875" y="12118"/>
                    <a:pt x="7875" y="11631"/>
                  </a:cubicBezTo>
                  <a:cubicBezTo>
                    <a:pt x="7875" y="11152"/>
                    <a:pt x="7951" y="10700"/>
                    <a:pt x="8103" y="10265"/>
                  </a:cubicBezTo>
                  <a:cubicBezTo>
                    <a:pt x="8257" y="9836"/>
                    <a:pt x="8463" y="9460"/>
                    <a:pt x="8725" y="9140"/>
                  </a:cubicBezTo>
                  <a:cubicBezTo>
                    <a:pt x="8987" y="8823"/>
                    <a:pt x="9298" y="8576"/>
                    <a:pt x="9657" y="8394"/>
                  </a:cubicBezTo>
                  <a:cubicBezTo>
                    <a:pt x="10015" y="8218"/>
                    <a:pt x="10399" y="8130"/>
                    <a:pt x="10806" y="8130"/>
                  </a:cubicBezTo>
                  <a:cubicBezTo>
                    <a:pt x="11205" y="8130"/>
                    <a:pt x="11582" y="8218"/>
                    <a:pt x="11942" y="8394"/>
                  </a:cubicBezTo>
                  <a:cubicBezTo>
                    <a:pt x="12301" y="8576"/>
                    <a:pt x="12612" y="8823"/>
                    <a:pt x="12879" y="9140"/>
                  </a:cubicBezTo>
                  <a:cubicBezTo>
                    <a:pt x="13146" y="9460"/>
                    <a:pt x="13352" y="9836"/>
                    <a:pt x="13501" y="10265"/>
                  </a:cubicBezTo>
                  <a:cubicBezTo>
                    <a:pt x="13648" y="10700"/>
                    <a:pt x="13724" y="11152"/>
                    <a:pt x="13724" y="11631"/>
                  </a:cubicBezTo>
                  <a:moveTo>
                    <a:pt x="9692" y="11631"/>
                  </a:moveTo>
                  <a:cubicBezTo>
                    <a:pt x="9692" y="11246"/>
                    <a:pt x="9799" y="10929"/>
                    <a:pt x="10020" y="10682"/>
                  </a:cubicBezTo>
                  <a:cubicBezTo>
                    <a:pt x="10238" y="10432"/>
                    <a:pt x="10500" y="10309"/>
                    <a:pt x="10806" y="10309"/>
                  </a:cubicBezTo>
                  <a:lnTo>
                    <a:pt x="10806" y="10280"/>
                  </a:lnTo>
                  <a:cubicBezTo>
                    <a:pt x="10945" y="10280"/>
                    <a:pt x="11065" y="10224"/>
                    <a:pt x="11163" y="10109"/>
                  </a:cubicBezTo>
                  <a:cubicBezTo>
                    <a:pt x="11261" y="9998"/>
                    <a:pt x="11310" y="9862"/>
                    <a:pt x="11310" y="9704"/>
                  </a:cubicBezTo>
                  <a:cubicBezTo>
                    <a:pt x="11310" y="9533"/>
                    <a:pt x="11261" y="9392"/>
                    <a:pt x="11163" y="9275"/>
                  </a:cubicBezTo>
                  <a:cubicBezTo>
                    <a:pt x="11065" y="9157"/>
                    <a:pt x="10945" y="9096"/>
                    <a:pt x="10806" y="9096"/>
                  </a:cubicBezTo>
                  <a:cubicBezTo>
                    <a:pt x="10228" y="9096"/>
                    <a:pt x="9733" y="9348"/>
                    <a:pt x="9322" y="9848"/>
                  </a:cubicBezTo>
                  <a:cubicBezTo>
                    <a:pt x="8913" y="10350"/>
                    <a:pt x="8708" y="10943"/>
                    <a:pt x="8708" y="11628"/>
                  </a:cubicBezTo>
                  <a:cubicBezTo>
                    <a:pt x="8708" y="11777"/>
                    <a:pt x="8757" y="11913"/>
                    <a:pt x="8854" y="12027"/>
                  </a:cubicBezTo>
                  <a:cubicBezTo>
                    <a:pt x="8952" y="12147"/>
                    <a:pt x="9063" y="12206"/>
                    <a:pt x="9187" y="12206"/>
                  </a:cubicBezTo>
                  <a:cubicBezTo>
                    <a:pt x="9329" y="12206"/>
                    <a:pt x="9447" y="12148"/>
                    <a:pt x="9545" y="12027"/>
                  </a:cubicBezTo>
                  <a:cubicBezTo>
                    <a:pt x="9643" y="11916"/>
                    <a:pt x="9692" y="11780"/>
                    <a:pt x="9692" y="1163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7" name="AutoShape 25"/>
            <p:cNvSpPr>
              <a:spLocks/>
            </p:cNvSpPr>
            <p:nvPr/>
          </p:nvSpPr>
          <p:spPr bwMode="auto">
            <a:xfrm>
              <a:off x="0" y="88888"/>
              <a:ext cx="889010" cy="888892"/>
            </a:xfrm>
            <a:custGeom>
              <a:avLst/>
              <a:gdLst>
                <a:gd name="T0" fmla="*/ 444505 w 21600"/>
                <a:gd name="T1" fmla="*/ 444446 h 21588"/>
                <a:gd name="T2" fmla="*/ 444505 w 21600"/>
                <a:gd name="T3" fmla="*/ 444446 h 21588"/>
                <a:gd name="T4" fmla="*/ 444505 w 21600"/>
                <a:gd name="T5" fmla="*/ 444446 h 21588"/>
                <a:gd name="T6" fmla="*/ 444505 w 21600"/>
                <a:gd name="T7" fmla="*/ 444446 h 215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88">
                  <a:moveTo>
                    <a:pt x="17530" y="7696"/>
                  </a:moveTo>
                  <a:cubicBezTo>
                    <a:pt x="17530" y="8751"/>
                    <a:pt x="17302" y="9747"/>
                    <a:pt x="16843" y="10684"/>
                  </a:cubicBezTo>
                  <a:cubicBezTo>
                    <a:pt x="16386" y="11620"/>
                    <a:pt x="15760" y="12436"/>
                    <a:pt x="14969" y="13127"/>
                  </a:cubicBezTo>
                  <a:cubicBezTo>
                    <a:pt x="14176" y="13821"/>
                    <a:pt x="13249" y="14371"/>
                    <a:pt x="12185" y="14775"/>
                  </a:cubicBezTo>
                  <a:cubicBezTo>
                    <a:pt x="11121" y="15181"/>
                    <a:pt x="9982" y="15384"/>
                    <a:pt x="8765" y="15384"/>
                  </a:cubicBezTo>
                  <a:cubicBezTo>
                    <a:pt x="8487" y="15384"/>
                    <a:pt x="8212" y="15370"/>
                    <a:pt x="7936" y="15342"/>
                  </a:cubicBezTo>
                  <a:cubicBezTo>
                    <a:pt x="7663" y="15316"/>
                    <a:pt x="7395" y="15283"/>
                    <a:pt x="7131" y="15249"/>
                  </a:cubicBezTo>
                  <a:cubicBezTo>
                    <a:pt x="6027" y="16264"/>
                    <a:pt x="4766" y="16967"/>
                    <a:pt x="3346" y="17339"/>
                  </a:cubicBezTo>
                  <a:cubicBezTo>
                    <a:pt x="3196" y="17379"/>
                    <a:pt x="3043" y="17413"/>
                    <a:pt x="2890" y="17444"/>
                  </a:cubicBezTo>
                  <a:cubicBezTo>
                    <a:pt x="2735" y="17475"/>
                    <a:pt x="2572" y="17509"/>
                    <a:pt x="2398" y="17545"/>
                  </a:cubicBezTo>
                  <a:cubicBezTo>
                    <a:pt x="2308" y="17562"/>
                    <a:pt x="2228" y="17534"/>
                    <a:pt x="2155" y="17455"/>
                  </a:cubicBezTo>
                  <a:cubicBezTo>
                    <a:pt x="2085" y="17379"/>
                    <a:pt x="2033" y="17297"/>
                    <a:pt x="2005" y="17207"/>
                  </a:cubicBezTo>
                  <a:lnTo>
                    <a:pt x="2005" y="17181"/>
                  </a:lnTo>
                  <a:cubicBezTo>
                    <a:pt x="1974" y="17071"/>
                    <a:pt x="1986" y="16984"/>
                    <a:pt x="2038" y="16916"/>
                  </a:cubicBezTo>
                  <a:cubicBezTo>
                    <a:pt x="2090" y="16851"/>
                    <a:pt x="2158" y="16769"/>
                    <a:pt x="2240" y="16679"/>
                  </a:cubicBezTo>
                  <a:cubicBezTo>
                    <a:pt x="2377" y="16518"/>
                    <a:pt x="2506" y="16355"/>
                    <a:pt x="2629" y="16188"/>
                  </a:cubicBezTo>
                  <a:cubicBezTo>
                    <a:pt x="2753" y="16022"/>
                    <a:pt x="2864" y="15830"/>
                    <a:pt x="2963" y="15621"/>
                  </a:cubicBezTo>
                  <a:cubicBezTo>
                    <a:pt x="3059" y="15410"/>
                    <a:pt x="3151" y="15159"/>
                    <a:pt x="3238" y="14871"/>
                  </a:cubicBezTo>
                  <a:cubicBezTo>
                    <a:pt x="3325" y="14580"/>
                    <a:pt x="3398" y="14225"/>
                    <a:pt x="3457" y="13801"/>
                  </a:cubicBezTo>
                  <a:cubicBezTo>
                    <a:pt x="2398" y="13102"/>
                    <a:pt x="1558" y="12222"/>
                    <a:pt x="934" y="11164"/>
                  </a:cubicBezTo>
                  <a:cubicBezTo>
                    <a:pt x="310" y="10106"/>
                    <a:pt x="0" y="8952"/>
                    <a:pt x="0" y="7696"/>
                  </a:cubicBezTo>
                  <a:cubicBezTo>
                    <a:pt x="0" y="6627"/>
                    <a:pt x="230" y="5625"/>
                    <a:pt x="691" y="4694"/>
                  </a:cubicBezTo>
                  <a:cubicBezTo>
                    <a:pt x="1153" y="3763"/>
                    <a:pt x="1781" y="2948"/>
                    <a:pt x="2574" y="2257"/>
                  </a:cubicBezTo>
                  <a:cubicBezTo>
                    <a:pt x="3365" y="1565"/>
                    <a:pt x="4290" y="1012"/>
                    <a:pt x="5352" y="609"/>
                  </a:cubicBezTo>
                  <a:cubicBezTo>
                    <a:pt x="6409" y="203"/>
                    <a:pt x="7548" y="0"/>
                    <a:pt x="8765" y="0"/>
                  </a:cubicBezTo>
                  <a:cubicBezTo>
                    <a:pt x="9982" y="0"/>
                    <a:pt x="11121" y="203"/>
                    <a:pt x="12185" y="609"/>
                  </a:cubicBezTo>
                  <a:cubicBezTo>
                    <a:pt x="13249" y="1012"/>
                    <a:pt x="14176" y="1565"/>
                    <a:pt x="14969" y="2257"/>
                  </a:cubicBezTo>
                  <a:cubicBezTo>
                    <a:pt x="15760" y="2948"/>
                    <a:pt x="16386" y="3763"/>
                    <a:pt x="16843" y="4694"/>
                  </a:cubicBezTo>
                  <a:cubicBezTo>
                    <a:pt x="17302" y="5625"/>
                    <a:pt x="17530" y="6627"/>
                    <a:pt x="17530" y="7696"/>
                  </a:cubicBezTo>
                  <a:moveTo>
                    <a:pt x="21600" y="11736"/>
                  </a:moveTo>
                  <a:cubicBezTo>
                    <a:pt x="21600" y="12986"/>
                    <a:pt x="21286" y="14146"/>
                    <a:pt x="20665" y="15204"/>
                  </a:cubicBezTo>
                  <a:cubicBezTo>
                    <a:pt x="20039" y="16261"/>
                    <a:pt x="19199" y="17139"/>
                    <a:pt x="18140" y="17841"/>
                  </a:cubicBezTo>
                  <a:cubicBezTo>
                    <a:pt x="18201" y="18265"/>
                    <a:pt x="18271" y="18620"/>
                    <a:pt x="18354" y="18908"/>
                  </a:cubicBezTo>
                  <a:cubicBezTo>
                    <a:pt x="18436" y="19199"/>
                    <a:pt x="18533" y="19444"/>
                    <a:pt x="18641" y="19661"/>
                  </a:cubicBezTo>
                  <a:cubicBezTo>
                    <a:pt x="18752" y="19870"/>
                    <a:pt x="18862" y="20059"/>
                    <a:pt x="18980" y="20226"/>
                  </a:cubicBezTo>
                  <a:cubicBezTo>
                    <a:pt x="19095" y="20392"/>
                    <a:pt x="19222" y="20556"/>
                    <a:pt x="19356" y="20719"/>
                  </a:cubicBezTo>
                  <a:cubicBezTo>
                    <a:pt x="19432" y="20809"/>
                    <a:pt x="19498" y="20891"/>
                    <a:pt x="19554" y="20968"/>
                  </a:cubicBezTo>
                  <a:cubicBezTo>
                    <a:pt x="19611" y="21047"/>
                    <a:pt x="19622" y="21128"/>
                    <a:pt x="19592" y="21219"/>
                  </a:cubicBezTo>
                  <a:lnTo>
                    <a:pt x="19592" y="21247"/>
                  </a:lnTo>
                  <a:cubicBezTo>
                    <a:pt x="19578" y="21351"/>
                    <a:pt x="19533" y="21439"/>
                    <a:pt x="19453" y="21509"/>
                  </a:cubicBezTo>
                  <a:cubicBezTo>
                    <a:pt x="19373" y="21577"/>
                    <a:pt x="19291" y="21600"/>
                    <a:pt x="19199" y="21583"/>
                  </a:cubicBezTo>
                  <a:cubicBezTo>
                    <a:pt x="19027" y="21549"/>
                    <a:pt x="18862" y="21512"/>
                    <a:pt x="18709" y="21481"/>
                  </a:cubicBezTo>
                  <a:cubicBezTo>
                    <a:pt x="18556" y="21450"/>
                    <a:pt x="18403" y="21419"/>
                    <a:pt x="18253" y="21379"/>
                  </a:cubicBezTo>
                  <a:cubicBezTo>
                    <a:pt x="17530" y="21199"/>
                    <a:pt x="16854" y="20931"/>
                    <a:pt x="16224" y="20570"/>
                  </a:cubicBezTo>
                  <a:cubicBezTo>
                    <a:pt x="15593" y="20211"/>
                    <a:pt x="15007" y="19783"/>
                    <a:pt x="14468" y="19286"/>
                  </a:cubicBezTo>
                  <a:cubicBezTo>
                    <a:pt x="14204" y="19323"/>
                    <a:pt x="13936" y="19354"/>
                    <a:pt x="13660" y="19382"/>
                  </a:cubicBezTo>
                  <a:cubicBezTo>
                    <a:pt x="13387" y="19407"/>
                    <a:pt x="13112" y="19424"/>
                    <a:pt x="12832" y="19424"/>
                  </a:cubicBezTo>
                  <a:cubicBezTo>
                    <a:pt x="11773" y="19424"/>
                    <a:pt x="10777" y="19263"/>
                    <a:pt x="9847" y="18950"/>
                  </a:cubicBezTo>
                  <a:cubicBezTo>
                    <a:pt x="8915" y="18634"/>
                    <a:pt x="8070" y="18211"/>
                    <a:pt x="7312" y="17678"/>
                  </a:cubicBezTo>
                  <a:cubicBezTo>
                    <a:pt x="7357" y="17644"/>
                    <a:pt x="7407" y="17607"/>
                    <a:pt x="7463" y="17571"/>
                  </a:cubicBezTo>
                  <a:cubicBezTo>
                    <a:pt x="7520" y="17537"/>
                    <a:pt x="7571" y="17500"/>
                    <a:pt x="7616" y="17463"/>
                  </a:cubicBezTo>
                  <a:cubicBezTo>
                    <a:pt x="8000" y="17517"/>
                    <a:pt x="8381" y="17545"/>
                    <a:pt x="8765" y="17545"/>
                  </a:cubicBezTo>
                  <a:cubicBezTo>
                    <a:pt x="10245" y="17545"/>
                    <a:pt x="11632" y="17291"/>
                    <a:pt x="12921" y="16781"/>
                  </a:cubicBezTo>
                  <a:cubicBezTo>
                    <a:pt x="14214" y="16270"/>
                    <a:pt x="15334" y="15576"/>
                    <a:pt x="16280" y="14690"/>
                  </a:cubicBezTo>
                  <a:cubicBezTo>
                    <a:pt x="17229" y="13801"/>
                    <a:pt x="17972" y="12757"/>
                    <a:pt x="18516" y="11558"/>
                  </a:cubicBezTo>
                  <a:cubicBezTo>
                    <a:pt x="19062" y="10365"/>
                    <a:pt x="19335" y="9075"/>
                    <a:pt x="19335" y="7696"/>
                  </a:cubicBezTo>
                  <a:cubicBezTo>
                    <a:pt x="19335" y="7326"/>
                    <a:pt x="19312" y="6954"/>
                    <a:pt x="19267" y="6564"/>
                  </a:cubicBezTo>
                  <a:cubicBezTo>
                    <a:pt x="19987" y="7267"/>
                    <a:pt x="20557" y="8054"/>
                    <a:pt x="20973" y="8926"/>
                  </a:cubicBezTo>
                  <a:cubicBezTo>
                    <a:pt x="21392" y="9801"/>
                    <a:pt x="21600" y="10737"/>
                    <a:pt x="21600" y="1173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512811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4519" grpId="0" autoUpdateAnimBg="0"/>
      <p:bldP spid="64520" grpId="0" autoUpdateAnimBg="0"/>
      <p:bldGraphic spid="3" grpId="0">
        <p:bldAsOne/>
      </p:bldGraphic>
      <p:bldP spid="64523" grpId="0" autoUpdateAnimBg="0"/>
      <p:bldP spid="64524" grpId="0" autoUpdateAnimBg="0"/>
      <p:bldGraphic spid="4" grpId="0">
        <p:bldAsOne/>
      </p:bldGraphic>
      <p:bldP spid="64527" grpId="0" autoUpdateAnimBg="0"/>
      <p:bldP spid="64528" grpId="0" autoUpdateAnimBg="0"/>
      <p:bldGraphic spid="5" grpId="0">
        <p:bldAsOne/>
      </p:bldGraphic>
      <p:bldP spid="64531" grpId="0" autoUpdateAnimBg="0"/>
      <p:bldP spid="64532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836" y="3493251"/>
            <a:ext cx="4381081" cy="96997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0" tIns="36359" rIns="72720" bIns="36359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65" y="2214894"/>
            <a:ext cx="1020423" cy="10204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4737969" y="3485665"/>
            <a:ext cx="3379964" cy="98514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Part3</a:t>
            </a:r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：关键技术与实践难点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518" y="4646859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968" y="4646859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518" y="491648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968" y="491648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8298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spect="1"/>
          </p:cNvSpPr>
          <p:nvPr/>
        </p:nvSpPr>
        <p:spPr>
          <a:xfrm>
            <a:off x="5794845" y="3422115"/>
            <a:ext cx="591001" cy="591002"/>
          </a:xfrm>
          <a:prstGeom prst="roundRect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ounded Rectangle 11"/>
          <p:cNvSpPr>
            <a:spLocks noChangeAspect="1"/>
          </p:cNvSpPr>
          <p:nvPr/>
        </p:nvSpPr>
        <p:spPr>
          <a:xfrm>
            <a:off x="5793170" y="4175517"/>
            <a:ext cx="592675" cy="592675"/>
          </a:xfrm>
          <a:prstGeom prst="roundRect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5806564" y="2662018"/>
            <a:ext cx="592675" cy="592675"/>
          </a:xfrm>
          <a:prstGeom prst="round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>
            <a:spLocks noChangeAspect="1"/>
          </p:cNvSpPr>
          <p:nvPr/>
        </p:nvSpPr>
        <p:spPr>
          <a:xfrm>
            <a:off x="9242073" y="3425463"/>
            <a:ext cx="592675" cy="591002"/>
          </a:xfrm>
          <a:prstGeom prst="roundRect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>
            <a:spLocks noChangeAspect="1"/>
          </p:cNvSpPr>
          <p:nvPr/>
        </p:nvSpPr>
        <p:spPr>
          <a:xfrm>
            <a:off x="9240399" y="4178865"/>
            <a:ext cx="592675" cy="592675"/>
          </a:xfrm>
          <a:prstGeom prst="roundRect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ounded Rectangle 23"/>
          <p:cNvSpPr>
            <a:spLocks noChangeAspect="1"/>
          </p:cNvSpPr>
          <p:nvPr/>
        </p:nvSpPr>
        <p:spPr>
          <a:xfrm>
            <a:off x="9253793" y="2665366"/>
            <a:ext cx="592675" cy="592675"/>
          </a:xfrm>
          <a:prstGeom prst="roundRect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466208" y="2646645"/>
            <a:ext cx="2123407" cy="2236563"/>
            <a:chOff x="7045224" y="2078155"/>
            <a:chExt cx="4137667" cy="2121840"/>
          </a:xfrm>
        </p:grpSpPr>
        <p:sp>
          <p:nvSpPr>
            <p:cNvPr id="33816" name="TextBox 26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7" name="TextBox 27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8" name="TextBox 29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9903391" y="2653341"/>
            <a:ext cx="2142559" cy="2236662"/>
            <a:chOff x="7045224" y="2078155"/>
            <a:chExt cx="4137667" cy="2121798"/>
          </a:xfrm>
        </p:grpSpPr>
        <p:sp>
          <p:nvSpPr>
            <p:cNvPr id="33813" name="TextBox 31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4" name="TextBox 32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5" name="TextBox 34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728641" y="2134637"/>
            <a:ext cx="4880364" cy="3986328"/>
            <a:chOff x="3785121" y="1812417"/>
            <a:chExt cx="4627889" cy="3779783"/>
          </a:xfrm>
        </p:grpSpPr>
        <p:pic>
          <p:nvPicPr>
            <p:cNvPr id="33811" name="Picture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5121" y="1812417"/>
              <a:ext cx="4627889" cy="377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121695" y="1998151"/>
              <a:ext cx="3959505" cy="2484403"/>
            </a:xfrm>
            <a:prstGeom prst="rect">
              <a:avLst/>
            </a:prstGeom>
            <a:blipFill>
              <a:blip r:embed="rId4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776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7" grpId="0" animBg="1"/>
      <p:bldP spid="18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7830" y="1336677"/>
            <a:ext cx="8280920" cy="517545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2800" y="1328566"/>
            <a:ext cx="5245872" cy="17116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2799" y="4482475"/>
            <a:ext cx="3384327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12799" y="5034806"/>
            <a:ext cx="3384328" cy="12926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162176" y="1630415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88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344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125119" y="2104157"/>
            <a:ext cx="5064342" cy="3573719"/>
            <a:chOff x="6199748" y="2294758"/>
            <a:chExt cx="4802010" cy="3388601"/>
          </a:xfrm>
        </p:grpSpPr>
        <p:sp>
          <p:nvSpPr>
            <p:cNvPr id="7" name="Freeform 6"/>
            <p:cNvSpPr/>
            <p:nvPr/>
          </p:nvSpPr>
          <p:spPr>
            <a:xfrm>
              <a:off x="7045861" y="2643177"/>
              <a:ext cx="2708066" cy="2708008"/>
            </a:xfrm>
            <a:custGeom>
              <a:avLst/>
              <a:gdLst>
                <a:gd name="connsiteX0" fmla="*/ 0 w 2708066"/>
                <a:gd name="connsiteY0" fmla="*/ 1354004 h 2708008"/>
                <a:gd name="connsiteX1" fmla="*/ 1354033 w 2708066"/>
                <a:gd name="connsiteY1" fmla="*/ 0 h 2708008"/>
                <a:gd name="connsiteX2" fmla="*/ 2708066 w 2708066"/>
                <a:gd name="connsiteY2" fmla="*/ 1354004 h 2708008"/>
                <a:gd name="connsiteX3" fmla="*/ 1354033 w 2708066"/>
                <a:gd name="connsiteY3" fmla="*/ 2708008 h 2708008"/>
                <a:gd name="connsiteX4" fmla="*/ 0 w 2708066"/>
                <a:gd name="connsiteY4" fmla="*/ 1354004 h 2708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8066" h="2708008">
                  <a:moveTo>
                    <a:pt x="0" y="1354004"/>
                  </a:moveTo>
                  <a:cubicBezTo>
                    <a:pt x="0" y="606208"/>
                    <a:pt x="606221" y="0"/>
                    <a:pt x="1354033" y="0"/>
                  </a:cubicBezTo>
                  <a:cubicBezTo>
                    <a:pt x="2101845" y="0"/>
                    <a:pt x="2708066" y="606208"/>
                    <a:pt x="2708066" y="1354004"/>
                  </a:cubicBezTo>
                  <a:cubicBezTo>
                    <a:pt x="2708066" y="2101800"/>
                    <a:pt x="2101845" y="2708008"/>
                    <a:pt x="1354033" y="2708008"/>
                  </a:cubicBezTo>
                  <a:cubicBezTo>
                    <a:pt x="606221" y="2708008"/>
                    <a:pt x="0" y="2101800"/>
                    <a:pt x="0" y="13540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7196" tIns="627187" rIns="627196" bIns="627187" numCol="1" spcCol="1270" anchor="ctr" anchorCtr="0">
              <a:noAutofit/>
            </a:bodyPr>
            <a:lstStyle/>
            <a:p>
              <a:pPr algn="ctr" defTabSz="2437602">
                <a:lnSpc>
                  <a:spcPct val="120000"/>
                </a:lnSpc>
                <a:spcAft>
                  <a:spcPct val="35000"/>
                </a:spcAft>
              </a:pPr>
              <a:endParaRPr lang="id-ID" sz="5484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8591026" y="2519799"/>
              <a:ext cx="301176" cy="301171"/>
            </a:xfrm>
            <a:prstGeom prst="ellipse">
              <a:avLst/>
            </a:prstGeom>
            <a:solidFill>
              <a:schemeClr val="accent6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7877873" y="5149983"/>
              <a:ext cx="218075" cy="218285"/>
            </a:xfrm>
            <a:prstGeom prst="ellipse">
              <a:avLst/>
            </a:prstGeom>
            <a:solidFill>
              <a:schemeClr val="accent6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6240"/>
                <a:satOff val="2879"/>
                <a:lumOff val="1209"/>
                <a:alphaOff val="0"/>
              </a:schemeClr>
            </a:fillRef>
            <a:effectRef idx="0">
              <a:schemeClr val="accent3">
                <a:hueOff val="56240"/>
                <a:satOff val="2879"/>
                <a:lumOff val="120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928187" y="3742198"/>
              <a:ext cx="218075" cy="218285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12479"/>
                <a:satOff val="5757"/>
                <a:lumOff val="2418"/>
                <a:alphaOff val="0"/>
              </a:schemeClr>
            </a:fillRef>
            <a:effectRef idx="0">
              <a:schemeClr val="accent3">
                <a:hueOff val="112479"/>
                <a:satOff val="5757"/>
                <a:lumOff val="241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8884647" y="5382188"/>
              <a:ext cx="301176" cy="30117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68719"/>
                <a:satOff val="8636"/>
                <a:lumOff val="3628"/>
                <a:alphaOff val="0"/>
              </a:schemeClr>
            </a:fillRef>
            <a:effectRef idx="0">
              <a:schemeClr val="accent3">
                <a:hueOff val="168719"/>
                <a:satOff val="8636"/>
                <a:lumOff val="362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7578045" y="3164374"/>
              <a:ext cx="218075" cy="218285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24959"/>
                <a:satOff val="11515"/>
                <a:lumOff val="4837"/>
                <a:alphaOff val="0"/>
              </a:schemeClr>
            </a:fillRef>
            <a:effectRef idx="0">
              <a:schemeClr val="accent3">
                <a:hueOff val="224959"/>
                <a:satOff val="11515"/>
                <a:lumOff val="483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6199748" y="3131948"/>
              <a:ext cx="1100954" cy="1100602"/>
            </a:xfrm>
            <a:custGeom>
              <a:avLst/>
              <a:gdLst>
                <a:gd name="connsiteX0" fmla="*/ 0 w 1100954"/>
                <a:gd name="connsiteY0" fmla="*/ 550301 h 1100602"/>
                <a:gd name="connsiteX1" fmla="*/ 550477 w 1100954"/>
                <a:gd name="connsiteY1" fmla="*/ 0 h 1100602"/>
                <a:gd name="connsiteX2" fmla="*/ 1100954 w 1100954"/>
                <a:gd name="connsiteY2" fmla="*/ 550301 h 1100602"/>
                <a:gd name="connsiteX3" fmla="*/ 550477 w 1100954"/>
                <a:gd name="connsiteY3" fmla="*/ 1100602 h 1100602"/>
                <a:gd name="connsiteX4" fmla="*/ 0 w 1100954"/>
                <a:gd name="connsiteY4" fmla="*/ 550301 h 110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0954" h="1100602">
                  <a:moveTo>
                    <a:pt x="0" y="550301"/>
                  </a:moveTo>
                  <a:cubicBezTo>
                    <a:pt x="0" y="246378"/>
                    <a:pt x="246457" y="0"/>
                    <a:pt x="550477" y="0"/>
                  </a:cubicBezTo>
                  <a:cubicBezTo>
                    <a:pt x="854497" y="0"/>
                    <a:pt x="1100954" y="246378"/>
                    <a:pt x="1100954" y="550301"/>
                  </a:cubicBezTo>
                  <a:cubicBezTo>
                    <a:pt x="1100954" y="854224"/>
                    <a:pt x="854497" y="1100602"/>
                    <a:pt x="550477" y="1100602"/>
                  </a:cubicBezTo>
                  <a:cubicBezTo>
                    <a:pt x="246457" y="1100602"/>
                    <a:pt x="0" y="854224"/>
                    <a:pt x="0" y="550301"/>
                  </a:cubicBez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337438"/>
                <a:satOff val="17272"/>
                <a:lumOff val="7255"/>
                <a:alphaOff val="0"/>
              </a:schemeClr>
            </a:fillRef>
            <a:effectRef idx="0">
              <a:schemeClr val="accent3">
                <a:hueOff val="337438"/>
                <a:satOff val="17272"/>
                <a:lumOff val="72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4420" tIns="254365" rIns="254420" bIns="254365" numCol="1" spcCol="1270" anchor="ctr" anchorCtr="0">
              <a:noAutofit/>
            </a:bodyPr>
            <a:lstStyle/>
            <a:p>
              <a:pPr algn="ctr" defTabSz="984416">
                <a:lnSpc>
                  <a:spcPct val="120000"/>
                </a:lnSpc>
                <a:spcAft>
                  <a:spcPct val="35000"/>
                </a:spcAft>
              </a:pPr>
              <a:endParaRPr lang="id-ID" sz="2215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9288092" y="4197527"/>
              <a:ext cx="301176" cy="301171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393678"/>
                <a:satOff val="20151"/>
                <a:lumOff val="8464"/>
                <a:alphaOff val="0"/>
              </a:schemeClr>
            </a:fillRef>
            <a:effectRef idx="0">
              <a:schemeClr val="accent3">
                <a:hueOff val="393678"/>
                <a:satOff val="20151"/>
                <a:lumOff val="8464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6461137" y="4435079"/>
              <a:ext cx="544433" cy="54444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449917"/>
                <a:satOff val="23029"/>
                <a:lumOff val="9673"/>
                <a:alphaOff val="0"/>
              </a:schemeClr>
            </a:fillRef>
            <a:effectRef idx="0">
              <a:schemeClr val="accent3">
                <a:hueOff val="449917"/>
                <a:satOff val="23029"/>
                <a:lumOff val="9673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9900804" y="2294758"/>
              <a:ext cx="1100954" cy="1100602"/>
            </a:xfrm>
            <a:custGeom>
              <a:avLst/>
              <a:gdLst>
                <a:gd name="connsiteX0" fmla="*/ 0 w 1100954"/>
                <a:gd name="connsiteY0" fmla="*/ 550301 h 1100602"/>
                <a:gd name="connsiteX1" fmla="*/ 550477 w 1100954"/>
                <a:gd name="connsiteY1" fmla="*/ 0 h 1100602"/>
                <a:gd name="connsiteX2" fmla="*/ 1100954 w 1100954"/>
                <a:gd name="connsiteY2" fmla="*/ 550301 h 1100602"/>
                <a:gd name="connsiteX3" fmla="*/ 550477 w 1100954"/>
                <a:gd name="connsiteY3" fmla="*/ 1100602 h 1100602"/>
                <a:gd name="connsiteX4" fmla="*/ 0 w 1100954"/>
                <a:gd name="connsiteY4" fmla="*/ 550301 h 110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0954" h="1100602">
                  <a:moveTo>
                    <a:pt x="0" y="550301"/>
                  </a:moveTo>
                  <a:cubicBezTo>
                    <a:pt x="0" y="246378"/>
                    <a:pt x="246457" y="0"/>
                    <a:pt x="550477" y="0"/>
                  </a:cubicBezTo>
                  <a:cubicBezTo>
                    <a:pt x="854497" y="0"/>
                    <a:pt x="1100954" y="246378"/>
                    <a:pt x="1100954" y="550301"/>
                  </a:cubicBezTo>
                  <a:cubicBezTo>
                    <a:pt x="1100954" y="854224"/>
                    <a:pt x="854497" y="1100602"/>
                    <a:pt x="550477" y="1100602"/>
                  </a:cubicBezTo>
                  <a:cubicBezTo>
                    <a:pt x="246457" y="1100602"/>
                    <a:pt x="0" y="854224"/>
                    <a:pt x="0" y="5503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06157"/>
                <a:satOff val="25908"/>
                <a:lumOff val="10883"/>
                <a:alphaOff val="0"/>
              </a:schemeClr>
            </a:fillRef>
            <a:effectRef idx="0">
              <a:schemeClr val="accent3">
                <a:hueOff val="506157"/>
                <a:satOff val="25908"/>
                <a:lumOff val="1088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4420" tIns="254365" rIns="254420" bIns="254365" numCol="1" spcCol="1270" anchor="ctr" anchorCtr="0">
              <a:noAutofit/>
            </a:bodyPr>
            <a:lstStyle/>
            <a:p>
              <a:pPr algn="ctr" defTabSz="984416">
                <a:lnSpc>
                  <a:spcPct val="120000"/>
                </a:lnSpc>
                <a:spcAft>
                  <a:spcPct val="35000"/>
                </a:spcAft>
              </a:pPr>
              <a:endParaRPr lang="id-ID" sz="2215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9540385" y="3373960"/>
              <a:ext cx="301176" cy="301171"/>
            </a:xfrm>
            <a:prstGeom prst="ellipse">
              <a:avLst/>
            </a:prstGeom>
            <a:solidFill>
              <a:schemeClr val="accent5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62397"/>
                <a:satOff val="28787"/>
                <a:lumOff val="12092"/>
                <a:alphaOff val="0"/>
              </a:schemeClr>
            </a:fillRef>
            <a:effectRef idx="0">
              <a:schemeClr val="accent3">
                <a:hueOff val="562397"/>
                <a:satOff val="28787"/>
                <a:lumOff val="1209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243062" y="5047837"/>
              <a:ext cx="218075" cy="218285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618636"/>
                <a:satOff val="31665"/>
                <a:lumOff val="13301"/>
                <a:alphaOff val="0"/>
              </a:schemeClr>
            </a:fillRef>
            <a:effectRef idx="0">
              <a:schemeClr val="accent3">
                <a:hueOff val="618636"/>
                <a:satOff val="31665"/>
                <a:lumOff val="13301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7733702" y="4763552"/>
              <a:ext cx="218075" cy="2182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674876"/>
                <a:satOff val="34544"/>
                <a:lumOff val="14510"/>
                <a:alphaOff val="0"/>
              </a:schemeClr>
            </a:fillRef>
            <a:effectRef idx="0">
              <a:schemeClr val="accent3">
                <a:hueOff val="674876"/>
                <a:satOff val="34544"/>
                <a:lumOff val="1451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Title 13"/>
          <p:cNvSpPr txBox="1">
            <a:spLocks/>
          </p:cNvSpPr>
          <p:nvPr/>
        </p:nvSpPr>
        <p:spPr>
          <a:xfrm>
            <a:off x="5928358" y="3958973"/>
            <a:ext cx="1016097" cy="303801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itle 13"/>
          <p:cNvSpPr txBox="1">
            <a:spLocks/>
          </p:cNvSpPr>
          <p:nvPr/>
        </p:nvSpPr>
        <p:spPr>
          <a:xfrm>
            <a:off x="4197626" y="3668558"/>
            <a:ext cx="1016097" cy="19575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1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r>
              <a:rPr lang="zh-CN" altLang="en-US" sz="11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sz="126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>
          <a:xfrm>
            <a:off x="8101502" y="2768730"/>
            <a:ext cx="1016097" cy="19575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1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26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136657" y="3440280"/>
            <a:ext cx="599498" cy="469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id-ID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327311" y="2343706"/>
            <a:ext cx="599498" cy="469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id-ID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425212" y="3229450"/>
            <a:ext cx="599498" cy="469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id-ID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7727814" y="4549425"/>
            <a:ext cx="574175" cy="57419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449917"/>
              <a:satOff val="23029"/>
              <a:lumOff val="9673"/>
              <a:alphaOff val="0"/>
            </a:schemeClr>
          </a:fillRef>
          <a:effectRef idx="0">
            <a:schemeClr val="accent3">
              <a:hueOff val="449917"/>
              <a:satOff val="23029"/>
              <a:lumOff val="9673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1907590" y="3629994"/>
            <a:ext cx="2073024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9" name="TextBox 78"/>
          <p:cNvSpPr txBox="1"/>
          <p:nvPr/>
        </p:nvSpPr>
        <p:spPr>
          <a:xfrm>
            <a:off x="1907589" y="3350082"/>
            <a:ext cx="156912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5392863" y="6068394"/>
            <a:ext cx="2073024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5" name="TextBox 78"/>
          <p:cNvSpPr txBox="1"/>
          <p:nvPr/>
        </p:nvSpPr>
        <p:spPr>
          <a:xfrm>
            <a:off x="5644813" y="5788482"/>
            <a:ext cx="156912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Content Placeholder 2"/>
          <p:cNvSpPr txBox="1">
            <a:spLocks/>
          </p:cNvSpPr>
          <p:nvPr/>
        </p:nvSpPr>
        <p:spPr>
          <a:xfrm>
            <a:off x="9286290" y="2728294"/>
            <a:ext cx="2073024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9286289" y="2448382"/>
            <a:ext cx="156912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28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75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25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52" grpId="0"/>
      <p:bldP spid="53" grpId="0"/>
      <p:bldP spid="54" grpId="0"/>
      <p:bldP spid="58" grpId="0"/>
      <p:bldP spid="59" grpId="0"/>
      <p:bldP spid="74" grpId="0"/>
      <p:bldP spid="75" grpId="0"/>
      <p:bldP spid="77" grpId="0"/>
      <p:bldP spid="7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836" y="3493251"/>
            <a:ext cx="4381081" cy="96997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0" tIns="36359" rIns="72720" bIns="36359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65" y="2214894"/>
            <a:ext cx="1020423" cy="10204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4737969" y="3485665"/>
            <a:ext cx="3379964" cy="98514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Part4</a:t>
            </a:r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：研究成果与应用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518" y="4646859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968" y="4646859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518" y="491648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968" y="491648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4440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bigstock-Part-of-body-of-business-man-w-50977628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14239" y="1735138"/>
            <a:ext cx="3317875" cy="2313799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Rectangle 5"/>
          <p:cNvSpPr/>
          <p:nvPr/>
        </p:nvSpPr>
        <p:spPr>
          <a:xfrm>
            <a:off x="4770688" y="1735835"/>
            <a:ext cx="3317375" cy="23125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26637" y="1735835"/>
            <a:ext cx="3317375" cy="231253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 Placeholder 32"/>
          <p:cNvSpPr txBox="1">
            <a:spLocks/>
          </p:cNvSpPr>
          <p:nvPr/>
        </p:nvSpPr>
        <p:spPr>
          <a:xfrm>
            <a:off x="5083216" y="2454909"/>
            <a:ext cx="2680182" cy="121764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05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105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sz="105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 Placeholder 33"/>
          <p:cNvSpPr txBox="1">
            <a:spLocks/>
          </p:cNvSpPr>
          <p:nvPr/>
        </p:nvSpPr>
        <p:spPr>
          <a:xfrm>
            <a:off x="5083216" y="2130501"/>
            <a:ext cx="2680182" cy="21095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371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37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 Placeholder 32"/>
          <p:cNvSpPr txBox="1">
            <a:spLocks/>
          </p:cNvSpPr>
          <p:nvPr/>
        </p:nvSpPr>
        <p:spPr>
          <a:xfrm>
            <a:off x="8273143" y="1958514"/>
            <a:ext cx="3001764" cy="18671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13" name="Text Placeholder 32"/>
          <p:cNvSpPr txBox="1">
            <a:spLocks/>
          </p:cNvSpPr>
          <p:nvPr/>
        </p:nvSpPr>
        <p:spPr>
          <a:xfrm>
            <a:off x="1414738" y="4846665"/>
            <a:ext cx="5302670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454504" y="4541540"/>
            <a:ext cx="617788" cy="6177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687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32"/>
          <p:cNvSpPr txBox="1">
            <a:spLocks/>
          </p:cNvSpPr>
          <p:nvPr/>
        </p:nvSpPr>
        <p:spPr>
          <a:xfrm>
            <a:off x="8278566" y="4774863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 Placeholder 33"/>
          <p:cNvSpPr txBox="1">
            <a:spLocks/>
          </p:cNvSpPr>
          <p:nvPr/>
        </p:nvSpPr>
        <p:spPr>
          <a:xfrm>
            <a:off x="8273143" y="4494840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7454504" y="5582206"/>
            <a:ext cx="617788" cy="6177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en-AU" sz="1687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687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8278566" y="5815529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8273143" y="5535506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1414738" y="4454749"/>
            <a:ext cx="4718902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54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3" grpId="0"/>
      <p:bldP spid="23" grpId="0" animBg="1"/>
      <p:bldP spid="24" grpId="0"/>
      <p:bldP spid="25" grpId="0"/>
      <p:bldP spid="26" grpId="0" animBg="1"/>
      <p:bldP spid="27" grpId="0"/>
      <p:bldP spid="28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SubTitle_4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6506239" y="4869707"/>
            <a:ext cx="4395530" cy="6813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0" algn="ctr">
              <a:buNone/>
            </a:pP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Part4</a:t>
            </a: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：研究成果与应用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Other_1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V="1">
            <a:off x="3847718" y="2147567"/>
            <a:ext cx="2467672" cy="1299127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Other_2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V="1">
            <a:off x="3847718" y="3150373"/>
            <a:ext cx="2482740" cy="385051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MH_Other_3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944817" y="3669353"/>
            <a:ext cx="2370573" cy="369984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Other_4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4075399" y="3855184"/>
            <a:ext cx="2271799" cy="1325913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MH_SubTitle_1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6506239" y="1760843"/>
            <a:ext cx="4395530" cy="68304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buNone/>
            </a:pP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Part1</a:t>
            </a: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：绪论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SubTitle_2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6506239" y="2797132"/>
            <a:ext cx="4395530" cy="68304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0" algn="ctr">
              <a:buNone/>
            </a:pP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Part2</a:t>
            </a: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：研究思路与方法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SubTitle_3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6506239" y="3833420"/>
            <a:ext cx="4395530" cy="68137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0" algn="ctr">
              <a:buNone/>
            </a:pP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Part3</a:t>
            </a: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：关键技术与实践难点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5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1758308" y="2308364"/>
            <a:ext cx="2606465" cy="260646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lIns="0" tIns="0" rIns="0" bIns="0" anchor="ctr" anchorCtr="1">
            <a:norm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endParaRPr lang="zh-TW" altLang="en-US" sz="2531" b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Title_1"/>
          <p:cNvSpPr/>
          <p:nvPr>
            <p:custDataLst>
              <p:tags r:id="rId11"/>
            </p:custDataLst>
          </p:nvPr>
        </p:nvSpPr>
        <p:spPr>
          <a:xfrm>
            <a:off x="2049357" y="2599413"/>
            <a:ext cx="2026043" cy="20260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5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TW" altLang="en-US" sz="5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14290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474642"/>
            <a:ext cx="2771272" cy="271774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 flipH="1">
            <a:off x="1293464" y="1371620"/>
            <a:ext cx="3000215" cy="418892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12800" y="5882030"/>
            <a:ext cx="11233150" cy="369332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80382" y="4358761"/>
            <a:ext cx="2613203" cy="865808"/>
            <a:chOff x="680210" y="1949615"/>
            <a:chExt cx="1718591" cy="616167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680210" y="2171520"/>
              <a:ext cx="171859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80210" y="1949615"/>
              <a:ext cx="1330361" cy="15332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69404" y="1474642"/>
            <a:ext cx="2771272" cy="271774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 flipH="1">
            <a:off x="4941539" y="1371620"/>
            <a:ext cx="3000215" cy="418892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173738" y="4358760"/>
            <a:ext cx="2569913" cy="865810"/>
            <a:chOff x="578159" y="1949614"/>
            <a:chExt cx="1777231" cy="616168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77723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474642"/>
            <a:ext cx="2771272" cy="271774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 flipH="1">
            <a:off x="8589614" y="1371620"/>
            <a:ext cx="3000215" cy="418892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823803" y="4358760"/>
            <a:ext cx="2569911" cy="865810"/>
            <a:chOff x="578159" y="1949614"/>
            <a:chExt cx="1971069" cy="616168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39426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10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20" grpId="0"/>
      <p:bldP spid="30" grpId="0" animBg="1"/>
      <p:bldP spid="31" grpId="0" animBg="1"/>
      <p:bldP spid="35" grpId="0" animBg="1"/>
      <p:bldP spid="3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1869"/>
          <p:cNvSpPr/>
          <p:nvPr/>
        </p:nvSpPr>
        <p:spPr>
          <a:xfrm rot="10800000">
            <a:off x="4127124" y="1803500"/>
            <a:ext cx="4604502" cy="2296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036" y="0"/>
                  <a:pt x="5272" y="2114"/>
                  <a:pt x="3163" y="6342"/>
                </a:cubicBezTo>
                <a:cubicBezTo>
                  <a:pt x="1060" y="10557"/>
                  <a:pt x="7" y="16076"/>
                  <a:pt x="0" y="21600"/>
                </a:cubicBezTo>
                <a:lnTo>
                  <a:pt x="21600" y="21600"/>
                </a:lnTo>
                <a:cubicBezTo>
                  <a:pt x="21593" y="16076"/>
                  <a:pt x="20540" y="10557"/>
                  <a:pt x="18437" y="6342"/>
                </a:cubicBezTo>
                <a:cubicBezTo>
                  <a:pt x="16328" y="2114"/>
                  <a:pt x="13564" y="0"/>
                  <a:pt x="10800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20091" tIns="20091" rIns="20091" bIns="20091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475216" y="2257044"/>
            <a:ext cx="1973262" cy="1181862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633"/>
              </a:spcBef>
              <a:buNone/>
            </a:pPr>
            <a:r>
              <a:rPr lang="zh-CN" altLang="en-US" sz="320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3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862370" y="3386138"/>
            <a:ext cx="1809750" cy="5784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 fontAlgn="base">
              <a:lnSpc>
                <a:spcPct val="120000"/>
              </a:lnSpc>
              <a:spcBef>
                <a:spcPts val="4500"/>
              </a:spcBef>
              <a:spcAft>
                <a:spcPct val="0"/>
              </a:spcAft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51"/>
          <p:cNvSpPr/>
          <p:nvPr/>
        </p:nvSpPr>
        <p:spPr>
          <a:xfrm>
            <a:off x="1991975" y="3076776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Shape 1852"/>
          <p:cNvSpPr/>
          <p:nvPr/>
        </p:nvSpPr>
        <p:spPr>
          <a:xfrm>
            <a:off x="2293401" y="1792953"/>
            <a:ext cx="947691" cy="947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853"/>
          <p:cNvSpPr/>
          <p:nvPr/>
        </p:nvSpPr>
        <p:spPr>
          <a:xfrm>
            <a:off x="2571012" y="2107073"/>
            <a:ext cx="392466" cy="319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855"/>
          <p:cNvSpPr/>
          <p:nvPr/>
        </p:nvSpPr>
        <p:spPr>
          <a:xfrm>
            <a:off x="3530706" y="5507022"/>
            <a:ext cx="1773664" cy="578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Shape 1856"/>
          <p:cNvSpPr/>
          <p:nvPr/>
        </p:nvSpPr>
        <p:spPr>
          <a:xfrm>
            <a:off x="3642266" y="5204014"/>
            <a:ext cx="1550543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Shape 1857"/>
          <p:cNvSpPr/>
          <p:nvPr/>
        </p:nvSpPr>
        <p:spPr>
          <a:xfrm>
            <a:off x="3940501" y="3916999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Shape 1859"/>
          <p:cNvSpPr/>
          <p:nvPr/>
        </p:nvSpPr>
        <p:spPr>
          <a:xfrm>
            <a:off x="7491341" y="5532716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Shape 1860"/>
          <p:cNvSpPr/>
          <p:nvPr/>
        </p:nvSpPr>
        <p:spPr>
          <a:xfrm>
            <a:off x="7602902" y="522970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Shape 1861"/>
          <p:cNvSpPr/>
          <p:nvPr/>
        </p:nvSpPr>
        <p:spPr>
          <a:xfrm>
            <a:off x="7903328" y="3944883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Shape 1862"/>
          <p:cNvSpPr/>
          <p:nvPr/>
        </p:nvSpPr>
        <p:spPr>
          <a:xfrm>
            <a:off x="8196543" y="4222218"/>
            <a:ext cx="363260" cy="324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Shape 1864"/>
          <p:cNvSpPr/>
          <p:nvPr/>
        </p:nvSpPr>
        <p:spPr>
          <a:xfrm>
            <a:off x="9199136" y="3379785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Shape 1865"/>
          <p:cNvSpPr/>
          <p:nvPr/>
        </p:nvSpPr>
        <p:spPr>
          <a:xfrm>
            <a:off x="9310696" y="307677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Shape 1866"/>
          <p:cNvSpPr/>
          <p:nvPr/>
        </p:nvSpPr>
        <p:spPr>
          <a:xfrm>
            <a:off x="9611121" y="1791952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Shape 1857"/>
          <p:cNvSpPr/>
          <p:nvPr/>
        </p:nvSpPr>
        <p:spPr>
          <a:xfrm>
            <a:off x="3940501" y="3917655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Shape 1858"/>
          <p:cNvSpPr/>
          <p:nvPr/>
        </p:nvSpPr>
        <p:spPr>
          <a:xfrm>
            <a:off x="4301622" y="4182942"/>
            <a:ext cx="231830" cy="422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867"/>
          <p:cNvSpPr/>
          <p:nvPr/>
        </p:nvSpPr>
        <p:spPr>
          <a:xfrm>
            <a:off x="9918245" y="2091274"/>
            <a:ext cx="335443" cy="351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607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2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3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build="p"/>
      <p:bldP spid="5" grpId="0" build="p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 animBg="1"/>
      <p:bldP spid="21" grpId="0" animBg="1"/>
      <p:bldP spid="23" grpId="0"/>
      <p:bldP spid="24" grpId="0"/>
      <p:bldP spid="25" grpId="0" animBg="1"/>
      <p:bldP spid="28" grpId="0" animBg="1"/>
      <p:bldP spid="28" grpId="1" animBg="1"/>
      <p:bldP spid="16" grpId="0" animBg="1"/>
      <p:bldP spid="2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048373"/>
            <a:ext cx="12858750" cy="31842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116783" y="824384"/>
            <a:ext cx="2625184" cy="2619388"/>
            <a:chOff x="2423438" y="1854200"/>
            <a:chExt cx="1438276" cy="1435100"/>
          </a:xfrm>
        </p:grpSpPr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2423438" y="1854200"/>
              <a:ext cx="1438275" cy="1435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552026" y="2409825"/>
              <a:ext cx="1309688" cy="879475"/>
            </a:xfrm>
            <a:custGeom>
              <a:avLst/>
              <a:gdLst>
                <a:gd name="T0" fmla="*/ 346 w 346"/>
                <a:gd name="T1" fmla="*/ 43 h 233"/>
                <a:gd name="T2" fmla="*/ 156 w 346"/>
                <a:gd name="T3" fmla="*/ 233 h 233"/>
                <a:gd name="T4" fmla="*/ 128 w 346"/>
                <a:gd name="T5" fmla="*/ 231 h 233"/>
                <a:gd name="T6" fmla="*/ 24 w 346"/>
                <a:gd name="T7" fmla="*/ 127 h 233"/>
                <a:gd name="T8" fmla="*/ 22 w 346"/>
                <a:gd name="T9" fmla="*/ 118 h 233"/>
                <a:gd name="T10" fmla="*/ 32 w 346"/>
                <a:gd name="T11" fmla="*/ 86 h 233"/>
                <a:gd name="T12" fmla="*/ 22 w 346"/>
                <a:gd name="T13" fmla="*/ 76 h 233"/>
                <a:gd name="T14" fmla="*/ 32 w 346"/>
                <a:gd name="T15" fmla="*/ 72 h 233"/>
                <a:gd name="T16" fmla="*/ 33 w 346"/>
                <a:gd name="T17" fmla="*/ 39 h 233"/>
                <a:gd name="T18" fmla="*/ 0 w 346"/>
                <a:gd name="T19" fmla="*/ 7 h 233"/>
                <a:gd name="T20" fmla="*/ 312 w 346"/>
                <a:gd name="T21" fmla="*/ 0 h 233"/>
                <a:gd name="T22" fmla="*/ 346 w 346"/>
                <a:gd name="T23" fmla="*/ 34 h 233"/>
                <a:gd name="T24" fmla="*/ 346 w 346"/>
                <a:gd name="T25" fmla="*/ 4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6" h="233">
                  <a:moveTo>
                    <a:pt x="346" y="43"/>
                  </a:moveTo>
                  <a:cubicBezTo>
                    <a:pt x="346" y="148"/>
                    <a:pt x="261" y="233"/>
                    <a:pt x="156" y="233"/>
                  </a:cubicBezTo>
                  <a:cubicBezTo>
                    <a:pt x="146" y="233"/>
                    <a:pt x="137" y="233"/>
                    <a:pt x="128" y="231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2" y="118"/>
                    <a:pt x="22" y="118"/>
                    <a:pt x="22" y="118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22" y="76"/>
                    <a:pt x="22" y="76"/>
                    <a:pt x="22" y="76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46" y="34"/>
                    <a:pt x="346" y="34"/>
                    <a:pt x="346" y="34"/>
                  </a:cubicBezTo>
                  <a:cubicBezTo>
                    <a:pt x="346" y="37"/>
                    <a:pt x="346" y="40"/>
                    <a:pt x="346" y="4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2545676" y="2235200"/>
              <a:ext cx="1195388" cy="676275"/>
            </a:xfrm>
            <a:custGeom>
              <a:avLst/>
              <a:gdLst>
                <a:gd name="T0" fmla="*/ 72 w 316"/>
                <a:gd name="T1" fmla="*/ 96 h 179"/>
                <a:gd name="T2" fmla="*/ 72 w 316"/>
                <a:gd name="T3" fmla="*/ 133 h 179"/>
                <a:gd name="T4" fmla="*/ 244 w 316"/>
                <a:gd name="T5" fmla="*/ 133 h 179"/>
                <a:gd name="T6" fmla="*/ 244 w 316"/>
                <a:gd name="T7" fmla="*/ 96 h 179"/>
                <a:gd name="T8" fmla="*/ 237 w 316"/>
                <a:gd name="T9" fmla="*/ 91 h 179"/>
                <a:gd name="T10" fmla="*/ 163 w 316"/>
                <a:gd name="T11" fmla="*/ 122 h 179"/>
                <a:gd name="T12" fmla="*/ 153 w 316"/>
                <a:gd name="T13" fmla="*/ 122 h 179"/>
                <a:gd name="T14" fmla="*/ 80 w 316"/>
                <a:gd name="T15" fmla="*/ 91 h 179"/>
                <a:gd name="T16" fmla="*/ 72 w 316"/>
                <a:gd name="T17" fmla="*/ 96 h 179"/>
                <a:gd name="T18" fmla="*/ 39 w 316"/>
                <a:gd name="T19" fmla="*/ 73 h 179"/>
                <a:gd name="T20" fmla="*/ 39 w 316"/>
                <a:gd name="T21" fmla="*/ 106 h 179"/>
                <a:gd name="T22" fmla="*/ 39 w 316"/>
                <a:gd name="T23" fmla="*/ 107 h 179"/>
                <a:gd name="T24" fmla="*/ 41 w 316"/>
                <a:gd name="T25" fmla="*/ 107 h 179"/>
                <a:gd name="T26" fmla="*/ 45 w 316"/>
                <a:gd name="T27" fmla="*/ 112 h 179"/>
                <a:gd name="T28" fmla="*/ 44 w 316"/>
                <a:gd name="T29" fmla="*/ 119 h 179"/>
                <a:gd name="T30" fmla="*/ 44 w 316"/>
                <a:gd name="T31" fmla="*/ 119 h 179"/>
                <a:gd name="T32" fmla="*/ 44 w 316"/>
                <a:gd name="T33" fmla="*/ 123 h 179"/>
                <a:gd name="T34" fmla="*/ 44 w 316"/>
                <a:gd name="T35" fmla="*/ 124 h 179"/>
                <a:gd name="T36" fmla="*/ 42 w 316"/>
                <a:gd name="T37" fmla="*/ 174 h 179"/>
                <a:gd name="T38" fmla="*/ 41 w 316"/>
                <a:gd name="T39" fmla="*/ 174 h 179"/>
                <a:gd name="T40" fmla="*/ 42 w 316"/>
                <a:gd name="T41" fmla="*/ 169 h 179"/>
                <a:gd name="T42" fmla="*/ 40 w 316"/>
                <a:gd name="T43" fmla="*/ 169 h 179"/>
                <a:gd name="T44" fmla="*/ 35 w 316"/>
                <a:gd name="T45" fmla="*/ 179 h 179"/>
                <a:gd name="T46" fmla="*/ 34 w 316"/>
                <a:gd name="T47" fmla="*/ 178 h 179"/>
                <a:gd name="T48" fmla="*/ 33 w 316"/>
                <a:gd name="T49" fmla="*/ 168 h 179"/>
                <a:gd name="T50" fmla="*/ 31 w 316"/>
                <a:gd name="T51" fmla="*/ 166 h 179"/>
                <a:gd name="T52" fmla="*/ 31 w 316"/>
                <a:gd name="T53" fmla="*/ 172 h 179"/>
                <a:gd name="T54" fmla="*/ 30 w 316"/>
                <a:gd name="T55" fmla="*/ 172 h 179"/>
                <a:gd name="T56" fmla="*/ 29 w 316"/>
                <a:gd name="T57" fmla="*/ 168 h 179"/>
                <a:gd name="T58" fmla="*/ 28 w 316"/>
                <a:gd name="T59" fmla="*/ 169 h 179"/>
                <a:gd name="T60" fmla="*/ 28 w 316"/>
                <a:gd name="T61" fmla="*/ 174 h 179"/>
                <a:gd name="T62" fmla="*/ 27 w 316"/>
                <a:gd name="T63" fmla="*/ 175 h 179"/>
                <a:gd name="T64" fmla="*/ 26 w 316"/>
                <a:gd name="T65" fmla="*/ 123 h 179"/>
                <a:gd name="T66" fmla="*/ 26 w 316"/>
                <a:gd name="T67" fmla="*/ 122 h 179"/>
                <a:gd name="T68" fmla="*/ 26 w 316"/>
                <a:gd name="T69" fmla="*/ 118 h 179"/>
                <a:gd name="T70" fmla="*/ 26 w 316"/>
                <a:gd name="T71" fmla="*/ 118 h 179"/>
                <a:gd name="T72" fmla="*/ 25 w 316"/>
                <a:gd name="T73" fmla="*/ 112 h 179"/>
                <a:gd name="T74" fmla="*/ 30 w 316"/>
                <a:gd name="T75" fmla="*/ 105 h 179"/>
                <a:gd name="T76" fmla="*/ 32 w 316"/>
                <a:gd name="T77" fmla="*/ 105 h 179"/>
                <a:gd name="T78" fmla="*/ 32 w 316"/>
                <a:gd name="T79" fmla="*/ 104 h 179"/>
                <a:gd name="T80" fmla="*/ 32 w 316"/>
                <a:gd name="T81" fmla="*/ 68 h 179"/>
                <a:gd name="T82" fmla="*/ 30 w 316"/>
                <a:gd name="T83" fmla="*/ 65 h 179"/>
                <a:gd name="T84" fmla="*/ 4 w 316"/>
                <a:gd name="T85" fmla="*/ 54 h 179"/>
                <a:gd name="T86" fmla="*/ 4 w 316"/>
                <a:gd name="T87" fmla="*/ 45 h 179"/>
                <a:gd name="T88" fmla="*/ 154 w 316"/>
                <a:gd name="T89" fmla="*/ 0 h 179"/>
                <a:gd name="T90" fmla="*/ 162 w 316"/>
                <a:gd name="T91" fmla="*/ 0 h 179"/>
                <a:gd name="T92" fmla="*/ 311 w 316"/>
                <a:gd name="T93" fmla="*/ 45 h 179"/>
                <a:gd name="T94" fmla="*/ 312 w 316"/>
                <a:gd name="T95" fmla="*/ 54 h 179"/>
                <a:gd name="T96" fmla="*/ 163 w 316"/>
                <a:gd name="T97" fmla="*/ 116 h 179"/>
                <a:gd name="T98" fmla="*/ 153 w 316"/>
                <a:gd name="T99" fmla="*/ 116 h 179"/>
                <a:gd name="T100" fmla="*/ 43 w 316"/>
                <a:gd name="T101" fmla="*/ 70 h 179"/>
                <a:gd name="T102" fmla="*/ 39 w 316"/>
                <a:gd name="T103" fmla="*/ 7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6" h="179">
                  <a:moveTo>
                    <a:pt x="72" y="96"/>
                  </a:moveTo>
                  <a:cubicBezTo>
                    <a:pt x="72" y="133"/>
                    <a:pt x="72" y="133"/>
                    <a:pt x="72" y="133"/>
                  </a:cubicBezTo>
                  <a:cubicBezTo>
                    <a:pt x="72" y="177"/>
                    <a:pt x="244" y="177"/>
                    <a:pt x="244" y="133"/>
                  </a:cubicBezTo>
                  <a:cubicBezTo>
                    <a:pt x="244" y="96"/>
                    <a:pt x="244" y="96"/>
                    <a:pt x="244" y="96"/>
                  </a:cubicBezTo>
                  <a:cubicBezTo>
                    <a:pt x="244" y="92"/>
                    <a:pt x="240" y="89"/>
                    <a:pt x="237" y="91"/>
                  </a:cubicBezTo>
                  <a:cubicBezTo>
                    <a:pt x="163" y="122"/>
                    <a:pt x="163" y="122"/>
                    <a:pt x="163" y="122"/>
                  </a:cubicBezTo>
                  <a:cubicBezTo>
                    <a:pt x="160" y="123"/>
                    <a:pt x="156" y="123"/>
                    <a:pt x="153" y="122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76" y="89"/>
                    <a:pt x="72" y="92"/>
                    <a:pt x="72" y="96"/>
                  </a:cubicBezTo>
                  <a:close/>
                  <a:moveTo>
                    <a:pt x="39" y="73"/>
                  </a:moveTo>
                  <a:cubicBezTo>
                    <a:pt x="39" y="106"/>
                    <a:pt x="39" y="106"/>
                    <a:pt x="39" y="106"/>
                  </a:cubicBezTo>
                  <a:cubicBezTo>
                    <a:pt x="39" y="106"/>
                    <a:pt x="39" y="106"/>
                    <a:pt x="39" y="107"/>
                  </a:cubicBezTo>
                  <a:cubicBezTo>
                    <a:pt x="40" y="107"/>
                    <a:pt x="40" y="107"/>
                    <a:pt x="41" y="107"/>
                  </a:cubicBezTo>
                  <a:cubicBezTo>
                    <a:pt x="45" y="105"/>
                    <a:pt x="45" y="109"/>
                    <a:pt x="45" y="112"/>
                  </a:cubicBezTo>
                  <a:cubicBezTo>
                    <a:pt x="45" y="114"/>
                    <a:pt x="45" y="117"/>
                    <a:pt x="44" y="119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20"/>
                    <a:pt x="46" y="123"/>
                    <a:pt x="44" y="123"/>
                  </a:cubicBezTo>
                  <a:cubicBezTo>
                    <a:pt x="44" y="123"/>
                    <a:pt x="44" y="124"/>
                    <a:pt x="44" y="124"/>
                  </a:cubicBezTo>
                  <a:cubicBezTo>
                    <a:pt x="53" y="139"/>
                    <a:pt x="57" y="161"/>
                    <a:pt x="42" y="174"/>
                  </a:cubicBezTo>
                  <a:cubicBezTo>
                    <a:pt x="41" y="175"/>
                    <a:pt x="41" y="175"/>
                    <a:pt x="41" y="174"/>
                  </a:cubicBezTo>
                  <a:cubicBezTo>
                    <a:pt x="41" y="172"/>
                    <a:pt x="42" y="171"/>
                    <a:pt x="42" y="169"/>
                  </a:cubicBezTo>
                  <a:cubicBezTo>
                    <a:pt x="43" y="163"/>
                    <a:pt x="42" y="163"/>
                    <a:pt x="40" y="169"/>
                  </a:cubicBezTo>
                  <a:cubicBezTo>
                    <a:pt x="39" y="173"/>
                    <a:pt x="37" y="176"/>
                    <a:pt x="35" y="179"/>
                  </a:cubicBezTo>
                  <a:cubicBezTo>
                    <a:pt x="35" y="179"/>
                    <a:pt x="34" y="179"/>
                    <a:pt x="34" y="178"/>
                  </a:cubicBezTo>
                  <a:cubicBezTo>
                    <a:pt x="34" y="175"/>
                    <a:pt x="34" y="172"/>
                    <a:pt x="33" y="168"/>
                  </a:cubicBezTo>
                  <a:cubicBezTo>
                    <a:pt x="33" y="161"/>
                    <a:pt x="32" y="160"/>
                    <a:pt x="31" y="166"/>
                  </a:cubicBezTo>
                  <a:cubicBezTo>
                    <a:pt x="31" y="168"/>
                    <a:pt x="31" y="170"/>
                    <a:pt x="31" y="172"/>
                  </a:cubicBezTo>
                  <a:cubicBezTo>
                    <a:pt x="31" y="173"/>
                    <a:pt x="31" y="174"/>
                    <a:pt x="30" y="172"/>
                  </a:cubicBezTo>
                  <a:cubicBezTo>
                    <a:pt x="30" y="171"/>
                    <a:pt x="30" y="170"/>
                    <a:pt x="29" y="168"/>
                  </a:cubicBezTo>
                  <a:cubicBezTo>
                    <a:pt x="28" y="165"/>
                    <a:pt x="28" y="165"/>
                    <a:pt x="28" y="169"/>
                  </a:cubicBezTo>
                  <a:cubicBezTo>
                    <a:pt x="28" y="171"/>
                    <a:pt x="28" y="172"/>
                    <a:pt x="28" y="174"/>
                  </a:cubicBezTo>
                  <a:cubicBezTo>
                    <a:pt x="28" y="175"/>
                    <a:pt x="28" y="175"/>
                    <a:pt x="27" y="175"/>
                  </a:cubicBezTo>
                  <a:cubicBezTo>
                    <a:pt x="13" y="162"/>
                    <a:pt x="13" y="142"/>
                    <a:pt x="26" y="123"/>
                  </a:cubicBezTo>
                  <a:cubicBezTo>
                    <a:pt x="26" y="123"/>
                    <a:pt x="26" y="123"/>
                    <a:pt x="26" y="122"/>
                  </a:cubicBezTo>
                  <a:cubicBezTo>
                    <a:pt x="23" y="122"/>
                    <a:pt x="23" y="119"/>
                    <a:pt x="26" y="118"/>
                  </a:cubicBezTo>
                  <a:cubicBezTo>
                    <a:pt x="26" y="118"/>
                    <a:pt x="26" y="118"/>
                    <a:pt x="26" y="118"/>
                  </a:cubicBezTo>
                  <a:cubicBezTo>
                    <a:pt x="26" y="116"/>
                    <a:pt x="25" y="114"/>
                    <a:pt x="25" y="112"/>
                  </a:cubicBezTo>
                  <a:cubicBezTo>
                    <a:pt x="25" y="110"/>
                    <a:pt x="27" y="104"/>
                    <a:pt x="30" y="105"/>
                  </a:cubicBezTo>
                  <a:cubicBezTo>
                    <a:pt x="31" y="106"/>
                    <a:pt x="31" y="106"/>
                    <a:pt x="32" y="105"/>
                  </a:cubicBezTo>
                  <a:cubicBezTo>
                    <a:pt x="32" y="105"/>
                    <a:pt x="32" y="105"/>
                    <a:pt x="32" y="104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2" y="67"/>
                    <a:pt x="32" y="65"/>
                    <a:pt x="30" y="65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0" y="52"/>
                    <a:pt x="0" y="46"/>
                    <a:pt x="4" y="45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7" y="0"/>
                    <a:pt x="159" y="0"/>
                    <a:pt x="162" y="0"/>
                  </a:cubicBezTo>
                  <a:cubicBezTo>
                    <a:pt x="311" y="45"/>
                    <a:pt x="311" y="45"/>
                    <a:pt x="311" y="45"/>
                  </a:cubicBezTo>
                  <a:cubicBezTo>
                    <a:pt x="316" y="46"/>
                    <a:pt x="316" y="52"/>
                    <a:pt x="312" y="54"/>
                  </a:cubicBezTo>
                  <a:cubicBezTo>
                    <a:pt x="163" y="116"/>
                    <a:pt x="163" y="116"/>
                    <a:pt x="163" y="116"/>
                  </a:cubicBezTo>
                  <a:cubicBezTo>
                    <a:pt x="160" y="118"/>
                    <a:pt x="156" y="118"/>
                    <a:pt x="153" y="116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1" y="69"/>
                    <a:pt x="39" y="71"/>
                    <a:pt x="39" y="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247315" y="6147239"/>
            <a:ext cx="436412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162300" y="4549611"/>
            <a:ext cx="6534150" cy="176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1500" cap="all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 you</a:t>
            </a:r>
            <a:endParaRPr lang="zh-CN" altLang="en-US" sz="11500" cap="all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5179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0" grpId="0"/>
          <p:bldP spid="10" grpId="1"/>
          <p:bldP spid="11" grpId="0"/>
          <p:bldP spid="11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0" grpId="0"/>
          <p:bldP spid="10" grpId="1"/>
          <p:bldP spid="11" grpId="0"/>
          <p:bldP spid="11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379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836" y="3493251"/>
            <a:ext cx="4381081" cy="96997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0" tIns="36359" rIns="72720" bIns="36359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65" y="2214894"/>
            <a:ext cx="1020423" cy="10204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472" y="3731950"/>
            <a:ext cx="2535812" cy="49257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Part1</a:t>
            </a:r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：绪论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518" y="4646859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968" y="4646859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518" y="491648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968" y="491648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7934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85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0"/>
          <p:cNvGrpSpPr/>
          <p:nvPr/>
        </p:nvGrpSpPr>
        <p:grpSpPr>
          <a:xfrm>
            <a:off x="5082931" y="5776565"/>
            <a:ext cx="2743123" cy="2743123"/>
            <a:chOff x="3614476" y="3221164"/>
            <a:chExt cx="1950772" cy="1950772"/>
          </a:xfrm>
        </p:grpSpPr>
        <p:sp>
          <p:nvSpPr>
            <p:cNvPr id="49" name="Chord 48"/>
            <p:cNvSpPr/>
            <p:nvPr/>
          </p:nvSpPr>
          <p:spPr>
            <a:xfrm rot="6300000">
              <a:off x="3614476" y="3221164"/>
              <a:ext cx="1950772" cy="1950772"/>
            </a:xfrm>
            <a:prstGeom prst="chord">
              <a:avLst>
                <a:gd name="adj1" fmla="val 4234771"/>
                <a:gd name="adj2" fmla="val 1553198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53"/>
            <p:cNvSpPr>
              <a:spLocks noEditPoints="1"/>
            </p:cNvSpPr>
            <p:nvPr/>
          </p:nvSpPr>
          <p:spPr bwMode="auto">
            <a:xfrm>
              <a:off x="4312763" y="3528584"/>
              <a:ext cx="554198" cy="561860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118" y="59"/>
                </a:cxn>
                <a:cxn ang="0">
                  <a:pos x="111" y="57"/>
                </a:cxn>
                <a:cxn ang="0">
                  <a:pos x="83" y="33"/>
                </a:cxn>
                <a:cxn ang="0">
                  <a:pos x="111" y="57"/>
                </a:cxn>
                <a:cxn ang="0">
                  <a:pos x="41" y="91"/>
                </a:cxn>
                <a:cxn ang="0">
                  <a:pos x="57" y="111"/>
                </a:cxn>
                <a:cxn ang="0">
                  <a:pos x="61" y="8"/>
                </a:cxn>
                <a:cxn ang="0">
                  <a:pos x="61" y="34"/>
                </a:cxn>
                <a:cxn ang="0">
                  <a:pos x="61" y="8"/>
                </a:cxn>
                <a:cxn ang="0">
                  <a:pos x="95" y="22"/>
                </a:cxn>
                <a:cxn ang="0">
                  <a:pos x="67" y="8"/>
                </a:cxn>
                <a:cxn ang="0">
                  <a:pos x="57" y="34"/>
                </a:cxn>
                <a:cxn ang="0">
                  <a:pos x="57" y="8"/>
                </a:cxn>
                <a:cxn ang="0">
                  <a:pos x="36" y="30"/>
                </a:cxn>
                <a:cxn ang="0">
                  <a:pos x="50" y="8"/>
                </a:cxn>
                <a:cxn ang="0">
                  <a:pos x="38" y="35"/>
                </a:cxn>
                <a:cxn ang="0">
                  <a:pos x="57" y="57"/>
                </a:cxn>
                <a:cxn ang="0">
                  <a:pos x="38" y="35"/>
                </a:cxn>
                <a:cxn ang="0">
                  <a:pos x="57" y="84"/>
                </a:cxn>
                <a:cxn ang="0">
                  <a:pos x="34" y="61"/>
                </a:cxn>
                <a:cxn ang="0">
                  <a:pos x="50" y="110"/>
                </a:cxn>
                <a:cxn ang="0">
                  <a:pos x="38" y="92"/>
                </a:cxn>
                <a:cxn ang="0">
                  <a:pos x="61" y="111"/>
                </a:cxn>
                <a:cxn ang="0">
                  <a:pos x="77" y="91"/>
                </a:cxn>
                <a:cxn ang="0">
                  <a:pos x="61" y="111"/>
                </a:cxn>
                <a:cxn ang="0">
                  <a:pos x="93" y="99"/>
                </a:cxn>
                <a:cxn ang="0">
                  <a:pos x="80" y="92"/>
                </a:cxn>
                <a:cxn ang="0">
                  <a:pos x="61" y="84"/>
                </a:cxn>
                <a:cxn ang="0">
                  <a:pos x="84" y="61"/>
                </a:cxn>
                <a:cxn ang="0">
                  <a:pos x="61" y="57"/>
                </a:cxn>
                <a:cxn ang="0">
                  <a:pos x="80" y="35"/>
                </a:cxn>
                <a:cxn ang="0">
                  <a:pos x="61" y="57"/>
                </a:cxn>
                <a:cxn ang="0">
                  <a:pos x="35" y="33"/>
                </a:cxn>
                <a:cxn ang="0">
                  <a:pos x="7" y="57"/>
                </a:cxn>
                <a:cxn ang="0">
                  <a:pos x="7" y="61"/>
                </a:cxn>
                <a:cxn ang="0">
                  <a:pos x="36" y="89"/>
                </a:cxn>
                <a:cxn ang="0">
                  <a:pos x="7" y="61"/>
                </a:cxn>
                <a:cxn ang="0">
                  <a:pos x="82" y="89"/>
                </a:cxn>
                <a:cxn ang="0">
                  <a:pos x="111" y="61"/>
                </a:cxn>
                <a:cxn ang="0">
                  <a:pos x="95" y="96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59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2" y="119"/>
                    <a:pt x="118" y="92"/>
                    <a:pt x="118" y="59"/>
                  </a:cubicBezTo>
                  <a:cubicBezTo>
                    <a:pt x="118" y="27"/>
                    <a:pt x="92" y="0"/>
                    <a:pt x="59" y="0"/>
                  </a:cubicBezTo>
                  <a:close/>
                  <a:moveTo>
                    <a:pt x="111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7" y="49"/>
                    <a:pt x="86" y="41"/>
                    <a:pt x="83" y="33"/>
                  </a:cubicBezTo>
                  <a:cubicBezTo>
                    <a:pt x="88" y="31"/>
                    <a:pt x="93" y="28"/>
                    <a:pt x="98" y="25"/>
                  </a:cubicBezTo>
                  <a:cubicBezTo>
                    <a:pt x="105" y="34"/>
                    <a:pt x="110" y="45"/>
                    <a:pt x="111" y="57"/>
                  </a:cubicBezTo>
                  <a:close/>
                  <a:moveTo>
                    <a:pt x="57" y="111"/>
                  </a:moveTo>
                  <a:cubicBezTo>
                    <a:pt x="50" y="106"/>
                    <a:pt x="45" y="99"/>
                    <a:pt x="41" y="91"/>
                  </a:cubicBezTo>
                  <a:cubicBezTo>
                    <a:pt x="46" y="89"/>
                    <a:pt x="52" y="88"/>
                    <a:pt x="57" y="88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1"/>
                    <a:pt x="57" y="111"/>
                    <a:pt x="57" y="111"/>
                  </a:cubicBezTo>
                  <a:close/>
                  <a:moveTo>
                    <a:pt x="61" y="8"/>
                  </a:moveTo>
                  <a:cubicBezTo>
                    <a:pt x="68" y="14"/>
                    <a:pt x="74" y="22"/>
                    <a:pt x="78" y="31"/>
                  </a:cubicBezTo>
                  <a:cubicBezTo>
                    <a:pt x="73" y="33"/>
                    <a:pt x="67" y="34"/>
                    <a:pt x="61" y="3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67" y="8"/>
                  </a:moveTo>
                  <a:cubicBezTo>
                    <a:pt x="78" y="10"/>
                    <a:pt x="88" y="15"/>
                    <a:pt x="95" y="22"/>
                  </a:cubicBezTo>
                  <a:cubicBezTo>
                    <a:pt x="91" y="25"/>
                    <a:pt x="87" y="28"/>
                    <a:pt x="82" y="30"/>
                  </a:cubicBezTo>
                  <a:cubicBezTo>
                    <a:pt x="78" y="22"/>
                    <a:pt x="73" y="14"/>
                    <a:pt x="67" y="8"/>
                  </a:cubicBezTo>
                  <a:close/>
                  <a:moveTo>
                    <a:pt x="57" y="8"/>
                  </a:moveTo>
                  <a:cubicBezTo>
                    <a:pt x="57" y="34"/>
                    <a:pt x="57" y="34"/>
                    <a:pt x="57" y="34"/>
                  </a:cubicBezTo>
                  <a:cubicBezTo>
                    <a:pt x="51" y="34"/>
                    <a:pt x="45" y="33"/>
                    <a:pt x="40" y="31"/>
                  </a:cubicBezTo>
                  <a:cubicBezTo>
                    <a:pt x="44" y="22"/>
                    <a:pt x="50" y="14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36" y="30"/>
                  </a:moveTo>
                  <a:cubicBezTo>
                    <a:pt x="31" y="28"/>
                    <a:pt x="27" y="25"/>
                    <a:pt x="23" y="22"/>
                  </a:cubicBezTo>
                  <a:cubicBezTo>
                    <a:pt x="30" y="15"/>
                    <a:pt x="40" y="10"/>
                    <a:pt x="50" y="8"/>
                  </a:cubicBezTo>
                  <a:cubicBezTo>
                    <a:pt x="45" y="14"/>
                    <a:pt x="40" y="22"/>
                    <a:pt x="36" y="30"/>
                  </a:cubicBezTo>
                  <a:close/>
                  <a:moveTo>
                    <a:pt x="38" y="35"/>
                  </a:moveTo>
                  <a:cubicBezTo>
                    <a:pt x="44" y="37"/>
                    <a:pt x="50" y="38"/>
                    <a:pt x="57" y="3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49"/>
                    <a:pt x="36" y="42"/>
                    <a:pt x="38" y="35"/>
                  </a:cubicBezTo>
                  <a:close/>
                  <a:moveTo>
                    <a:pt x="57" y="61"/>
                  </a:moveTo>
                  <a:cubicBezTo>
                    <a:pt x="57" y="84"/>
                    <a:pt x="57" y="84"/>
                    <a:pt x="57" y="84"/>
                  </a:cubicBezTo>
                  <a:cubicBezTo>
                    <a:pt x="51" y="85"/>
                    <a:pt x="45" y="86"/>
                    <a:pt x="40" y="87"/>
                  </a:cubicBezTo>
                  <a:cubicBezTo>
                    <a:pt x="36" y="79"/>
                    <a:pt x="34" y="71"/>
                    <a:pt x="34" y="61"/>
                  </a:cubicBezTo>
                  <a:lnTo>
                    <a:pt x="57" y="61"/>
                  </a:lnTo>
                  <a:close/>
                  <a:moveTo>
                    <a:pt x="50" y="110"/>
                  </a:moveTo>
                  <a:cubicBezTo>
                    <a:pt x="41" y="109"/>
                    <a:pt x="32" y="105"/>
                    <a:pt x="25" y="99"/>
                  </a:cubicBezTo>
                  <a:cubicBezTo>
                    <a:pt x="29" y="96"/>
                    <a:pt x="33" y="94"/>
                    <a:pt x="38" y="92"/>
                  </a:cubicBezTo>
                  <a:cubicBezTo>
                    <a:pt x="41" y="99"/>
                    <a:pt x="45" y="105"/>
                    <a:pt x="50" y="110"/>
                  </a:cubicBezTo>
                  <a:close/>
                  <a:moveTo>
                    <a:pt x="61" y="111"/>
                  </a:moveTo>
                  <a:cubicBezTo>
                    <a:pt x="61" y="88"/>
                    <a:pt x="61" y="88"/>
                    <a:pt x="61" y="88"/>
                  </a:cubicBezTo>
                  <a:cubicBezTo>
                    <a:pt x="66" y="88"/>
                    <a:pt x="72" y="89"/>
                    <a:pt x="77" y="91"/>
                  </a:cubicBezTo>
                  <a:cubicBezTo>
                    <a:pt x="73" y="99"/>
                    <a:pt x="67" y="106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lose/>
                  <a:moveTo>
                    <a:pt x="80" y="92"/>
                  </a:moveTo>
                  <a:cubicBezTo>
                    <a:pt x="85" y="94"/>
                    <a:pt x="89" y="96"/>
                    <a:pt x="93" y="99"/>
                  </a:cubicBezTo>
                  <a:cubicBezTo>
                    <a:pt x="86" y="105"/>
                    <a:pt x="77" y="109"/>
                    <a:pt x="67" y="110"/>
                  </a:cubicBezTo>
                  <a:cubicBezTo>
                    <a:pt x="73" y="105"/>
                    <a:pt x="77" y="99"/>
                    <a:pt x="80" y="92"/>
                  </a:cubicBezTo>
                  <a:close/>
                  <a:moveTo>
                    <a:pt x="78" y="87"/>
                  </a:moveTo>
                  <a:cubicBezTo>
                    <a:pt x="73" y="86"/>
                    <a:pt x="67" y="85"/>
                    <a:pt x="61" y="8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84" y="71"/>
                    <a:pt x="82" y="79"/>
                    <a:pt x="78" y="87"/>
                  </a:cubicBezTo>
                  <a:close/>
                  <a:moveTo>
                    <a:pt x="61" y="57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7" y="38"/>
                    <a:pt x="74" y="37"/>
                    <a:pt x="80" y="35"/>
                  </a:cubicBezTo>
                  <a:cubicBezTo>
                    <a:pt x="82" y="42"/>
                    <a:pt x="84" y="49"/>
                    <a:pt x="84" y="57"/>
                  </a:cubicBezTo>
                  <a:lnTo>
                    <a:pt x="61" y="57"/>
                  </a:lnTo>
                  <a:close/>
                  <a:moveTo>
                    <a:pt x="20" y="25"/>
                  </a:moveTo>
                  <a:cubicBezTo>
                    <a:pt x="25" y="28"/>
                    <a:pt x="30" y="31"/>
                    <a:pt x="35" y="33"/>
                  </a:cubicBezTo>
                  <a:cubicBezTo>
                    <a:pt x="32" y="41"/>
                    <a:pt x="30" y="49"/>
                    <a:pt x="30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45"/>
                    <a:pt x="13" y="34"/>
                    <a:pt x="20" y="25"/>
                  </a:cubicBezTo>
                  <a:close/>
                  <a:moveTo>
                    <a:pt x="7" y="61"/>
                  </a:moveTo>
                  <a:cubicBezTo>
                    <a:pt x="30" y="61"/>
                    <a:pt x="30" y="61"/>
                    <a:pt x="30" y="61"/>
                  </a:cubicBezTo>
                  <a:cubicBezTo>
                    <a:pt x="31" y="71"/>
                    <a:pt x="33" y="80"/>
                    <a:pt x="36" y="89"/>
                  </a:cubicBezTo>
                  <a:cubicBezTo>
                    <a:pt x="31" y="91"/>
                    <a:pt x="27" y="93"/>
                    <a:pt x="22" y="96"/>
                  </a:cubicBezTo>
                  <a:cubicBezTo>
                    <a:pt x="13" y="87"/>
                    <a:pt x="8" y="75"/>
                    <a:pt x="7" y="61"/>
                  </a:cubicBezTo>
                  <a:close/>
                  <a:moveTo>
                    <a:pt x="95" y="96"/>
                  </a:moveTo>
                  <a:cubicBezTo>
                    <a:pt x="91" y="93"/>
                    <a:pt x="87" y="91"/>
                    <a:pt x="82" y="89"/>
                  </a:cubicBezTo>
                  <a:cubicBezTo>
                    <a:pt x="85" y="80"/>
                    <a:pt x="87" y="71"/>
                    <a:pt x="88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75"/>
                    <a:pt x="104" y="87"/>
                    <a:pt x="95" y="96"/>
                  </a:cubicBezTo>
                  <a:close/>
                  <a:moveTo>
                    <a:pt x="95" y="96"/>
                  </a:moveTo>
                  <a:cubicBezTo>
                    <a:pt x="95" y="96"/>
                    <a:pt x="95" y="96"/>
                    <a:pt x="95" y="9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Arc 43"/>
          <p:cNvSpPr/>
          <p:nvPr/>
        </p:nvSpPr>
        <p:spPr>
          <a:xfrm>
            <a:off x="3971615" y="4729244"/>
            <a:ext cx="4915523" cy="4915523"/>
          </a:xfrm>
          <a:prstGeom prst="arc">
            <a:avLst>
              <a:gd name="adj1" fmla="val 10769273"/>
              <a:gd name="adj2" fmla="val 0"/>
            </a:avLst>
          </a:prstGeom>
          <a:ln w="57150" cap="rnd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810889" y="6998206"/>
            <a:ext cx="321451" cy="3214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726412" y="6998206"/>
            <a:ext cx="321451" cy="32145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269971" y="4567386"/>
            <a:ext cx="321451" cy="32145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023237" y="5306869"/>
            <a:ext cx="321451" cy="3214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520196" y="5306869"/>
            <a:ext cx="321451" cy="3214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ardrop 12"/>
          <p:cNvSpPr/>
          <p:nvPr/>
        </p:nvSpPr>
        <p:spPr>
          <a:xfrm rot="5400000">
            <a:off x="2665718" y="5853036"/>
            <a:ext cx="1145170" cy="1145170"/>
          </a:xfrm>
          <a:prstGeom prst="teardrop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ardrop 13"/>
          <p:cNvSpPr/>
          <p:nvPr/>
        </p:nvSpPr>
        <p:spPr>
          <a:xfrm rot="5400000">
            <a:off x="3355498" y="4165571"/>
            <a:ext cx="1145170" cy="1145170"/>
          </a:xfrm>
          <a:prstGeom prst="teardrop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ardrop 14"/>
          <p:cNvSpPr/>
          <p:nvPr/>
        </p:nvSpPr>
        <p:spPr>
          <a:xfrm rot="16200000" flipH="1">
            <a:off x="8381521" y="4165572"/>
            <a:ext cx="1145170" cy="1145170"/>
          </a:xfrm>
          <a:prstGeom prst="teardrop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ardrop 15"/>
          <p:cNvSpPr/>
          <p:nvPr/>
        </p:nvSpPr>
        <p:spPr>
          <a:xfrm rot="16200000" flipH="1">
            <a:off x="9141618" y="5853036"/>
            <a:ext cx="1145170" cy="1145170"/>
          </a:xfrm>
          <a:prstGeom prst="teardrop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ardrop 16"/>
          <p:cNvSpPr/>
          <p:nvPr/>
        </p:nvSpPr>
        <p:spPr>
          <a:xfrm rot="13500000" flipH="1">
            <a:off x="5858111" y="3118073"/>
            <a:ext cx="1145170" cy="1145170"/>
          </a:xfrm>
          <a:prstGeom prst="teardrop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127"/>
          <p:cNvSpPr>
            <a:spLocks/>
          </p:cNvSpPr>
          <p:nvPr/>
        </p:nvSpPr>
        <p:spPr bwMode="auto">
          <a:xfrm>
            <a:off x="6193757" y="3483115"/>
            <a:ext cx="473879" cy="522147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37"/>
          <p:cNvSpPr>
            <a:spLocks noEditPoints="1"/>
          </p:cNvSpPr>
          <p:nvPr/>
        </p:nvSpPr>
        <p:spPr bwMode="auto">
          <a:xfrm>
            <a:off x="9486510" y="6307663"/>
            <a:ext cx="417633" cy="427655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45"/>
          <p:cNvSpPr>
            <a:spLocks/>
          </p:cNvSpPr>
          <p:nvPr/>
        </p:nvSpPr>
        <p:spPr bwMode="auto">
          <a:xfrm>
            <a:off x="3698063" y="4539363"/>
            <a:ext cx="461064" cy="397586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46"/>
          <p:cNvSpPr>
            <a:spLocks noEditPoints="1"/>
          </p:cNvSpPr>
          <p:nvPr/>
        </p:nvSpPr>
        <p:spPr bwMode="auto">
          <a:xfrm>
            <a:off x="3023712" y="6269240"/>
            <a:ext cx="461064" cy="504500"/>
          </a:xfrm>
          <a:custGeom>
            <a:avLst/>
            <a:gdLst/>
            <a:ahLst/>
            <a:cxnLst>
              <a:cxn ang="0">
                <a:pos x="49" y="42"/>
              </a:cxn>
              <a:cxn ang="0">
                <a:pos x="33" y="58"/>
              </a:cxn>
              <a:cxn ang="0">
                <a:pos x="33" y="46"/>
              </a:cxn>
              <a:cxn ang="0">
                <a:pos x="31" y="45"/>
              </a:cxn>
              <a:cxn ang="0">
                <a:pos x="31" y="58"/>
              </a:cxn>
              <a:cxn ang="0">
                <a:pos x="14" y="42"/>
              </a:cxn>
              <a:cxn ang="0">
                <a:pos x="1" y="33"/>
              </a:cxn>
              <a:cxn ang="0">
                <a:pos x="3" y="31"/>
              </a:cxn>
              <a:cxn ang="0">
                <a:pos x="4" y="31"/>
              </a:cxn>
              <a:cxn ang="0">
                <a:pos x="4" y="7"/>
              </a:cxn>
              <a:cxn ang="0">
                <a:pos x="9" y="0"/>
              </a:cxn>
              <a:cxn ang="0">
                <a:pos x="54" y="0"/>
              </a:cxn>
              <a:cxn ang="0">
                <a:pos x="60" y="7"/>
              </a:cxn>
              <a:cxn ang="0">
                <a:pos x="60" y="31"/>
              </a:cxn>
              <a:cxn ang="0">
                <a:pos x="61" y="31"/>
              </a:cxn>
              <a:cxn ang="0">
                <a:pos x="63" y="33"/>
              </a:cxn>
              <a:cxn ang="0">
                <a:pos x="49" y="42"/>
              </a:cxn>
              <a:cxn ang="0">
                <a:pos x="57" y="9"/>
              </a:cxn>
              <a:cxn ang="0">
                <a:pos x="52" y="4"/>
              </a:cxn>
              <a:cxn ang="0">
                <a:pos x="12" y="4"/>
              </a:cxn>
              <a:cxn ang="0">
                <a:pos x="7" y="9"/>
              </a:cxn>
              <a:cxn ang="0">
                <a:pos x="7" y="33"/>
              </a:cxn>
              <a:cxn ang="0">
                <a:pos x="27" y="37"/>
              </a:cxn>
              <a:cxn ang="0">
                <a:pos x="30" y="38"/>
              </a:cxn>
              <a:cxn ang="0">
                <a:pos x="30" y="38"/>
              </a:cxn>
              <a:cxn ang="0">
                <a:pos x="33" y="40"/>
              </a:cxn>
              <a:cxn ang="0">
                <a:pos x="37" y="37"/>
              </a:cxn>
              <a:cxn ang="0">
                <a:pos x="57" y="33"/>
              </a:cxn>
              <a:cxn ang="0">
                <a:pos x="57" y="9"/>
              </a:cxn>
              <a:cxn ang="0">
                <a:pos x="23" y="34"/>
              </a:cxn>
              <a:cxn ang="0">
                <a:pos x="16" y="27"/>
              </a:cxn>
              <a:cxn ang="0">
                <a:pos x="23" y="20"/>
              </a:cxn>
              <a:cxn ang="0">
                <a:pos x="31" y="27"/>
              </a:cxn>
              <a:cxn ang="0">
                <a:pos x="23" y="34"/>
              </a:cxn>
              <a:cxn ang="0">
                <a:pos x="41" y="34"/>
              </a:cxn>
              <a:cxn ang="0">
                <a:pos x="33" y="27"/>
              </a:cxn>
              <a:cxn ang="0">
                <a:pos x="41" y="20"/>
              </a:cxn>
              <a:cxn ang="0">
                <a:pos x="49" y="27"/>
              </a:cxn>
              <a:cxn ang="0">
                <a:pos x="41" y="34"/>
              </a:cxn>
            </a:cxnLst>
            <a:rect l="0" t="0" r="r" b="b"/>
            <a:pathLst>
              <a:path w="64" h="70">
                <a:moveTo>
                  <a:pt x="49" y="42"/>
                </a:moveTo>
                <a:cubicBezTo>
                  <a:pt x="56" y="66"/>
                  <a:pt x="32" y="70"/>
                  <a:pt x="33" y="58"/>
                </a:cubicBezTo>
                <a:cubicBezTo>
                  <a:pt x="33" y="58"/>
                  <a:pt x="33" y="51"/>
                  <a:pt x="33" y="46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51"/>
                  <a:pt x="31" y="58"/>
                  <a:pt x="31" y="58"/>
                </a:cubicBezTo>
                <a:cubicBezTo>
                  <a:pt x="31" y="70"/>
                  <a:pt x="7" y="66"/>
                  <a:pt x="14" y="42"/>
                </a:cubicBezTo>
                <a:cubicBezTo>
                  <a:pt x="7" y="39"/>
                  <a:pt x="3" y="36"/>
                  <a:pt x="1" y="33"/>
                </a:cubicBezTo>
                <a:cubicBezTo>
                  <a:pt x="0" y="31"/>
                  <a:pt x="1" y="29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3"/>
                  <a:pt x="6" y="0"/>
                  <a:pt x="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7" y="0"/>
                  <a:pt x="60" y="3"/>
                  <a:pt x="60" y="7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1" y="31"/>
                </a:cubicBezTo>
                <a:cubicBezTo>
                  <a:pt x="63" y="29"/>
                  <a:pt x="64" y="31"/>
                  <a:pt x="63" y="33"/>
                </a:cubicBezTo>
                <a:cubicBezTo>
                  <a:pt x="60" y="36"/>
                  <a:pt x="56" y="39"/>
                  <a:pt x="49" y="42"/>
                </a:cubicBezTo>
                <a:close/>
                <a:moveTo>
                  <a:pt x="57" y="9"/>
                </a:moveTo>
                <a:cubicBezTo>
                  <a:pt x="57" y="5"/>
                  <a:pt x="56" y="4"/>
                  <a:pt x="5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7" y="5"/>
                  <a:pt x="7" y="9"/>
                </a:cubicBezTo>
                <a:cubicBezTo>
                  <a:pt x="7" y="33"/>
                  <a:pt x="7" y="33"/>
                  <a:pt x="7" y="33"/>
                </a:cubicBezTo>
                <a:cubicBezTo>
                  <a:pt x="15" y="38"/>
                  <a:pt x="23" y="37"/>
                  <a:pt x="27" y="37"/>
                </a:cubicBezTo>
                <a:cubicBezTo>
                  <a:pt x="28" y="37"/>
                  <a:pt x="29" y="37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2" y="39"/>
                  <a:pt x="33" y="40"/>
                </a:cubicBezTo>
                <a:cubicBezTo>
                  <a:pt x="33" y="38"/>
                  <a:pt x="34" y="37"/>
                  <a:pt x="37" y="37"/>
                </a:cubicBezTo>
                <a:cubicBezTo>
                  <a:pt x="41" y="37"/>
                  <a:pt x="48" y="38"/>
                  <a:pt x="57" y="33"/>
                </a:cubicBezTo>
                <a:lnTo>
                  <a:pt x="57" y="9"/>
                </a:lnTo>
                <a:close/>
                <a:moveTo>
                  <a:pt x="23" y="34"/>
                </a:moveTo>
                <a:cubicBezTo>
                  <a:pt x="19" y="34"/>
                  <a:pt x="16" y="31"/>
                  <a:pt x="16" y="27"/>
                </a:cubicBezTo>
                <a:cubicBezTo>
                  <a:pt x="16" y="23"/>
                  <a:pt x="19" y="20"/>
                  <a:pt x="23" y="20"/>
                </a:cubicBezTo>
                <a:cubicBezTo>
                  <a:pt x="27" y="20"/>
                  <a:pt x="31" y="23"/>
                  <a:pt x="31" y="27"/>
                </a:cubicBezTo>
                <a:cubicBezTo>
                  <a:pt x="31" y="31"/>
                  <a:pt x="27" y="34"/>
                  <a:pt x="23" y="34"/>
                </a:cubicBezTo>
                <a:close/>
                <a:moveTo>
                  <a:pt x="41" y="34"/>
                </a:moveTo>
                <a:cubicBezTo>
                  <a:pt x="37" y="34"/>
                  <a:pt x="33" y="31"/>
                  <a:pt x="33" y="27"/>
                </a:cubicBezTo>
                <a:cubicBezTo>
                  <a:pt x="33" y="23"/>
                  <a:pt x="37" y="20"/>
                  <a:pt x="41" y="20"/>
                </a:cubicBezTo>
                <a:cubicBezTo>
                  <a:pt x="45" y="20"/>
                  <a:pt x="49" y="23"/>
                  <a:pt x="49" y="27"/>
                </a:cubicBezTo>
                <a:cubicBezTo>
                  <a:pt x="49" y="31"/>
                  <a:pt x="45" y="34"/>
                  <a:pt x="41" y="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175"/>
          <p:cNvSpPr>
            <a:spLocks noEditPoints="1"/>
          </p:cNvSpPr>
          <p:nvPr/>
        </p:nvSpPr>
        <p:spPr bwMode="auto">
          <a:xfrm>
            <a:off x="8753200" y="4527670"/>
            <a:ext cx="417633" cy="420973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1244799" y="5176825"/>
            <a:ext cx="176915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757203" y="49035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1757202" y="3631153"/>
            <a:ext cx="179264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2293094" y="335790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5496765" y="2206552"/>
            <a:ext cx="186786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5802319" y="1933304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8887138" y="3326010"/>
            <a:ext cx="186271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8887138" y="3052762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9885837" y="5260398"/>
            <a:ext cx="1788343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9885837" y="498715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483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5305387" y="1948017"/>
            <a:ext cx="1975418" cy="1975418"/>
            <a:chOff x="1969562" y="1927536"/>
            <a:chExt cx="1687296" cy="1687296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1969562" y="1927536"/>
              <a:ext cx="1687296" cy="168729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253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Text Placeholder 32"/>
            <p:cNvSpPr txBox="1">
              <a:spLocks/>
            </p:cNvSpPr>
            <p:nvPr/>
          </p:nvSpPr>
          <p:spPr>
            <a:xfrm>
              <a:off x="2195767" y="2596276"/>
              <a:ext cx="1233979" cy="630927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Text Placeholder 33"/>
            <p:cNvSpPr txBox="1">
              <a:spLocks/>
            </p:cNvSpPr>
            <p:nvPr/>
          </p:nvSpPr>
          <p:spPr>
            <a:xfrm>
              <a:off x="2196579" y="2408465"/>
              <a:ext cx="1232356" cy="203073"/>
            </a:xfrm>
            <a:prstGeom prst="rect">
              <a:avLst/>
            </a:prstGeom>
            <a:noFill/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zh-CN" altLang="en-US" sz="1266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26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9" name="Oval 38"/>
          <p:cNvSpPr>
            <a:spLocks noChangeAspect="1"/>
          </p:cNvSpPr>
          <p:nvPr/>
        </p:nvSpPr>
        <p:spPr>
          <a:xfrm rot="10800000" flipV="1">
            <a:off x="5411548" y="4049449"/>
            <a:ext cx="570048" cy="5700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8218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AU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4819706" y="2046629"/>
            <a:ext cx="729648" cy="7296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sz="253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AU" sz="253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7989151" y="1616151"/>
            <a:ext cx="593761" cy="5937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sz="1476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476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>
            <a:off x="7328765" y="2792324"/>
            <a:ext cx="1392435" cy="139243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53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endParaRPr lang="en-US" sz="253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5917283" y="4248897"/>
            <a:ext cx="1523343" cy="15233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253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Oval 47"/>
          <p:cNvSpPr>
            <a:spLocks noChangeAspect="1"/>
          </p:cNvSpPr>
          <p:nvPr/>
        </p:nvSpPr>
        <p:spPr>
          <a:xfrm rot="10800000" flipV="1">
            <a:off x="6986285" y="5323723"/>
            <a:ext cx="684958" cy="68495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50"/>
          <p:cNvSpPr>
            <a:spLocks noChangeAspect="1"/>
          </p:cNvSpPr>
          <p:nvPr/>
        </p:nvSpPr>
        <p:spPr>
          <a:xfrm>
            <a:off x="8645160" y="1789168"/>
            <a:ext cx="1662068" cy="1662068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253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7946361" y="4142488"/>
            <a:ext cx="1975418" cy="1975418"/>
            <a:chOff x="4225339" y="3801934"/>
            <a:chExt cx="1687296" cy="168729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3" name="Oval 52"/>
            <p:cNvSpPr>
              <a:spLocks noChangeAspect="1"/>
            </p:cNvSpPr>
            <p:nvPr/>
          </p:nvSpPr>
          <p:spPr>
            <a:xfrm>
              <a:off x="4225339" y="3801934"/>
              <a:ext cx="1687296" cy="16872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253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Text Placeholder 32"/>
            <p:cNvSpPr txBox="1">
              <a:spLocks/>
            </p:cNvSpPr>
            <p:nvPr/>
          </p:nvSpPr>
          <p:spPr>
            <a:xfrm>
              <a:off x="4440757" y="4449449"/>
              <a:ext cx="1246871" cy="630927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Text Placeholder 33"/>
            <p:cNvSpPr txBox="1">
              <a:spLocks/>
            </p:cNvSpPr>
            <p:nvPr/>
          </p:nvSpPr>
          <p:spPr>
            <a:xfrm>
              <a:off x="4446925" y="4261632"/>
              <a:ext cx="1232356" cy="16638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zh-CN" altLang="en-US" sz="126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26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6" name="Text Placeholder 32"/>
          <p:cNvSpPr txBox="1">
            <a:spLocks/>
          </p:cNvSpPr>
          <p:nvPr/>
        </p:nvSpPr>
        <p:spPr>
          <a:xfrm>
            <a:off x="6078257" y="4714152"/>
            <a:ext cx="1198844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32"/>
          <p:cNvSpPr txBox="1">
            <a:spLocks/>
          </p:cNvSpPr>
          <p:nvPr/>
        </p:nvSpPr>
        <p:spPr>
          <a:xfrm>
            <a:off x="8888680" y="2192286"/>
            <a:ext cx="1251068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9356890" y="3907067"/>
            <a:ext cx="564889" cy="5648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3773698" y="3687709"/>
            <a:ext cx="1538122" cy="15381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3671450" y="3461622"/>
            <a:ext cx="593761" cy="593761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sz="2109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2109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10394386" y="3079522"/>
            <a:ext cx="1392435" cy="139243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 rot="10800000" flipV="1">
            <a:off x="11567243" y="4026941"/>
            <a:ext cx="481576" cy="4815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87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10184101" y="4685135"/>
            <a:ext cx="890125" cy="890125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sz="2953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n-US" sz="295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2"/>
          <p:cNvSpPr txBox="1">
            <a:spLocks/>
          </p:cNvSpPr>
          <p:nvPr/>
        </p:nvSpPr>
        <p:spPr>
          <a:xfrm>
            <a:off x="855769" y="1880601"/>
            <a:ext cx="2412194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33"/>
          <p:cNvSpPr txBox="1">
            <a:spLocks/>
          </p:cNvSpPr>
          <p:nvPr/>
        </p:nvSpPr>
        <p:spPr>
          <a:xfrm>
            <a:off x="841354" y="1579853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32"/>
          <p:cNvSpPr txBox="1">
            <a:spLocks/>
          </p:cNvSpPr>
          <p:nvPr/>
        </p:nvSpPr>
        <p:spPr>
          <a:xfrm>
            <a:off x="855769" y="3772353"/>
            <a:ext cx="2412194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 Placeholder 33"/>
          <p:cNvSpPr txBox="1">
            <a:spLocks/>
          </p:cNvSpPr>
          <p:nvPr/>
        </p:nvSpPr>
        <p:spPr>
          <a:xfrm>
            <a:off x="841354" y="347160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32"/>
          <p:cNvSpPr txBox="1">
            <a:spLocks/>
          </p:cNvSpPr>
          <p:nvPr/>
        </p:nvSpPr>
        <p:spPr>
          <a:xfrm>
            <a:off x="855769" y="5418857"/>
            <a:ext cx="2412194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 Placeholder 33"/>
          <p:cNvSpPr txBox="1">
            <a:spLocks/>
          </p:cNvSpPr>
          <p:nvPr/>
        </p:nvSpPr>
        <p:spPr>
          <a:xfrm>
            <a:off x="841354" y="5118108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98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4" grpId="0" animBg="1"/>
      <p:bldP spid="46" grpId="0" animBg="1"/>
      <p:bldP spid="48" grpId="0" animBg="1"/>
      <p:bldP spid="51" grpId="0" animBg="1"/>
      <p:bldP spid="57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/>
      <p:bldP spid="65" grpId="0"/>
      <p:bldP spid="66" grpId="0"/>
      <p:bldP spid="67" grpId="0"/>
      <p:bldP spid="68" grpId="0"/>
      <p:bldP spid="6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43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836" y="3493251"/>
            <a:ext cx="4381081" cy="96997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0" tIns="36359" rIns="72720" bIns="36359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65" y="2214894"/>
            <a:ext cx="1020423" cy="10204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472" y="3485665"/>
            <a:ext cx="2535812" cy="98514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Part2</a:t>
            </a:r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：研究思路与方法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518" y="4646859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968" y="4646859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518" y="491648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968" y="491648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3796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876515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3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Titl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"/>
  <p:tag name="MH" val="20161022181333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4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4358"/>
      </a:accent1>
      <a:accent2>
        <a:srgbClr val="18B29D"/>
      </a:accent2>
      <a:accent3>
        <a:srgbClr val="004358"/>
      </a:accent3>
      <a:accent4>
        <a:srgbClr val="18B29D"/>
      </a:accent4>
      <a:accent5>
        <a:srgbClr val="004358"/>
      </a:accent5>
      <a:accent6>
        <a:srgbClr val="18B29D"/>
      </a:accent6>
      <a:hlink>
        <a:srgbClr val="004358"/>
      </a:hlink>
      <a:folHlink>
        <a:srgbClr val="18B29D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5022</Words>
  <Application>Microsoft Office PowerPoint</Application>
  <PresentationFormat>自定义</PresentationFormat>
  <Paragraphs>263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/>
  <cp:keywords>www.1ppt.com</cp:keywords>
  <cp:lastModifiedBy/>
  <cp:revision>1</cp:revision>
  <dcterms:created xsi:type="dcterms:W3CDTF">2016-11-21T13:43:25Z</dcterms:created>
  <dcterms:modified xsi:type="dcterms:W3CDTF">2018-09-14T12:11:10Z</dcterms:modified>
</cp:coreProperties>
</file>