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125" r:id="rId3"/>
    <p:sldId id="3114" r:id="rId4"/>
    <p:sldId id="3113" r:id="rId5"/>
    <p:sldId id="3096" r:id="rId6"/>
    <p:sldId id="3102" r:id="rId7"/>
    <p:sldId id="3107" r:id="rId8"/>
    <p:sldId id="3097" r:id="rId9"/>
    <p:sldId id="3126" r:id="rId10"/>
    <p:sldId id="3100" r:id="rId11"/>
    <p:sldId id="3094" r:id="rId12"/>
    <p:sldId id="3099" r:id="rId13"/>
    <p:sldId id="3110" r:id="rId14"/>
    <p:sldId id="3127" r:id="rId15"/>
    <p:sldId id="3101" r:id="rId16"/>
    <p:sldId id="3112" r:id="rId17"/>
    <p:sldId id="3098" r:id="rId18"/>
    <p:sldId id="3104" r:id="rId19"/>
    <p:sldId id="3128" r:id="rId20"/>
    <p:sldId id="3105" r:id="rId21"/>
    <p:sldId id="3095" r:id="rId22"/>
    <p:sldId id="3106" r:id="rId23"/>
    <p:sldId id="3129" r:id="rId24"/>
    <p:sldId id="313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C36"/>
    <a:srgbClr val="0070C0"/>
    <a:srgbClr val="FFFFFF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2169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629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5999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6484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8614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5689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3005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306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8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951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" y="2688"/>
            <a:ext cx="12858289" cy="722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77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578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470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1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51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4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76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69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371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283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10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01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2314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878" y="2704433"/>
            <a:ext cx="12862509" cy="1826021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97713" y="2032149"/>
            <a:ext cx="3158234" cy="2623313"/>
          </a:xfrm>
          <a:custGeom>
            <a:avLst/>
            <a:gdLst>
              <a:gd name="T0" fmla="*/ 579 w 1583"/>
              <a:gd name="T1" fmla="*/ 0 h 1325"/>
              <a:gd name="T2" fmla="*/ 1583 w 1583"/>
              <a:gd name="T3" fmla="*/ 0 h 1325"/>
              <a:gd name="T4" fmla="*/ 1004 w 1583"/>
              <a:gd name="T5" fmla="*/ 1325 h 1325"/>
              <a:gd name="T6" fmla="*/ 0 w 1583"/>
              <a:gd name="T7" fmla="*/ 1325 h 1325"/>
              <a:gd name="T8" fmla="*/ 579 w 1583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3" h="1325">
                <a:moveTo>
                  <a:pt x="579" y="0"/>
                </a:moveTo>
                <a:lnTo>
                  <a:pt x="1583" y="0"/>
                </a:lnTo>
                <a:lnTo>
                  <a:pt x="1004" y="1325"/>
                </a:lnTo>
                <a:lnTo>
                  <a:pt x="0" y="1325"/>
                </a:lnTo>
                <a:lnTo>
                  <a:pt x="5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dirty="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218576" y="2913654"/>
            <a:ext cx="3162225" cy="2621333"/>
          </a:xfrm>
          <a:custGeom>
            <a:avLst/>
            <a:gdLst>
              <a:gd name="T0" fmla="*/ 580 w 1585"/>
              <a:gd name="T1" fmla="*/ 0 h 1324"/>
              <a:gd name="T2" fmla="*/ 1585 w 1585"/>
              <a:gd name="T3" fmla="*/ 0 h 1324"/>
              <a:gd name="T4" fmla="*/ 1004 w 1585"/>
              <a:gd name="T5" fmla="*/ 1324 h 1324"/>
              <a:gd name="T6" fmla="*/ 0 w 1585"/>
              <a:gd name="T7" fmla="*/ 1324 h 1324"/>
              <a:gd name="T8" fmla="*/ 580 w 1585"/>
              <a:gd name="T9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5" h="1324">
                <a:moveTo>
                  <a:pt x="580" y="0"/>
                </a:moveTo>
                <a:lnTo>
                  <a:pt x="1585" y="0"/>
                </a:lnTo>
                <a:lnTo>
                  <a:pt x="1004" y="1324"/>
                </a:lnTo>
                <a:lnTo>
                  <a:pt x="0" y="1324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645400" y="2913654"/>
            <a:ext cx="3164219" cy="2621333"/>
          </a:xfrm>
          <a:custGeom>
            <a:avLst/>
            <a:gdLst>
              <a:gd name="T0" fmla="*/ 580 w 1586"/>
              <a:gd name="T1" fmla="*/ 0 h 1324"/>
              <a:gd name="T2" fmla="*/ 1586 w 1586"/>
              <a:gd name="T3" fmla="*/ 0 h 1324"/>
              <a:gd name="T4" fmla="*/ 1006 w 1586"/>
              <a:gd name="T5" fmla="*/ 1324 h 1324"/>
              <a:gd name="T6" fmla="*/ 0 w 1586"/>
              <a:gd name="T7" fmla="*/ 1324 h 1324"/>
              <a:gd name="T8" fmla="*/ 580 w 1586"/>
              <a:gd name="T9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6" h="1324">
                <a:moveTo>
                  <a:pt x="580" y="0"/>
                </a:moveTo>
                <a:lnTo>
                  <a:pt x="1586" y="0"/>
                </a:lnTo>
                <a:lnTo>
                  <a:pt x="1006" y="1324"/>
                </a:lnTo>
                <a:lnTo>
                  <a:pt x="0" y="1324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810864" y="2032149"/>
            <a:ext cx="3162224" cy="2623313"/>
          </a:xfrm>
          <a:custGeom>
            <a:avLst/>
            <a:gdLst>
              <a:gd name="T0" fmla="*/ 580 w 1585"/>
              <a:gd name="T1" fmla="*/ 0 h 1325"/>
              <a:gd name="T2" fmla="*/ 1585 w 1585"/>
              <a:gd name="T3" fmla="*/ 0 h 1325"/>
              <a:gd name="T4" fmla="*/ 1004 w 1585"/>
              <a:gd name="T5" fmla="*/ 1325 h 1325"/>
              <a:gd name="T6" fmla="*/ 0 w 1585"/>
              <a:gd name="T7" fmla="*/ 1325 h 1325"/>
              <a:gd name="T8" fmla="*/ 580 w 1585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5" h="1325">
                <a:moveTo>
                  <a:pt x="580" y="0"/>
                </a:moveTo>
                <a:lnTo>
                  <a:pt x="1585" y="0"/>
                </a:lnTo>
                <a:lnTo>
                  <a:pt x="1004" y="1325"/>
                </a:lnTo>
                <a:lnTo>
                  <a:pt x="0" y="1325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242805" y="6483376"/>
            <a:ext cx="308457" cy="308457"/>
            <a:chOff x="801291" y="3535885"/>
            <a:chExt cx="219347" cy="219347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6696447" y="6483376"/>
            <a:ext cx="308457" cy="308457"/>
            <a:chOff x="4248" y="3024"/>
            <a:chExt cx="600" cy="599"/>
          </a:xfrm>
        </p:grpSpPr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7013833" y="6442840"/>
            <a:ext cx="1826141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  <a:endParaRPr lang="en-US" altLang="zh-CN" sz="1688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551068" y="6451629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2972991" y="5698562"/>
            <a:ext cx="7460506" cy="649666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2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year-end summary report </a:t>
            </a:r>
            <a:r>
              <a:rPr lang="en-US" altLang="zh-CN" sz="1200" b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r>
              <a:rPr lang="en-US" altLang="zh-CN" sz="12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zh-CN" sz="12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1200" b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2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year-end summary report </a:t>
            </a:r>
            <a:r>
              <a:rPr lang="en-US" altLang="zh-CN" sz="1200" b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2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year-end summary report </a:t>
            </a:r>
            <a:r>
              <a:rPr lang="en-US" altLang="zh-CN" sz="1200" b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2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year-end summary report </a:t>
            </a:r>
            <a:r>
              <a:rPr lang="en-US" altLang="zh-CN" sz="12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endParaRPr lang="zh-CN" altLang="en-US" sz="12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10"/>
          <p:cNvSpPr>
            <a:spLocks/>
          </p:cNvSpPr>
          <p:nvPr/>
        </p:nvSpPr>
        <p:spPr bwMode="auto">
          <a:xfrm>
            <a:off x="9237687" y="2032149"/>
            <a:ext cx="3162224" cy="2623313"/>
          </a:xfrm>
          <a:custGeom>
            <a:avLst/>
            <a:gdLst>
              <a:gd name="T0" fmla="*/ 580 w 1585"/>
              <a:gd name="T1" fmla="*/ 0 h 1325"/>
              <a:gd name="T2" fmla="*/ 1585 w 1585"/>
              <a:gd name="T3" fmla="*/ 0 h 1325"/>
              <a:gd name="T4" fmla="*/ 1004 w 1585"/>
              <a:gd name="T5" fmla="*/ 1325 h 1325"/>
              <a:gd name="T6" fmla="*/ 0 w 1585"/>
              <a:gd name="T7" fmla="*/ 1325 h 1325"/>
              <a:gd name="T8" fmla="*/ 580 w 1585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5" h="1325">
                <a:moveTo>
                  <a:pt x="580" y="0"/>
                </a:moveTo>
                <a:lnTo>
                  <a:pt x="1585" y="0"/>
                </a:lnTo>
                <a:lnTo>
                  <a:pt x="1004" y="1325"/>
                </a:lnTo>
                <a:lnTo>
                  <a:pt x="0" y="1325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28" name="TextBox 143"/>
          <p:cNvSpPr txBox="1"/>
          <p:nvPr/>
        </p:nvSpPr>
        <p:spPr>
          <a:xfrm>
            <a:off x="1426488" y="3232722"/>
            <a:ext cx="89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商</a:t>
            </a:r>
            <a:endParaRPr lang="en-US" altLang="zh-CN" sz="80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29" name="TextBox 143"/>
          <p:cNvSpPr txBox="1"/>
          <p:nvPr/>
        </p:nvSpPr>
        <p:spPr>
          <a:xfrm>
            <a:off x="3556945" y="3232722"/>
            <a:ext cx="89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业</a:t>
            </a:r>
            <a:endParaRPr lang="en-US" altLang="zh-CN" sz="80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30" name="TextBox 143"/>
          <p:cNvSpPr txBox="1"/>
          <p:nvPr/>
        </p:nvSpPr>
        <p:spPr>
          <a:xfrm>
            <a:off x="5762818" y="3232722"/>
            <a:ext cx="89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计</a:t>
            </a:r>
            <a:endParaRPr lang="en-US" altLang="zh-CN" sz="80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31" name="TextBox 143"/>
          <p:cNvSpPr txBox="1"/>
          <p:nvPr/>
        </p:nvSpPr>
        <p:spPr>
          <a:xfrm>
            <a:off x="8053531" y="3232722"/>
            <a:ext cx="89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划</a:t>
            </a:r>
            <a:endParaRPr lang="en-US" altLang="zh-CN" sz="80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32" name="TextBox 143"/>
          <p:cNvSpPr txBox="1"/>
          <p:nvPr/>
        </p:nvSpPr>
        <p:spPr>
          <a:xfrm>
            <a:off x="10202842" y="3232722"/>
            <a:ext cx="89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书</a:t>
            </a:r>
            <a:endParaRPr lang="en-US" altLang="zh-CN" sz="80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104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3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8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3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8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3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8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23" grpId="0"/>
      <p:bldP spid="24" grpId="0"/>
      <p:bldP spid="25" grpId="0"/>
      <p:bldP spid="27" grpId="0" animBg="1"/>
      <p:bldP spid="28" grpId="0"/>
      <p:bldP spid="29" grpId="0"/>
      <p:bldP spid="30" grpId="0"/>
      <p:bldP spid="31" grpId="0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51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20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493514" y="1489047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645732" y="3047789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710332" y="2023589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241157" y="1961143"/>
            <a:ext cx="333104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710332" y="2893105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241157" y="2830660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710332" y="3762621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241157" y="370017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710332" y="4632137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241157" y="4569691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88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878" y="2704433"/>
            <a:ext cx="12862509" cy="1826021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944627" y="2032149"/>
            <a:ext cx="3158234" cy="2623313"/>
          </a:xfrm>
          <a:custGeom>
            <a:avLst/>
            <a:gdLst>
              <a:gd name="T0" fmla="*/ 579 w 1583"/>
              <a:gd name="T1" fmla="*/ 0 h 1325"/>
              <a:gd name="T2" fmla="*/ 1583 w 1583"/>
              <a:gd name="T3" fmla="*/ 0 h 1325"/>
              <a:gd name="T4" fmla="*/ 1004 w 1583"/>
              <a:gd name="T5" fmla="*/ 1325 h 1325"/>
              <a:gd name="T6" fmla="*/ 0 w 1583"/>
              <a:gd name="T7" fmla="*/ 1325 h 1325"/>
              <a:gd name="T8" fmla="*/ 579 w 1583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3" h="1325">
                <a:moveTo>
                  <a:pt x="579" y="0"/>
                </a:moveTo>
                <a:lnTo>
                  <a:pt x="1583" y="0"/>
                </a:lnTo>
                <a:lnTo>
                  <a:pt x="1004" y="1325"/>
                </a:lnTo>
                <a:lnTo>
                  <a:pt x="0" y="1325"/>
                </a:lnTo>
                <a:lnTo>
                  <a:pt x="5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dirty="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765490" y="2913654"/>
            <a:ext cx="3162225" cy="2621333"/>
          </a:xfrm>
          <a:custGeom>
            <a:avLst/>
            <a:gdLst>
              <a:gd name="T0" fmla="*/ 580 w 1585"/>
              <a:gd name="T1" fmla="*/ 0 h 1324"/>
              <a:gd name="T2" fmla="*/ 1585 w 1585"/>
              <a:gd name="T3" fmla="*/ 0 h 1324"/>
              <a:gd name="T4" fmla="*/ 1004 w 1585"/>
              <a:gd name="T5" fmla="*/ 1324 h 1324"/>
              <a:gd name="T6" fmla="*/ 0 w 1585"/>
              <a:gd name="T7" fmla="*/ 1324 h 1324"/>
              <a:gd name="T8" fmla="*/ 580 w 1585"/>
              <a:gd name="T9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5" h="1324">
                <a:moveTo>
                  <a:pt x="580" y="0"/>
                </a:moveTo>
                <a:lnTo>
                  <a:pt x="1585" y="0"/>
                </a:lnTo>
                <a:lnTo>
                  <a:pt x="1004" y="1324"/>
                </a:lnTo>
                <a:lnTo>
                  <a:pt x="0" y="1324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192314" y="2913654"/>
            <a:ext cx="3164219" cy="2621333"/>
          </a:xfrm>
          <a:custGeom>
            <a:avLst/>
            <a:gdLst>
              <a:gd name="T0" fmla="*/ 580 w 1586"/>
              <a:gd name="T1" fmla="*/ 0 h 1324"/>
              <a:gd name="T2" fmla="*/ 1586 w 1586"/>
              <a:gd name="T3" fmla="*/ 0 h 1324"/>
              <a:gd name="T4" fmla="*/ 1006 w 1586"/>
              <a:gd name="T5" fmla="*/ 1324 h 1324"/>
              <a:gd name="T6" fmla="*/ 0 w 1586"/>
              <a:gd name="T7" fmla="*/ 1324 h 1324"/>
              <a:gd name="T8" fmla="*/ 580 w 1586"/>
              <a:gd name="T9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6" h="1324">
                <a:moveTo>
                  <a:pt x="580" y="0"/>
                </a:moveTo>
                <a:lnTo>
                  <a:pt x="1586" y="0"/>
                </a:lnTo>
                <a:lnTo>
                  <a:pt x="1006" y="1324"/>
                </a:lnTo>
                <a:lnTo>
                  <a:pt x="0" y="1324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5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357778" y="2032149"/>
            <a:ext cx="3162224" cy="2623313"/>
          </a:xfrm>
          <a:custGeom>
            <a:avLst/>
            <a:gdLst>
              <a:gd name="T0" fmla="*/ 580 w 1585"/>
              <a:gd name="T1" fmla="*/ 0 h 1325"/>
              <a:gd name="T2" fmla="*/ 1585 w 1585"/>
              <a:gd name="T3" fmla="*/ 0 h 1325"/>
              <a:gd name="T4" fmla="*/ 1004 w 1585"/>
              <a:gd name="T5" fmla="*/ 1325 h 1325"/>
              <a:gd name="T6" fmla="*/ 0 w 1585"/>
              <a:gd name="T7" fmla="*/ 1325 h 1325"/>
              <a:gd name="T8" fmla="*/ 580 w 1585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5" h="1325">
                <a:moveTo>
                  <a:pt x="580" y="0"/>
                </a:moveTo>
                <a:lnTo>
                  <a:pt x="1585" y="0"/>
                </a:lnTo>
                <a:lnTo>
                  <a:pt x="1004" y="1325"/>
                </a:lnTo>
                <a:lnTo>
                  <a:pt x="0" y="1325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242805" y="6483376"/>
            <a:ext cx="308457" cy="308457"/>
            <a:chOff x="801291" y="3535885"/>
            <a:chExt cx="219347" cy="219347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" name="Group 14"/>
          <p:cNvGrpSpPr>
            <a:grpSpLocks/>
          </p:cNvGrpSpPr>
          <p:nvPr/>
        </p:nvGrpSpPr>
        <p:grpSpPr bwMode="auto">
          <a:xfrm>
            <a:off x="6696447" y="6483376"/>
            <a:ext cx="308457" cy="308457"/>
            <a:chOff x="4248" y="3024"/>
            <a:chExt cx="600" cy="599"/>
          </a:xfrm>
        </p:grpSpPr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FFFDE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21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7013833" y="6442840"/>
            <a:ext cx="1826141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  <a:endParaRPr lang="en-US" altLang="zh-CN" sz="1688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551068" y="6451629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3470562" y="5781788"/>
            <a:ext cx="6303862" cy="562976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year-end summary report </a:t>
            </a:r>
            <a:r>
              <a:rPr lang="en-US" altLang="zh-CN" sz="1000" b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r>
              <a:rPr lang="en-US" altLang="zh-CN" sz="10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year-end summary report </a:t>
            </a:r>
            <a:r>
              <a:rPr lang="en-US" altLang="zh-CN" sz="1000" b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year-end summary report </a:t>
            </a:r>
            <a:r>
              <a:rPr lang="en-US" altLang="zh-CN" sz="1000" b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year-end summary report </a:t>
            </a:r>
            <a:r>
              <a:rPr lang="en-US" altLang="zh-CN" sz="1000" b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templateThe</a:t>
            </a:r>
            <a:r>
              <a:rPr lang="en-US" altLang="zh-CN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year-end summary report </a:t>
            </a:r>
            <a:r>
              <a:rPr lang="en-US" altLang="zh-CN" sz="10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endParaRPr lang="zh-CN" altLang="en-US" sz="10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143"/>
          <p:cNvSpPr txBox="1"/>
          <p:nvPr/>
        </p:nvSpPr>
        <p:spPr>
          <a:xfrm>
            <a:off x="2973402" y="3232722"/>
            <a:ext cx="89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感</a:t>
            </a:r>
            <a:endParaRPr lang="en-US" altLang="zh-CN" sz="80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29" name="TextBox 143"/>
          <p:cNvSpPr txBox="1"/>
          <p:nvPr/>
        </p:nvSpPr>
        <p:spPr>
          <a:xfrm>
            <a:off x="5103859" y="3232722"/>
            <a:ext cx="89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谢</a:t>
            </a:r>
            <a:endParaRPr lang="en-US" altLang="zh-CN" sz="80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30" name="TextBox 143"/>
          <p:cNvSpPr txBox="1"/>
          <p:nvPr/>
        </p:nvSpPr>
        <p:spPr>
          <a:xfrm>
            <a:off x="7309732" y="3232722"/>
            <a:ext cx="89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聆</a:t>
            </a:r>
            <a:endParaRPr lang="en-US" altLang="zh-CN" sz="80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31" name="TextBox 143"/>
          <p:cNvSpPr txBox="1"/>
          <p:nvPr/>
        </p:nvSpPr>
        <p:spPr>
          <a:xfrm>
            <a:off x="9600445" y="3232722"/>
            <a:ext cx="893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ln w="6350">
                  <a:noFill/>
                </a:ln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听</a:t>
            </a:r>
            <a:endParaRPr lang="en-US" altLang="zh-CN" sz="8000" dirty="0">
              <a:ln w="6350">
                <a:noFill/>
              </a:ln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087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1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6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6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1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23" grpId="0"/>
      <p:bldP spid="24" grpId="0"/>
      <p:bldP spid="25" grpId="0"/>
      <p:bldP spid="28" grpId="0"/>
      <p:bldP spid="29" grpId="0"/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614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759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48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43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541EF04-09C9-45EB-92CE-78EA109FDD9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49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3141</Words>
  <Application>Microsoft Office PowerPoint</Application>
  <PresentationFormat>自定义</PresentationFormat>
  <Paragraphs>268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/>
  <cp:keywords>www.1ppt.com</cp:keywords>
  <cp:lastModifiedBy/>
  <cp:revision>1</cp:revision>
  <dcterms:created xsi:type="dcterms:W3CDTF">2016-10-17T14:00:15Z</dcterms:created>
  <dcterms:modified xsi:type="dcterms:W3CDTF">2018-09-14T11:34:06Z</dcterms:modified>
</cp:coreProperties>
</file>