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29" r:id="rId3"/>
    <p:sldId id="3230" r:id="rId4"/>
    <p:sldId id="3231" r:id="rId5"/>
    <p:sldId id="3192" r:id="rId6"/>
    <p:sldId id="3202" r:id="rId7"/>
    <p:sldId id="3198" r:id="rId8"/>
    <p:sldId id="3195" r:id="rId9"/>
    <p:sldId id="3232" r:id="rId10"/>
    <p:sldId id="3204" r:id="rId11"/>
    <p:sldId id="3197" r:id="rId12"/>
    <p:sldId id="3200" r:id="rId13"/>
    <p:sldId id="3191" r:id="rId14"/>
    <p:sldId id="3233" r:id="rId15"/>
    <p:sldId id="3196" r:id="rId16"/>
    <p:sldId id="3203" r:id="rId17"/>
    <p:sldId id="3193" r:id="rId18"/>
    <p:sldId id="3190" r:id="rId19"/>
    <p:sldId id="3234" r:id="rId20"/>
    <p:sldId id="3205" r:id="rId21"/>
    <p:sldId id="3199" r:id="rId22"/>
    <p:sldId id="3194" r:id="rId23"/>
    <p:sldId id="3235" r:id="rId24"/>
    <p:sldId id="323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0F7C"/>
    <a:srgbClr val="00BDBC"/>
    <a:srgbClr val="005081"/>
    <a:srgbClr val="F0A12C"/>
    <a:srgbClr val="FFFFFF"/>
    <a:srgbClr val="FE67BE"/>
    <a:srgbClr val="0FC7D3"/>
    <a:srgbClr val="EC206C"/>
    <a:srgbClr val="BC148E"/>
    <a:srgbClr val="0A1A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122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798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269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036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214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5353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429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2555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387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772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599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602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2083261" y="69601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69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99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5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5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376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17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59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96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4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2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3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9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447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3250" name="图片 324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071"/>
          <a:stretch/>
        </p:blipFill>
        <p:spPr>
          <a:xfrm>
            <a:off x="352" y="2464196"/>
            <a:ext cx="12858045" cy="4768453"/>
          </a:xfrm>
          <a:prstGeom prst="rect">
            <a:avLst/>
          </a:prstGeom>
        </p:spPr>
      </p:pic>
      <p:sp>
        <p:nvSpPr>
          <p:cNvPr id="2876" name="TextBox 5"/>
          <p:cNvSpPr txBox="1">
            <a:spLocks noChangeArrowheads="1"/>
          </p:cNvSpPr>
          <p:nvPr/>
        </p:nvSpPr>
        <p:spPr bwMode="auto">
          <a:xfrm>
            <a:off x="4439622" y="1734907"/>
            <a:ext cx="3930813" cy="66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dirty="0" smtClean="0">
                <a:solidFill>
                  <a:srgbClr val="92D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儿童成长教育</a:t>
            </a:r>
            <a:endParaRPr lang="zh-CN" altLang="en-US" sz="3200" dirty="0">
              <a:solidFill>
                <a:srgbClr val="92D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77" name="TextBox 6"/>
          <p:cNvSpPr txBox="1">
            <a:spLocks noChangeArrowheads="1"/>
          </p:cNvSpPr>
          <p:nvPr/>
        </p:nvSpPr>
        <p:spPr bwMode="auto">
          <a:xfrm>
            <a:off x="2635073" y="880021"/>
            <a:ext cx="758860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spc="600" dirty="0" smtClean="0">
                <a:solidFill>
                  <a:srgbClr val="FA1414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童心飞扬 梦想起航</a:t>
            </a:r>
            <a:endParaRPr lang="zh-CN" altLang="en-US" sz="6000" cap="all" spc="600" dirty="0">
              <a:solidFill>
                <a:srgbClr val="FA1414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2878" name="直接连接符 2877"/>
          <p:cNvCxnSpPr/>
          <p:nvPr/>
        </p:nvCxnSpPr>
        <p:spPr>
          <a:xfrm flipH="1">
            <a:off x="3840476" y="2094557"/>
            <a:ext cx="93587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79" name="直接连接符 2878"/>
          <p:cNvCxnSpPr/>
          <p:nvPr/>
        </p:nvCxnSpPr>
        <p:spPr>
          <a:xfrm flipH="1">
            <a:off x="8082409" y="2094557"/>
            <a:ext cx="93587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7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6" grpId="0"/>
      <p:bldP spid="28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43198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423" y="3112269"/>
            <a:ext cx="4367808" cy="4367808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3089987" y="3446162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rgbClr val="FC0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3318561" y="357496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289990" y="2576899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89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7"/>
            <a:ext cx="2418755" cy="745348"/>
            <a:chOff x="844734" y="1912933"/>
            <a:chExt cx="2287091" cy="684788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943482" y="1912933"/>
              <a:ext cx="1188343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43482" y="1912933"/>
              <a:ext cx="1188343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178984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178984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943482" y="1912933"/>
              <a:ext cx="1188343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178984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2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423" y="3112269"/>
            <a:ext cx="4367808" cy="4367808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3089987" y="3446162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rgbClr val="FC0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3318561" y="357496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289990" y="2576899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06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3048668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736216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218464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645400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45399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2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9175" y="1600100"/>
            <a:ext cx="8229222" cy="5632549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333031" y="1888133"/>
            <a:ext cx="841222" cy="841222"/>
            <a:chOff x="3529981" y="507683"/>
            <a:chExt cx="598350" cy="598350"/>
          </a:xfrm>
        </p:grpSpPr>
        <p:sp>
          <p:nvSpPr>
            <p:cNvPr id="20" name="椭圆 19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65507" y="459499"/>
            <a:ext cx="1627369" cy="1548969"/>
            <a:chOff x="1369560" y="1867224"/>
            <a:chExt cx="1157526" cy="1101761"/>
          </a:xfrm>
        </p:grpSpPr>
        <p:sp>
          <p:nvSpPr>
            <p:cNvPr id="23" name="TextBox 34"/>
            <p:cNvSpPr txBox="1"/>
            <p:nvPr/>
          </p:nvSpPr>
          <p:spPr>
            <a:xfrm>
              <a:off x="1369560" y="1867224"/>
              <a:ext cx="1157526" cy="88036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rgbClr val="FF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4678700" y="2035570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78700" y="3094627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36956" y="5212742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81198" y="2997143"/>
            <a:ext cx="841222" cy="841222"/>
            <a:chOff x="3529981" y="507683"/>
            <a:chExt cx="598350" cy="598350"/>
          </a:xfrm>
        </p:grpSpPr>
        <p:sp>
          <p:nvSpPr>
            <p:cNvPr id="29" name="椭圆 28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89181" y="5094872"/>
            <a:ext cx="841222" cy="841222"/>
            <a:chOff x="3529981" y="507683"/>
            <a:chExt cx="598350" cy="598350"/>
          </a:xfrm>
        </p:grpSpPr>
        <p:sp>
          <p:nvSpPr>
            <p:cNvPr id="32" name="椭圆 31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25347" y="1832499"/>
            <a:ext cx="1056595" cy="4227475"/>
            <a:chOff x="5901014" y="1112411"/>
            <a:chExt cx="1056725" cy="4227997"/>
          </a:xfrm>
        </p:grpSpPr>
        <p:sp>
          <p:nvSpPr>
            <p:cNvPr id="35" name="弧形 34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弧形 35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弧形 36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弧形 37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78100" y="4054101"/>
            <a:ext cx="841222" cy="841222"/>
            <a:chOff x="3529981" y="507683"/>
            <a:chExt cx="598350" cy="598350"/>
          </a:xfrm>
        </p:grpSpPr>
        <p:sp>
          <p:nvSpPr>
            <p:cNvPr id="40" name="椭圆 39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4636955" y="4153685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05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3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4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3250" name="图片 324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071"/>
          <a:stretch/>
        </p:blipFill>
        <p:spPr>
          <a:xfrm>
            <a:off x="352" y="2464196"/>
            <a:ext cx="12858045" cy="4768453"/>
          </a:xfrm>
          <a:prstGeom prst="rect">
            <a:avLst/>
          </a:prstGeom>
        </p:spPr>
      </p:pic>
      <p:sp>
        <p:nvSpPr>
          <p:cNvPr id="2876" name="TextBox 5"/>
          <p:cNvSpPr txBox="1">
            <a:spLocks noChangeArrowheads="1"/>
          </p:cNvSpPr>
          <p:nvPr/>
        </p:nvSpPr>
        <p:spPr bwMode="auto">
          <a:xfrm>
            <a:off x="4439622" y="1734907"/>
            <a:ext cx="3930813" cy="66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dirty="0" smtClean="0">
                <a:solidFill>
                  <a:srgbClr val="FA141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儿童成长教育</a:t>
            </a:r>
            <a:endParaRPr lang="zh-CN" altLang="en-US" sz="3200" dirty="0">
              <a:solidFill>
                <a:srgbClr val="FA141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77" name="TextBox 6"/>
          <p:cNvSpPr txBox="1">
            <a:spLocks noChangeArrowheads="1"/>
          </p:cNvSpPr>
          <p:nvPr/>
        </p:nvSpPr>
        <p:spPr bwMode="auto">
          <a:xfrm>
            <a:off x="2635073" y="880021"/>
            <a:ext cx="758860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spc="600" dirty="0" smtClean="0">
                <a:solidFill>
                  <a:srgbClr val="FA141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spc="600" dirty="0">
              <a:solidFill>
                <a:srgbClr val="FA1414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2878" name="直接连接符 2877"/>
          <p:cNvCxnSpPr/>
          <p:nvPr/>
        </p:nvCxnSpPr>
        <p:spPr>
          <a:xfrm flipH="1">
            <a:off x="3840476" y="2094557"/>
            <a:ext cx="935872" cy="0"/>
          </a:xfrm>
          <a:prstGeom prst="line">
            <a:avLst/>
          </a:prstGeom>
          <a:ln>
            <a:solidFill>
              <a:srgbClr val="FA14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9" name="直接连接符 2878"/>
          <p:cNvCxnSpPr/>
          <p:nvPr/>
        </p:nvCxnSpPr>
        <p:spPr>
          <a:xfrm flipH="1">
            <a:off x="8082409" y="2094557"/>
            <a:ext cx="935872" cy="0"/>
          </a:xfrm>
          <a:prstGeom prst="line">
            <a:avLst/>
          </a:prstGeom>
          <a:ln>
            <a:solidFill>
              <a:srgbClr val="FA14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0" name="TextBox 5"/>
          <p:cNvSpPr txBox="1"/>
          <p:nvPr/>
        </p:nvSpPr>
        <p:spPr>
          <a:xfrm>
            <a:off x="4308412" y="2290330"/>
            <a:ext cx="424193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280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6" grpId="0"/>
      <p:bldP spid="2877" grpId="0"/>
      <p:bldP spid="28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88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423" y="3112269"/>
            <a:ext cx="4367808" cy="4367808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3089987" y="3446162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rgbClr val="FC0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3318561" y="357496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289990" y="2576899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7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56373"/>
            <a:ext cx="172091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45647" y="1672109"/>
            <a:ext cx="3275961" cy="327596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414410" y="4948070"/>
            <a:ext cx="1631540" cy="163154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1388815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1388815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2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423" y="3112269"/>
            <a:ext cx="4367808" cy="4367808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3089987" y="3446162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rgbClr val="FC0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3318561" y="3574961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289990" y="2576899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84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FAEBD82-9AEB-41FE-8914-7B6867C91A9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54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BC"/>
      </a:accent1>
      <a:accent2>
        <a:srgbClr val="005081"/>
      </a:accent2>
      <a:accent3>
        <a:srgbClr val="00BDBC"/>
      </a:accent3>
      <a:accent4>
        <a:srgbClr val="005081"/>
      </a:accent4>
      <a:accent5>
        <a:srgbClr val="00BDBC"/>
      </a:accent5>
      <a:accent6>
        <a:srgbClr val="005081"/>
      </a:accent6>
      <a:hlink>
        <a:srgbClr val="00BDBC"/>
      </a:hlink>
      <a:folHlink>
        <a:srgbClr val="00508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2927</Words>
  <Application>Microsoft Office PowerPoint</Application>
  <PresentationFormat>自定义</PresentationFormat>
  <Paragraphs>212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</dc:title>
  <dc:creator/>
  <cp:keywords>www.1ppt.com</cp:keywords>
  <cp:lastModifiedBy/>
  <cp:revision>1</cp:revision>
  <dcterms:created xsi:type="dcterms:W3CDTF">2016-10-17T14:00:15Z</dcterms:created>
  <dcterms:modified xsi:type="dcterms:W3CDTF">2018-09-14T00:52:22Z</dcterms:modified>
</cp:coreProperties>
</file>