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7"/>
  </p:notesMasterIdLst>
  <p:sldIdLst>
    <p:sldId id="256" r:id="rId3"/>
    <p:sldId id="257" r:id="rId4"/>
    <p:sldId id="259" r:id="rId5"/>
    <p:sldId id="263" r:id="rId6"/>
    <p:sldId id="264" r:id="rId7"/>
    <p:sldId id="265" r:id="rId8"/>
    <p:sldId id="258" r:id="rId9"/>
    <p:sldId id="267" r:id="rId10"/>
    <p:sldId id="266" r:id="rId11"/>
    <p:sldId id="268" r:id="rId12"/>
    <p:sldId id="260" r:id="rId13"/>
    <p:sldId id="269" r:id="rId14"/>
    <p:sldId id="270" r:id="rId15"/>
    <p:sldId id="271" r:id="rId16"/>
    <p:sldId id="261" r:id="rId17"/>
    <p:sldId id="272" r:id="rId18"/>
    <p:sldId id="273" r:id="rId19"/>
    <p:sldId id="274" r:id="rId20"/>
    <p:sldId id="262" r:id="rId21"/>
    <p:sldId id="275" r:id="rId22"/>
    <p:sldId id="276" r:id="rId23"/>
    <p:sldId id="277" r:id="rId24"/>
    <p:sldId id="278" r:id="rId25"/>
    <p:sldId id="279" r:id="rId26"/>
  </p:sldIdLst>
  <p:sldSz cx="12192000" cy="6858000"/>
  <p:notesSz cx="6858000" cy="9144000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3E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84" autoAdjust="0"/>
  </p:normalViewPr>
  <p:slideViewPr>
    <p:cSldViewPr>
      <p:cViewPr varScale="1">
        <p:scale>
          <a:sx n="58" d="100"/>
          <a:sy n="58" d="100"/>
        </p:scale>
        <p:origin x="-84" y="-141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36416-3E55-4A06-B4BE-D03809D96286}" type="datetimeFigureOut">
              <a:rPr lang="zh-CN" altLang="en-US" smtClean="0"/>
              <a:t>2018/9/12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E6FAA3-9D4A-41D6-82F5-54288C6A5A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747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77272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46162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77644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5319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26598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88648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4635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1921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61910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99510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081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41696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07922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22105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47973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81954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8341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6574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03627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471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1006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52856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FAA3-9D4A-41D6-82F5-54288C6A5A2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434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2000">
        <p15:prstTrans prst="wind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2000">
        <p15:prstTrans prst="wind"/>
      </p:transition>
    </mc:Choice>
    <mc:Fallback>
      <p:transition spd="slow" advClick="0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2000">
        <p15:prstTrans prst="wind"/>
      </p:transition>
    </mc:Choice>
    <mc:Fallback>
      <p:transition spd="slow" advClick="0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矩形 5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4308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2000">
        <p15:prstTrans prst="wind"/>
      </p:transition>
    </mc:Choice>
    <mc:Fallback>
      <p:transition spd="slow" advClick="0" advTm="2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411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7717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432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873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214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1987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48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2000">
        <p15:prstTrans prst="wind"/>
      </p:transition>
    </mc:Choice>
    <mc:Fallback>
      <p:transition spd="slow" advClick="0" advTm="2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8854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9860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2928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396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2000">
        <p15:prstTrans prst="wind"/>
      </p:transition>
    </mc:Choice>
    <mc:Fallback>
      <p:transition spd="slow" advClick="0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2000">
        <p15:prstTrans prst="wind"/>
      </p:transition>
    </mc:Choice>
    <mc:Fallback>
      <p:transition spd="slow" advClick="0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2000">
        <p15:prstTrans prst="wind"/>
      </p:transition>
    </mc:Choice>
    <mc:Fallback>
      <p:transition spd="slow" advClick="0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2000">
        <p15:prstTrans prst="wind"/>
      </p:transition>
    </mc:Choice>
    <mc:Fallback>
      <p:transition spd="slow" advClick="0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2000">
        <p15:prstTrans prst="wind"/>
      </p:transition>
    </mc:Choice>
    <mc:Fallback>
      <p:transition spd="slow" advClick="0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2000">
        <p15:prstTrans prst="wind"/>
      </p:transition>
    </mc:Choice>
    <mc:Fallback>
      <p:transition spd="slow" advClick="0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2000">
        <p15:prstTrans prst="wind"/>
      </p:transition>
    </mc:Choice>
    <mc:Fallback>
      <p:transition spd="slow" advClick="0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2000">
        <p15:prstTrans prst="wind"/>
      </p:transition>
    </mc:Choice>
    <mc:Fallback>
      <p:transition spd="slow" advClick="0" advTm="2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16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10.png"/><Relationship Id="rId9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9699" y="1304753"/>
            <a:ext cx="9372600" cy="23944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1861" y="4052733"/>
            <a:ext cx="3276600" cy="140425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8237" y="3594050"/>
            <a:ext cx="8555525" cy="41725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93396"/>
            <a:ext cx="1529573" cy="167031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82991">
            <a:off x="64493" y="3803364"/>
            <a:ext cx="2446316" cy="246634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9334" y="324511"/>
            <a:ext cx="866052" cy="154909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04502">
            <a:off x="7530691" y="-267192"/>
            <a:ext cx="2591655" cy="273250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0036" y="4438795"/>
            <a:ext cx="6165015" cy="5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4426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7">
                                          <p:stCondLst>
                                            <p:cond delay="6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5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7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5" decel="50000">
                                          <p:stCondLst>
                                            <p:cond delay="133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7">
                                          <p:stCondLst>
                                            <p:cond delay="164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5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7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5" decel="50000">
                                          <p:stCondLst>
                                            <p:cond delay="183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2440981" y="2837684"/>
            <a:ext cx="739978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8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人生最贵之道德</a:t>
            </a:r>
            <a:endParaRPr lang="zh-CN" altLang="en-US" sz="8000" b="1" dirty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457570" y="886964"/>
            <a:ext cx="32768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8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博爱者</a:t>
            </a:r>
            <a:endParaRPr lang="zh-CN" altLang="en-US" sz="8000" b="1" dirty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771404" y="2106164"/>
            <a:ext cx="464919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133601" y="4161123"/>
            <a:ext cx="770716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5300" y="4133851"/>
            <a:ext cx="3581400" cy="272415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048042">
            <a:off x="-244788" y="8772"/>
            <a:ext cx="3140248" cy="232611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048042">
            <a:off x="9212324" y="4943806"/>
            <a:ext cx="3140248" cy="232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73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76200"/>
            <a:ext cx="4020025" cy="47244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5400" y="2336534"/>
            <a:ext cx="3163973" cy="4521466"/>
          </a:xfrm>
          <a:prstGeom prst="rect">
            <a:avLst/>
          </a:prstGeom>
        </p:spPr>
      </p:pic>
      <p:grpSp>
        <p:nvGrpSpPr>
          <p:cNvPr id="61" name="组合 60"/>
          <p:cNvGrpSpPr>
            <a:grpSpLocks noChangeAspect="1"/>
          </p:cNvGrpSpPr>
          <p:nvPr/>
        </p:nvGrpSpPr>
        <p:grpSpPr>
          <a:xfrm>
            <a:off x="3956198" y="1286494"/>
            <a:ext cx="1813499" cy="1938992"/>
            <a:chOff x="4267200" y="567416"/>
            <a:chExt cx="1219200" cy="1303569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67200" y="609600"/>
              <a:ext cx="1219200" cy="1219200"/>
            </a:xfrm>
            <a:prstGeom prst="rect">
              <a:avLst/>
            </a:prstGeom>
          </p:spPr>
        </p:pic>
        <p:sp>
          <p:nvSpPr>
            <p:cNvPr id="63" name="矩形 62"/>
            <p:cNvSpPr/>
            <p:nvPr/>
          </p:nvSpPr>
          <p:spPr>
            <a:xfrm>
              <a:off x="4327672" y="567416"/>
              <a:ext cx="1158727" cy="130356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12000" dirty="0" smtClean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华文新魏" panose="02010800040101010101" pitchFamily="2" charset="-122"/>
                  <a:ea typeface="华文新魏" panose="02010800040101010101" pitchFamily="2" charset="-122"/>
                </a:rPr>
                <a:t>担</a:t>
              </a:r>
              <a:endParaRPr lang="zh-CN" altLang="en-US" sz="120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64" name="组合 63"/>
          <p:cNvGrpSpPr>
            <a:grpSpLocks noChangeAspect="1"/>
          </p:cNvGrpSpPr>
          <p:nvPr/>
        </p:nvGrpSpPr>
        <p:grpSpPr>
          <a:xfrm>
            <a:off x="6384565" y="3627771"/>
            <a:ext cx="1813499" cy="1938992"/>
            <a:chOff x="6629400" y="567416"/>
            <a:chExt cx="1219200" cy="1303569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29400" y="609600"/>
              <a:ext cx="1219200" cy="1219200"/>
            </a:xfrm>
            <a:prstGeom prst="rect">
              <a:avLst/>
            </a:prstGeom>
          </p:spPr>
        </p:pic>
        <p:sp>
          <p:nvSpPr>
            <p:cNvPr id="66" name="矩形 65"/>
            <p:cNvSpPr/>
            <p:nvPr/>
          </p:nvSpPr>
          <p:spPr>
            <a:xfrm>
              <a:off x="6659635" y="567416"/>
              <a:ext cx="1158727" cy="130356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12000" dirty="0" smtClean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华文新魏" panose="02010800040101010101" pitchFamily="2" charset="-122"/>
                  <a:ea typeface="华文新魏" panose="02010800040101010101" pitchFamily="2" charset="-122"/>
                </a:rPr>
                <a:t>当</a:t>
              </a:r>
              <a:endParaRPr lang="zh-CN" altLang="en-US" sz="120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65586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3776201" y="1868041"/>
            <a:ext cx="4695516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5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世界很大</a:t>
            </a:r>
            <a:endParaRPr lang="en-US" altLang="zh-CN" sz="50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  <a:p>
            <a:r>
              <a:rPr lang="zh-CN" altLang="en-US" sz="5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个人很小</a:t>
            </a:r>
            <a:endParaRPr lang="en-US" altLang="zh-CN" sz="50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  <a:p>
            <a:r>
              <a:rPr lang="zh-CN" altLang="en-US" sz="5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在广阔的环境里</a:t>
            </a:r>
            <a:endParaRPr lang="en-US" altLang="zh-CN" sz="50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  <a:p>
            <a:r>
              <a:rPr lang="zh-CN" altLang="en-US" sz="5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寻找自己的价值</a:t>
            </a:r>
            <a:endParaRPr lang="en-US" altLang="zh-CN" sz="50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2286000" y="1295400"/>
            <a:ext cx="8077200" cy="69051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2286000" y="4843779"/>
            <a:ext cx="8305800" cy="83487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2886262" y="523900"/>
            <a:ext cx="923738" cy="547878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7696200" y="685800"/>
            <a:ext cx="1371600" cy="531688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5" y="4881048"/>
            <a:ext cx="6145965" cy="197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5766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rot="20997328">
            <a:off x="2507747" y="1776842"/>
            <a:ext cx="64459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希望你有渊博的知识</a:t>
            </a:r>
            <a:endParaRPr lang="en-US" altLang="zh-CN" sz="54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4374890" y="1550583"/>
            <a:ext cx="2711710" cy="23999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5169526" y="3016242"/>
            <a:ext cx="57502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也要有强健的体魄</a:t>
            </a:r>
            <a:endParaRPr lang="en-US" altLang="zh-CN" sz="54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11" name="矩形 10"/>
          <p:cNvSpPr/>
          <p:nvPr/>
        </p:nvSpPr>
        <p:spPr>
          <a:xfrm rot="569068">
            <a:off x="628804" y="4027258"/>
            <a:ext cx="64459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希望你有灵活的思维</a:t>
            </a:r>
            <a:endParaRPr lang="en-US" altLang="zh-CN" sz="54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25150" y="5464328"/>
            <a:ext cx="71416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更要有兼济他人的胸怀</a:t>
            </a:r>
            <a:endParaRPr lang="en-US" altLang="zh-CN" sz="54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10588" y="304819"/>
            <a:ext cx="22461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8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孩子</a:t>
            </a:r>
            <a:endParaRPr lang="zh-CN" altLang="en-US" sz="8000" b="1" dirty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125778" y="3917992"/>
            <a:ext cx="5928520" cy="6573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362200" y="6387658"/>
            <a:ext cx="7620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2525150" y="2022200"/>
            <a:ext cx="6617295" cy="130266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685800" y="4469263"/>
            <a:ext cx="6411872" cy="99506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048042">
            <a:off x="-244788" y="8772"/>
            <a:ext cx="3140248" cy="232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414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/>
      <p:bldP spid="11" grpId="0"/>
      <p:bldP spid="12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925615" y="2837684"/>
            <a:ext cx="843051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8000" b="1" dirty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总</a:t>
            </a:r>
            <a:r>
              <a:rPr lang="zh-CN" altLang="en-US" sz="8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比禁止别人容易</a:t>
            </a:r>
            <a:endParaRPr lang="zh-CN" altLang="en-US" sz="8000" b="1" dirty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42202" y="886964"/>
            <a:ext cx="430758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8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改造自己</a:t>
            </a:r>
            <a:endParaRPr lang="zh-CN" altLang="en-US" sz="8000" b="1" dirty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771404" y="2106164"/>
            <a:ext cx="464919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133601" y="4161123"/>
            <a:ext cx="800099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3" y="1143000"/>
            <a:ext cx="2097248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068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76200"/>
            <a:ext cx="4020025" cy="47244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5400" y="2336534"/>
            <a:ext cx="3163973" cy="4521466"/>
          </a:xfrm>
          <a:prstGeom prst="rect">
            <a:avLst/>
          </a:prstGeom>
        </p:spPr>
      </p:pic>
      <p:grpSp>
        <p:nvGrpSpPr>
          <p:cNvPr id="61" name="组合 60"/>
          <p:cNvGrpSpPr>
            <a:grpSpLocks noChangeAspect="1"/>
          </p:cNvGrpSpPr>
          <p:nvPr/>
        </p:nvGrpSpPr>
        <p:grpSpPr>
          <a:xfrm>
            <a:off x="3956198" y="1286494"/>
            <a:ext cx="1813499" cy="1938992"/>
            <a:chOff x="4267200" y="567416"/>
            <a:chExt cx="1219200" cy="1303569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67200" y="609600"/>
              <a:ext cx="1219200" cy="1219200"/>
            </a:xfrm>
            <a:prstGeom prst="rect">
              <a:avLst/>
            </a:prstGeom>
          </p:spPr>
        </p:pic>
        <p:sp>
          <p:nvSpPr>
            <p:cNvPr id="63" name="矩形 62"/>
            <p:cNvSpPr/>
            <p:nvPr/>
          </p:nvSpPr>
          <p:spPr>
            <a:xfrm>
              <a:off x="4327672" y="567416"/>
              <a:ext cx="1158728" cy="130356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120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华文新魏" panose="02010800040101010101" pitchFamily="2" charset="-122"/>
                  <a:ea typeface="华文新魏" panose="02010800040101010101" pitchFamily="2" charset="-122"/>
                </a:rPr>
                <a:t>认</a:t>
              </a:r>
              <a:endParaRPr lang="zh-CN" altLang="en-US" sz="120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64" name="组合 63"/>
          <p:cNvGrpSpPr>
            <a:grpSpLocks noChangeAspect="1"/>
          </p:cNvGrpSpPr>
          <p:nvPr/>
        </p:nvGrpSpPr>
        <p:grpSpPr>
          <a:xfrm>
            <a:off x="6384565" y="3627771"/>
            <a:ext cx="1813499" cy="1938992"/>
            <a:chOff x="6629400" y="567416"/>
            <a:chExt cx="1219200" cy="1303569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29400" y="609600"/>
              <a:ext cx="1219200" cy="1219200"/>
            </a:xfrm>
            <a:prstGeom prst="rect">
              <a:avLst/>
            </a:prstGeom>
          </p:spPr>
        </p:pic>
        <p:sp>
          <p:nvSpPr>
            <p:cNvPr id="66" name="矩形 65"/>
            <p:cNvSpPr/>
            <p:nvPr/>
          </p:nvSpPr>
          <p:spPr>
            <a:xfrm>
              <a:off x="6659635" y="567416"/>
              <a:ext cx="1158728" cy="130356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12000" dirty="0" smtClean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华文新魏" panose="02010800040101010101" pitchFamily="2" charset="-122"/>
                  <a:ea typeface="华文新魏" panose="02010800040101010101" pitchFamily="2" charset="-122"/>
                </a:rPr>
                <a:t>真</a:t>
              </a:r>
              <a:endParaRPr lang="zh-CN" altLang="en-US" sz="120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4834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3611742" y="1767750"/>
            <a:ext cx="4695516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5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除了我们以外</a:t>
            </a:r>
            <a:endParaRPr lang="en-US" altLang="zh-CN" sz="50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  <a:p>
            <a:r>
              <a:rPr lang="zh-CN" altLang="en-US" sz="5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没人能贬低我们</a:t>
            </a:r>
            <a:endParaRPr lang="en-US" altLang="zh-CN" sz="50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  <a:p>
            <a:r>
              <a:rPr lang="zh-CN" altLang="en-US" sz="5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如果我们坚强</a:t>
            </a:r>
            <a:endParaRPr lang="en-US" altLang="zh-CN" sz="50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  <a:p>
            <a:r>
              <a:rPr lang="zh-CN" altLang="en-US" sz="5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我们将难以打倒</a:t>
            </a:r>
            <a:endParaRPr lang="en-US" altLang="zh-CN" sz="50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2286000" y="1143000"/>
            <a:ext cx="7356348" cy="65355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2250948" y="5328583"/>
            <a:ext cx="73914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317748" y="471612"/>
            <a:ext cx="25434" cy="5697879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8338773" y="544294"/>
            <a:ext cx="6524" cy="555251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674" b="8665"/>
          <a:stretch/>
        </p:blipFill>
        <p:spPr>
          <a:xfrm>
            <a:off x="0" y="2542959"/>
            <a:ext cx="6253480" cy="4315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2244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929754" y="1465820"/>
            <a:ext cx="3663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zh-CN" altLang="en-US" sz="54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人生很短暂</a:t>
            </a:r>
            <a:endParaRPr lang="en-US" altLang="zh-CN" sz="54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2763435" y="1894063"/>
            <a:ext cx="2096317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312895" y="2530035"/>
            <a:ext cx="92288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应该要有一段值得回忆的时光</a:t>
            </a:r>
            <a:endParaRPr lang="en-US" altLang="zh-CN" sz="54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57600" y="3828886"/>
            <a:ext cx="64459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全力以赴，孜孜以求</a:t>
            </a:r>
            <a:endParaRPr lang="en-US" altLang="zh-CN" sz="54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70491" y="5037191"/>
            <a:ext cx="85331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你认真，生活也会对你认真</a:t>
            </a:r>
            <a:endParaRPr lang="en-US" altLang="zh-CN" sz="54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763435" y="603299"/>
            <a:ext cx="22461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8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孩子</a:t>
            </a:r>
            <a:endParaRPr lang="zh-CN" altLang="en-US" sz="8000" b="1" dirty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4974063" y="2400663"/>
            <a:ext cx="3560337" cy="4037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676400" y="5960521"/>
            <a:ext cx="84582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1312150" y="3582737"/>
            <a:ext cx="9229553" cy="11513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3613728" y="4728593"/>
            <a:ext cx="6489868" cy="23623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048042">
            <a:off x="9006581" y="120251"/>
            <a:ext cx="3140248" cy="232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5198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/>
      <p:bldP spid="11" grpId="0"/>
      <p:bldP spid="12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2440980" y="2837684"/>
            <a:ext cx="739978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8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生活必不会敷衍</a:t>
            </a:r>
            <a:endParaRPr lang="zh-CN" altLang="en-US" sz="8000" b="1" dirty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396106" y="886964"/>
            <a:ext cx="739978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8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你认真对待生活</a:t>
            </a:r>
            <a:endParaRPr lang="zh-CN" altLang="en-US" sz="8000" b="1" dirty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590800" y="2133600"/>
            <a:ext cx="7086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590800" y="4161123"/>
            <a:ext cx="7086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2760883"/>
            <a:ext cx="2743200" cy="4125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8607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76200"/>
            <a:ext cx="4020025" cy="47244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5400" y="2336534"/>
            <a:ext cx="3163973" cy="4521466"/>
          </a:xfrm>
          <a:prstGeom prst="rect">
            <a:avLst/>
          </a:prstGeom>
        </p:spPr>
      </p:pic>
      <p:grpSp>
        <p:nvGrpSpPr>
          <p:cNvPr id="61" name="组合 60"/>
          <p:cNvGrpSpPr>
            <a:grpSpLocks noChangeAspect="1"/>
          </p:cNvGrpSpPr>
          <p:nvPr/>
        </p:nvGrpSpPr>
        <p:grpSpPr>
          <a:xfrm>
            <a:off x="3956198" y="1286494"/>
            <a:ext cx="1813499" cy="1938992"/>
            <a:chOff x="4267200" y="567416"/>
            <a:chExt cx="1219200" cy="1303569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67200" y="609600"/>
              <a:ext cx="1219200" cy="1219200"/>
            </a:xfrm>
            <a:prstGeom prst="rect">
              <a:avLst/>
            </a:prstGeom>
          </p:spPr>
        </p:pic>
        <p:sp>
          <p:nvSpPr>
            <p:cNvPr id="63" name="矩形 62"/>
            <p:cNvSpPr/>
            <p:nvPr/>
          </p:nvSpPr>
          <p:spPr>
            <a:xfrm>
              <a:off x="4327672" y="567416"/>
              <a:ext cx="1158728" cy="130356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120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华文新魏" panose="02010800040101010101" pitchFamily="2" charset="-122"/>
                  <a:ea typeface="华文新魏" panose="02010800040101010101" pitchFamily="2" charset="-122"/>
                </a:rPr>
                <a:t>感</a:t>
              </a:r>
              <a:endParaRPr lang="zh-CN" altLang="en-US" sz="120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64" name="组合 63"/>
          <p:cNvGrpSpPr>
            <a:grpSpLocks noChangeAspect="1"/>
          </p:cNvGrpSpPr>
          <p:nvPr/>
        </p:nvGrpSpPr>
        <p:grpSpPr>
          <a:xfrm>
            <a:off x="6384565" y="3627771"/>
            <a:ext cx="1813499" cy="1938992"/>
            <a:chOff x="6629400" y="567416"/>
            <a:chExt cx="1219200" cy="1303569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29400" y="609600"/>
              <a:ext cx="1219200" cy="1219200"/>
            </a:xfrm>
            <a:prstGeom prst="rect">
              <a:avLst/>
            </a:prstGeom>
          </p:spPr>
        </p:pic>
        <p:sp>
          <p:nvSpPr>
            <p:cNvPr id="66" name="矩形 65"/>
            <p:cNvSpPr/>
            <p:nvPr/>
          </p:nvSpPr>
          <p:spPr>
            <a:xfrm>
              <a:off x="6659635" y="567416"/>
              <a:ext cx="1158728" cy="130356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12000" dirty="0" smtClean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华文新魏" panose="02010800040101010101" pitchFamily="2" charset="-122"/>
                  <a:ea typeface="华文新魏" panose="02010800040101010101" pitchFamily="2" charset="-122"/>
                </a:rPr>
                <a:t>恩</a:t>
              </a:r>
              <a:endParaRPr lang="zh-CN" altLang="en-US" sz="120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99815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4541601" y="731274"/>
            <a:ext cx="1415773" cy="1569660"/>
            <a:chOff x="4168913" y="434370"/>
            <a:chExt cx="1415773" cy="1569660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67200" y="609600"/>
              <a:ext cx="1219200" cy="1219200"/>
            </a:xfrm>
            <a:prstGeom prst="rect">
              <a:avLst/>
            </a:prstGeom>
          </p:spPr>
        </p:pic>
        <p:sp>
          <p:nvSpPr>
            <p:cNvPr id="25" name="矩形 24"/>
            <p:cNvSpPr/>
            <p:nvPr/>
          </p:nvSpPr>
          <p:spPr>
            <a:xfrm>
              <a:off x="4168913" y="434370"/>
              <a:ext cx="1415773" cy="156966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96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华文新魏" panose="02010800040101010101" pitchFamily="2" charset="-122"/>
                  <a:ea typeface="华文新魏" panose="02010800040101010101" pitchFamily="2" charset="-122"/>
                </a:rPr>
                <a:t>目</a:t>
              </a:r>
              <a:endParaRPr lang="zh-CN" altLang="en-US" sz="96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284261" y="731274"/>
            <a:ext cx="1415773" cy="1569660"/>
            <a:chOff x="6531113" y="434370"/>
            <a:chExt cx="1415773" cy="1569660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29400" y="609600"/>
              <a:ext cx="1219200" cy="1219200"/>
            </a:xfrm>
            <a:prstGeom prst="rect">
              <a:avLst/>
            </a:prstGeom>
          </p:spPr>
        </p:pic>
        <p:sp>
          <p:nvSpPr>
            <p:cNvPr id="26" name="矩形 25"/>
            <p:cNvSpPr/>
            <p:nvPr/>
          </p:nvSpPr>
          <p:spPr>
            <a:xfrm>
              <a:off x="6531113" y="434370"/>
              <a:ext cx="1415773" cy="156966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9600" dirty="0" smtClean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华文新魏" panose="02010800040101010101" pitchFamily="2" charset="-122"/>
                  <a:ea typeface="华文新魏" panose="02010800040101010101" pitchFamily="2" charset="-122"/>
                </a:rPr>
                <a:t>录</a:t>
              </a:r>
              <a:endParaRPr lang="zh-CN" altLang="en-US" sz="96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519743" y="2424716"/>
            <a:ext cx="5051100" cy="584775"/>
            <a:chOff x="3519743" y="2168141"/>
            <a:chExt cx="5051100" cy="584775"/>
          </a:xfrm>
        </p:grpSpPr>
        <p:grpSp>
          <p:nvGrpSpPr>
            <p:cNvPr id="40" name="组合 39"/>
            <p:cNvGrpSpPr>
              <a:grpSpLocks noChangeAspect="1"/>
            </p:cNvGrpSpPr>
            <p:nvPr/>
          </p:nvGrpSpPr>
          <p:grpSpPr>
            <a:xfrm flipV="1">
              <a:off x="3519743" y="2372517"/>
              <a:ext cx="1202166" cy="200361"/>
              <a:chOff x="2438400" y="2362200"/>
              <a:chExt cx="1371600" cy="228600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3581400" y="2362200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5" name="直接连接符 44"/>
              <p:cNvCxnSpPr/>
              <p:nvPr/>
            </p:nvCxnSpPr>
            <p:spPr>
              <a:xfrm>
                <a:off x="2438400" y="2476500"/>
                <a:ext cx="1143000" cy="0"/>
              </a:xfrm>
              <a:prstGeom prst="line">
                <a:avLst/>
              </a:prstGeom>
              <a:ln w="412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组合 40"/>
            <p:cNvGrpSpPr>
              <a:grpSpLocks noChangeAspect="1"/>
            </p:cNvGrpSpPr>
            <p:nvPr/>
          </p:nvGrpSpPr>
          <p:grpSpPr>
            <a:xfrm rot="10800000" flipV="1">
              <a:off x="7368677" y="2372516"/>
              <a:ext cx="1202166" cy="200361"/>
              <a:chOff x="2438400" y="2362200"/>
              <a:chExt cx="1371600" cy="228600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3581400" y="2362200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3" name="直接连接符 42"/>
              <p:cNvCxnSpPr/>
              <p:nvPr/>
            </p:nvCxnSpPr>
            <p:spPr>
              <a:xfrm>
                <a:off x="2438400" y="2476500"/>
                <a:ext cx="1143000" cy="0"/>
              </a:xfrm>
              <a:prstGeom prst="line">
                <a:avLst/>
              </a:prstGeom>
              <a:ln w="412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" name="文本框 66"/>
            <p:cNvSpPr txBox="1"/>
            <p:nvPr/>
          </p:nvSpPr>
          <p:spPr>
            <a:xfrm>
              <a:off x="4721909" y="2168141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第一</a:t>
              </a:r>
              <a:r>
                <a:rPr lang="zh-CN" altLang="en-US" sz="3200" dirty="0" smtClean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课：奋斗</a:t>
              </a:r>
              <a:endParaRPr lang="zh-CN" altLang="en-US" sz="32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3519743" y="3124857"/>
            <a:ext cx="5051100" cy="584775"/>
            <a:chOff x="3519743" y="2168141"/>
            <a:chExt cx="5051100" cy="584775"/>
          </a:xfrm>
        </p:grpSpPr>
        <p:grpSp>
          <p:nvGrpSpPr>
            <p:cNvPr id="74" name="组合 73"/>
            <p:cNvGrpSpPr>
              <a:grpSpLocks noChangeAspect="1"/>
            </p:cNvGrpSpPr>
            <p:nvPr/>
          </p:nvGrpSpPr>
          <p:grpSpPr>
            <a:xfrm flipV="1">
              <a:off x="3519743" y="2372517"/>
              <a:ext cx="1202166" cy="200361"/>
              <a:chOff x="2438400" y="2362200"/>
              <a:chExt cx="1371600" cy="228600"/>
            </a:xfrm>
          </p:grpSpPr>
          <p:sp>
            <p:nvSpPr>
              <p:cNvPr id="79" name="椭圆 78"/>
              <p:cNvSpPr/>
              <p:nvPr/>
            </p:nvSpPr>
            <p:spPr>
              <a:xfrm>
                <a:off x="3581400" y="2362200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0" name="直接连接符 79"/>
              <p:cNvCxnSpPr/>
              <p:nvPr/>
            </p:nvCxnSpPr>
            <p:spPr>
              <a:xfrm>
                <a:off x="2438400" y="2476500"/>
                <a:ext cx="1143000" cy="0"/>
              </a:xfrm>
              <a:prstGeom prst="line">
                <a:avLst/>
              </a:prstGeom>
              <a:ln w="412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组合 74"/>
            <p:cNvGrpSpPr>
              <a:grpSpLocks noChangeAspect="1"/>
            </p:cNvGrpSpPr>
            <p:nvPr/>
          </p:nvGrpSpPr>
          <p:grpSpPr>
            <a:xfrm rot="10800000" flipV="1">
              <a:off x="7368677" y="2372516"/>
              <a:ext cx="1202166" cy="200361"/>
              <a:chOff x="2438400" y="2362200"/>
              <a:chExt cx="1371600" cy="228600"/>
            </a:xfrm>
          </p:grpSpPr>
          <p:sp>
            <p:nvSpPr>
              <p:cNvPr id="77" name="椭圆 76"/>
              <p:cNvSpPr/>
              <p:nvPr/>
            </p:nvSpPr>
            <p:spPr>
              <a:xfrm>
                <a:off x="3581400" y="2362200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8" name="直接连接符 77"/>
              <p:cNvCxnSpPr/>
              <p:nvPr/>
            </p:nvCxnSpPr>
            <p:spPr>
              <a:xfrm>
                <a:off x="2438400" y="2476500"/>
                <a:ext cx="1143000" cy="0"/>
              </a:xfrm>
              <a:prstGeom prst="line">
                <a:avLst/>
              </a:prstGeom>
              <a:ln w="412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6" name="文本框 75"/>
            <p:cNvSpPr txBox="1"/>
            <p:nvPr/>
          </p:nvSpPr>
          <p:spPr>
            <a:xfrm>
              <a:off x="4721909" y="2168141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第</a:t>
              </a:r>
              <a:r>
                <a:rPr lang="zh-CN" altLang="en-US" sz="3200" dirty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二</a:t>
              </a:r>
              <a:r>
                <a:rPr lang="zh-CN" altLang="en-US" sz="3200" dirty="0" smtClean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课：仁爱</a:t>
              </a:r>
              <a:endParaRPr lang="zh-CN" altLang="en-US" sz="32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3519798" y="3763483"/>
            <a:ext cx="5051100" cy="584775"/>
            <a:chOff x="3519743" y="2168141"/>
            <a:chExt cx="5051100" cy="584775"/>
          </a:xfrm>
        </p:grpSpPr>
        <p:grpSp>
          <p:nvGrpSpPr>
            <p:cNvPr id="82" name="组合 81"/>
            <p:cNvGrpSpPr>
              <a:grpSpLocks noChangeAspect="1"/>
            </p:cNvGrpSpPr>
            <p:nvPr/>
          </p:nvGrpSpPr>
          <p:grpSpPr>
            <a:xfrm flipV="1">
              <a:off x="3519743" y="2372517"/>
              <a:ext cx="1202166" cy="200361"/>
              <a:chOff x="2438400" y="2362200"/>
              <a:chExt cx="1371600" cy="228600"/>
            </a:xfrm>
          </p:grpSpPr>
          <p:sp>
            <p:nvSpPr>
              <p:cNvPr id="87" name="椭圆 86"/>
              <p:cNvSpPr/>
              <p:nvPr/>
            </p:nvSpPr>
            <p:spPr>
              <a:xfrm>
                <a:off x="3581400" y="2362200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8" name="直接连接符 87"/>
              <p:cNvCxnSpPr/>
              <p:nvPr/>
            </p:nvCxnSpPr>
            <p:spPr>
              <a:xfrm>
                <a:off x="2438400" y="2476500"/>
                <a:ext cx="1143000" cy="0"/>
              </a:xfrm>
              <a:prstGeom prst="line">
                <a:avLst/>
              </a:prstGeom>
              <a:ln w="412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组合 82"/>
            <p:cNvGrpSpPr>
              <a:grpSpLocks noChangeAspect="1"/>
            </p:cNvGrpSpPr>
            <p:nvPr/>
          </p:nvGrpSpPr>
          <p:grpSpPr>
            <a:xfrm rot="10800000" flipV="1">
              <a:off x="7368677" y="2372516"/>
              <a:ext cx="1202166" cy="200361"/>
              <a:chOff x="2438400" y="2362200"/>
              <a:chExt cx="1371600" cy="228600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3581400" y="2362200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6" name="直接连接符 85"/>
              <p:cNvCxnSpPr/>
              <p:nvPr/>
            </p:nvCxnSpPr>
            <p:spPr>
              <a:xfrm>
                <a:off x="2438400" y="2476500"/>
                <a:ext cx="1143000" cy="0"/>
              </a:xfrm>
              <a:prstGeom prst="line">
                <a:avLst/>
              </a:prstGeom>
              <a:ln w="412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4" name="文本框 83"/>
            <p:cNvSpPr txBox="1"/>
            <p:nvPr/>
          </p:nvSpPr>
          <p:spPr>
            <a:xfrm>
              <a:off x="4721909" y="2168141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第三课：担当</a:t>
              </a:r>
              <a:endParaRPr lang="zh-CN" altLang="en-US" sz="32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3519743" y="4426445"/>
            <a:ext cx="5051100" cy="584775"/>
            <a:chOff x="3519743" y="2168141"/>
            <a:chExt cx="5051100" cy="584775"/>
          </a:xfrm>
        </p:grpSpPr>
        <p:grpSp>
          <p:nvGrpSpPr>
            <p:cNvPr id="90" name="组合 89"/>
            <p:cNvGrpSpPr>
              <a:grpSpLocks noChangeAspect="1"/>
            </p:cNvGrpSpPr>
            <p:nvPr/>
          </p:nvGrpSpPr>
          <p:grpSpPr>
            <a:xfrm flipV="1">
              <a:off x="3519743" y="2372517"/>
              <a:ext cx="1202166" cy="200361"/>
              <a:chOff x="2438400" y="2362200"/>
              <a:chExt cx="1371600" cy="228600"/>
            </a:xfrm>
          </p:grpSpPr>
          <p:sp>
            <p:nvSpPr>
              <p:cNvPr id="95" name="椭圆 94"/>
              <p:cNvSpPr/>
              <p:nvPr/>
            </p:nvSpPr>
            <p:spPr>
              <a:xfrm>
                <a:off x="3581400" y="2362200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6" name="直接连接符 95"/>
              <p:cNvCxnSpPr/>
              <p:nvPr/>
            </p:nvCxnSpPr>
            <p:spPr>
              <a:xfrm>
                <a:off x="2438400" y="2476500"/>
                <a:ext cx="1143000" cy="0"/>
              </a:xfrm>
              <a:prstGeom prst="line">
                <a:avLst/>
              </a:prstGeom>
              <a:ln w="412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组合 90"/>
            <p:cNvGrpSpPr>
              <a:grpSpLocks noChangeAspect="1"/>
            </p:cNvGrpSpPr>
            <p:nvPr/>
          </p:nvGrpSpPr>
          <p:grpSpPr>
            <a:xfrm rot="10800000" flipV="1">
              <a:off x="7368677" y="2372516"/>
              <a:ext cx="1202166" cy="200361"/>
              <a:chOff x="2438400" y="2362200"/>
              <a:chExt cx="1371600" cy="228600"/>
            </a:xfrm>
          </p:grpSpPr>
          <p:sp>
            <p:nvSpPr>
              <p:cNvPr id="93" name="椭圆 92"/>
              <p:cNvSpPr/>
              <p:nvPr/>
            </p:nvSpPr>
            <p:spPr>
              <a:xfrm>
                <a:off x="3581400" y="2362200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4" name="直接连接符 93"/>
              <p:cNvCxnSpPr/>
              <p:nvPr/>
            </p:nvCxnSpPr>
            <p:spPr>
              <a:xfrm>
                <a:off x="2438400" y="2476500"/>
                <a:ext cx="1143000" cy="0"/>
              </a:xfrm>
              <a:prstGeom prst="line">
                <a:avLst/>
              </a:prstGeom>
              <a:ln w="412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文本框 91"/>
            <p:cNvSpPr txBox="1"/>
            <p:nvPr/>
          </p:nvSpPr>
          <p:spPr>
            <a:xfrm>
              <a:off x="4721909" y="2168141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第四课：认真</a:t>
              </a:r>
              <a:endParaRPr lang="zh-CN" altLang="en-US" sz="32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3519743" y="5147466"/>
            <a:ext cx="5051100" cy="584775"/>
            <a:chOff x="3519743" y="2168141"/>
            <a:chExt cx="5051100" cy="584775"/>
          </a:xfrm>
        </p:grpSpPr>
        <p:grpSp>
          <p:nvGrpSpPr>
            <p:cNvPr id="98" name="组合 97"/>
            <p:cNvGrpSpPr>
              <a:grpSpLocks noChangeAspect="1"/>
            </p:cNvGrpSpPr>
            <p:nvPr/>
          </p:nvGrpSpPr>
          <p:grpSpPr>
            <a:xfrm flipV="1">
              <a:off x="3519743" y="2372517"/>
              <a:ext cx="1202166" cy="200361"/>
              <a:chOff x="2438400" y="2362200"/>
              <a:chExt cx="1371600" cy="228600"/>
            </a:xfrm>
          </p:grpSpPr>
          <p:sp>
            <p:nvSpPr>
              <p:cNvPr id="103" name="椭圆 102"/>
              <p:cNvSpPr/>
              <p:nvPr/>
            </p:nvSpPr>
            <p:spPr>
              <a:xfrm>
                <a:off x="3581400" y="2362200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4" name="直接连接符 103"/>
              <p:cNvCxnSpPr/>
              <p:nvPr/>
            </p:nvCxnSpPr>
            <p:spPr>
              <a:xfrm>
                <a:off x="2438400" y="2476500"/>
                <a:ext cx="1143000" cy="0"/>
              </a:xfrm>
              <a:prstGeom prst="line">
                <a:avLst/>
              </a:prstGeom>
              <a:ln w="412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组合 98"/>
            <p:cNvGrpSpPr>
              <a:grpSpLocks noChangeAspect="1"/>
            </p:cNvGrpSpPr>
            <p:nvPr/>
          </p:nvGrpSpPr>
          <p:grpSpPr>
            <a:xfrm rot="10800000" flipV="1">
              <a:off x="7368677" y="2372516"/>
              <a:ext cx="1202166" cy="200361"/>
              <a:chOff x="2438400" y="2362200"/>
              <a:chExt cx="1371600" cy="228600"/>
            </a:xfrm>
          </p:grpSpPr>
          <p:sp>
            <p:nvSpPr>
              <p:cNvPr id="101" name="椭圆 100"/>
              <p:cNvSpPr/>
              <p:nvPr/>
            </p:nvSpPr>
            <p:spPr>
              <a:xfrm>
                <a:off x="3581400" y="2362200"/>
                <a:ext cx="228600" cy="2286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2" name="直接连接符 101"/>
              <p:cNvCxnSpPr/>
              <p:nvPr/>
            </p:nvCxnSpPr>
            <p:spPr>
              <a:xfrm>
                <a:off x="2438400" y="2476500"/>
                <a:ext cx="1143000" cy="0"/>
              </a:xfrm>
              <a:prstGeom prst="line">
                <a:avLst/>
              </a:prstGeom>
              <a:ln w="412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0" name="文本框 99"/>
            <p:cNvSpPr txBox="1"/>
            <p:nvPr/>
          </p:nvSpPr>
          <p:spPr>
            <a:xfrm>
              <a:off x="4721909" y="2168141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第五课：感恩</a:t>
              </a:r>
              <a:endParaRPr lang="zh-CN" altLang="en-US" sz="32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pic>
        <p:nvPicPr>
          <p:cNvPr id="105" name="图片 10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93396"/>
            <a:ext cx="1529573" cy="1670314"/>
          </a:xfrm>
          <a:prstGeom prst="rect">
            <a:avLst/>
          </a:prstGeom>
        </p:spPr>
      </p:pic>
      <p:pic>
        <p:nvPicPr>
          <p:cNvPr id="106" name="图片 10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82991">
            <a:off x="64493" y="3803364"/>
            <a:ext cx="2446316" cy="2466345"/>
          </a:xfrm>
          <a:prstGeom prst="rect">
            <a:avLst/>
          </a:prstGeom>
        </p:spPr>
      </p:pic>
      <p:pic>
        <p:nvPicPr>
          <p:cNvPr id="107" name="图片 10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9334" y="324511"/>
            <a:ext cx="866052" cy="1549099"/>
          </a:xfrm>
          <a:prstGeom prst="rect">
            <a:avLst/>
          </a:prstGeom>
        </p:spPr>
      </p:pic>
      <p:pic>
        <p:nvPicPr>
          <p:cNvPr id="108" name="图片 10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1861" y="4052733"/>
            <a:ext cx="3276600" cy="140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1640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0"/>
                            </p:stCondLst>
                            <p:childTnLst>
                              <p:par>
                                <p:cTn id="7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3145867" y="1843950"/>
            <a:ext cx="5984331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5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心怀感恩</a:t>
            </a:r>
            <a:endParaRPr lang="en-US" altLang="zh-CN" sz="50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  <a:p>
            <a:r>
              <a:rPr lang="zh-CN" altLang="en-US" sz="5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别人不会与你有嫌隙</a:t>
            </a:r>
            <a:endParaRPr lang="en-US" altLang="zh-CN" sz="50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  <a:p>
            <a:r>
              <a:rPr lang="zh-CN" altLang="en-US" sz="5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不以冷漠待人</a:t>
            </a:r>
            <a:endParaRPr lang="en-US" altLang="zh-CN" sz="50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  <a:p>
            <a:r>
              <a:rPr lang="zh-CN" altLang="en-US" sz="5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人生之路将越走越宽</a:t>
            </a:r>
            <a:endParaRPr lang="en-US" altLang="zh-CN" sz="50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2293867" y="1229169"/>
            <a:ext cx="7688333" cy="75203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2423922" y="5334000"/>
            <a:ext cx="73914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2895600" y="685800"/>
            <a:ext cx="25434" cy="5697879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8839200" y="914400"/>
            <a:ext cx="813611" cy="559970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5800" y="1843950"/>
            <a:ext cx="41148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4244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101022" y="1468111"/>
            <a:ext cx="43588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zh-CN" altLang="en-US" sz="54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让我们感恩吧</a:t>
            </a:r>
            <a:endParaRPr lang="en-US" altLang="zh-CN" sz="54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1589908" y="1311529"/>
            <a:ext cx="2557652" cy="176469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 rot="1134775">
            <a:off x="3906459" y="3209945"/>
            <a:ext cx="50545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以爱心之心做事</a:t>
            </a:r>
            <a:endParaRPr lang="en-US" altLang="zh-CN" sz="54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24000" y="4064273"/>
            <a:ext cx="43588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感恩之心做人</a:t>
            </a:r>
            <a:endParaRPr lang="en-US" altLang="zh-CN" sz="54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27434" y="5101212"/>
            <a:ext cx="85331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学会对生命中的一切说谢谢</a:t>
            </a:r>
            <a:endParaRPr lang="en-US" altLang="zh-CN" sz="54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14" name="矩形 13"/>
          <p:cNvSpPr/>
          <p:nvPr/>
        </p:nvSpPr>
        <p:spPr>
          <a:xfrm rot="19560187">
            <a:off x="867254" y="1028862"/>
            <a:ext cx="32768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8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孩子们</a:t>
            </a:r>
            <a:endParaRPr lang="zh-CN" altLang="en-US" sz="8000" b="1" dirty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4234052" y="2348112"/>
            <a:ext cx="4176985" cy="718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627434" y="6024542"/>
            <a:ext cx="84582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3959896" y="3308901"/>
            <a:ext cx="4641138" cy="1563229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524000" y="4939967"/>
            <a:ext cx="4358887" cy="344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048042">
            <a:off x="9006581" y="120251"/>
            <a:ext cx="3140248" cy="232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0850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/>
      <p:bldP spid="11" grpId="0"/>
      <p:bldP spid="12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3987076" y="2837684"/>
            <a:ext cx="430758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8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道路方宽</a:t>
            </a:r>
            <a:endParaRPr lang="zh-CN" altLang="en-US" sz="8000" b="1" dirty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42202" y="886964"/>
            <a:ext cx="430758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8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心怀感恩</a:t>
            </a:r>
            <a:endParaRPr lang="zh-CN" altLang="en-US" sz="8000" b="1" dirty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987076" y="2133600"/>
            <a:ext cx="430758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987076" y="4161123"/>
            <a:ext cx="43949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37683"/>
            <a:ext cx="4336113" cy="4058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769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4556453" y="2362200"/>
            <a:ext cx="1415772" cy="1569660"/>
            <a:chOff x="4168913" y="434370"/>
            <a:chExt cx="1415772" cy="1569660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67200" y="609600"/>
              <a:ext cx="1219200" cy="1219200"/>
            </a:xfrm>
            <a:prstGeom prst="rect">
              <a:avLst/>
            </a:prstGeom>
          </p:spPr>
        </p:pic>
        <p:sp>
          <p:nvSpPr>
            <p:cNvPr id="25" name="矩形 24"/>
            <p:cNvSpPr/>
            <p:nvPr/>
          </p:nvSpPr>
          <p:spPr>
            <a:xfrm>
              <a:off x="4168913" y="434370"/>
              <a:ext cx="1415772" cy="156966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9600" dirty="0" smtClean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华文新魏" panose="02010800040101010101" pitchFamily="2" charset="-122"/>
                  <a:ea typeface="华文新魏" panose="02010800040101010101" pitchFamily="2" charset="-122"/>
                </a:rPr>
                <a:t>下</a:t>
              </a:r>
              <a:endParaRPr lang="zh-CN" altLang="en-US" sz="96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299113" y="2362200"/>
            <a:ext cx="1415773" cy="1569660"/>
            <a:chOff x="6531113" y="434370"/>
            <a:chExt cx="1415773" cy="1569660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29400" y="609600"/>
              <a:ext cx="1219200" cy="1219200"/>
            </a:xfrm>
            <a:prstGeom prst="rect">
              <a:avLst/>
            </a:prstGeom>
          </p:spPr>
        </p:pic>
        <p:sp>
          <p:nvSpPr>
            <p:cNvPr id="26" name="矩形 25"/>
            <p:cNvSpPr/>
            <p:nvPr/>
          </p:nvSpPr>
          <p:spPr>
            <a:xfrm>
              <a:off x="6531113" y="434370"/>
              <a:ext cx="1415773" cy="156966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96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华文新魏" panose="02010800040101010101" pitchFamily="2" charset="-122"/>
                  <a:ea typeface="华文新魏" panose="02010800040101010101" pitchFamily="2" charset="-122"/>
                </a:rPr>
                <a:t>课</a:t>
              </a:r>
              <a:endParaRPr lang="zh-CN" altLang="en-US" sz="96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pic>
        <p:nvPicPr>
          <p:cNvPr id="55" name="图片 5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1861" y="4052733"/>
            <a:ext cx="3276600" cy="1404257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93396"/>
            <a:ext cx="1529573" cy="1670314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82991">
            <a:off x="64493" y="3803364"/>
            <a:ext cx="2446316" cy="2466345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9334" y="324511"/>
            <a:ext cx="866052" cy="1549099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04502">
            <a:off x="7530691" y="-267192"/>
            <a:ext cx="2591655" cy="273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054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655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76200"/>
            <a:ext cx="4020025" cy="47244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5400" y="2336534"/>
            <a:ext cx="3163973" cy="4521466"/>
          </a:xfrm>
          <a:prstGeom prst="rect">
            <a:avLst/>
          </a:prstGeom>
        </p:spPr>
      </p:pic>
      <p:grpSp>
        <p:nvGrpSpPr>
          <p:cNvPr id="61" name="组合 60"/>
          <p:cNvGrpSpPr>
            <a:grpSpLocks noChangeAspect="1"/>
          </p:cNvGrpSpPr>
          <p:nvPr/>
        </p:nvGrpSpPr>
        <p:grpSpPr>
          <a:xfrm>
            <a:off x="3956198" y="1286494"/>
            <a:ext cx="1813499" cy="1938992"/>
            <a:chOff x="4267200" y="567416"/>
            <a:chExt cx="1219200" cy="1303569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67200" y="609600"/>
              <a:ext cx="1219200" cy="1219200"/>
            </a:xfrm>
            <a:prstGeom prst="rect">
              <a:avLst/>
            </a:prstGeom>
          </p:spPr>
        </p:pic>
        <p:sp>
          <p:nvSpPr>
            <p:cNvPr id="63" name="矩形 62"/>
            <p:cNvSpPr/>
            <p:nvPr/>
          </p:nvSpPr>
          <p:spPr>
            <a:xfrm>
              <a:off x="4327673" y="567416"/>
              <a:ext cx="1158727" cy="130356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12000" dirty="0" smtClean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华文新魏" panose="02010800040101010101" pitchFamily="2" charset="-122"/>
                  <a:ea typeface="华文新魏" panose="02010800040101010101" pitchFamily="2" charset="-122"/>
                </a:rPr>
                <a:t>奋</a:t>
              </a:r>
              <a:endParaRPr lang="zh-CN" altLang="en-US" sz="120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64" name="组合 63"/>
          <p:cNvGrpSpPr>
            <a:grpSpLocks noChangeAspect="1"/>
          </p:cNvGrpSpPr>
          <p:nvPr/>
        </p:nvGrpSpPr>
        <p:grpSpPr>
          <a:xfrm>
            <a:off x="6384565" y="3627771"/>
            <a:ext cx="1813499" cy="1938991"/>
            <a:chOff x="6629400" y="567416"/>
            <a:chExt cx="1219200" cy="1303568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29400" y="609600"/>
              <a:ext cx="1219200" cy="1219200"/>
            </a:xfrm>
            <a:prstGeom prst="rect">
              <a:avLst/>
            </a:prstGeom>
          </p:spPr>
        </p:pic>
        <p:sp>
          <p:nvSpPr>
            <p:cNvPr id="66" name="矩形 65"/>
            <p:cNvSpPr/>
            <p:nvPr/>
          </p:nvSpPr>
          <p:spPr>
            <a:xfrm>
              <a:off x="6659636" y="567416"/>
              <a:ext cx="1158727" cy="130356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120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华文新魏" panose="02010800040101010101" pitchFamily="2" charset="-122"/>
                  <a:ea typeface="华文新魏" panose="02010800040101010101" pitchFamily="2" charset="-122"/>
                </a:rPr>
                <a:t>斗</a:t>
              </a:r>
              <a:endParaRPr lang="zh-CN" altLang="en-US" sz="120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69374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688930" y="1708082"/>
            <a:ext cx="481413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600" b="1" dirty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奋斗</a:t>
            </a:r>
            <a:r>
              <a:rPr lang="zh-CN" altLang="en-US" sz="66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吧  孩子</a:t>
            </a:r>
            <a:endParaRPr lang="zh-CN" altLang="en-US" sz="6600" b="1" dirty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92385" y="2993994"/>
            <a:ext cx="575029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在本该奋斗的年纪</a:t>
            </a:r>
            <a:endParaRPr lang="en-US" altLang="zh-CN" sz="54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  <a:p>
            <a:pPr algn="ctr"/>
            <a:r>
              <a:rPr lang="zh-CN" altLang="en-US" sz="54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千万不要选择安逸</a:t>
            </a:r>
            <a:endParaRPr lang="zh-CN" altLang="en-US" sz="5400" b="1" dirty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1981200" y="603762"/>
            <a:ext cx="8229600" cy="137160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2590800" y="4485664"/>
            <a:ext cx="8305800" cy="83487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2742733" y="525780"/>
            <a:ext cx="448329" cy="541020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9042677" y="288894"/>
            <a:ext cx="177523" cy="534990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10544"/>
            <a:ext cx="3384228" cy="3276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4165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 rot="21401540">
            <a:off x="5406307" y="283595"/>
            <a:ext cx="32768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8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孩子们</a:t>
            </a:r>
            <a:endParaRPr lang="zh-CN" altLang="en-US" sz="8000" b="1" dirty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19" name="矩形 18"/>
          <p:cNvSpPr/>
          <p:nvPr/>
        </p:nvSpPr>
        <p:spPr>
          <a:xfrm rot="175980">
            <a:off x="1046134" y="1737119"/>
            <a:ext cx="699101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48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老师不需要你们鞠躬尽瘁</a:t>
            </a:r>
            <a:endParaRPr lang="zh-CN" altLang="en-US" sz="4800" b="1" dirty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20" name="矩形 19"/>
          <p:cNvSpPr/>
          <p:nvPr/>
        </p:nvSpPr>
        <p:spPr>
          <a:xfrm rot="21319770">
            <a:off x="3733800" y="2821311"/>
            <a:ext cx="50545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但必须全力以赴</a:t>
            </a:r>
            <a:endParaRPr lang="zh-CN" altLang="en-US" sz="5400" b="1" dirty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21" name="矩形 20"/>
          <p:cNvSpPr/>
          <p:nvPr/>
        </p:nvSpPr>
        <p:spPr>
          <a:xfrm rot="160560">
            <a:off x="6261095" y="3905503"/>
            <a:ext cx="482055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不要你们透支</a:t>
            </a:r>
            <a:endParaRPr lang="zh-CN" altLang="en-US" sz="6000" b="1" dirty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750368" y="4921166"/>
            <a:ext cx="482055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但要拼尽全力</a:t>
            </a:r>
            <a:endParaRPr lang="zh-CN" altLang="en-US" sz="6000" b="1" dirty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5105400" y="1524000"/>
            <a:ext cx="3810000" cy="8303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762000" y="2477336"/>
            <a:ext cx="9601200" cy="267143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3505200" y="3611069"/>
            <a:ext cx="5943600" cy="34901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5791200" y="4724400"/>
            <a:ext cx="5867400" cy="391404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1046134" y="5882248"/>
            <a:ext cx="6421466" cy="10916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图片 3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1208" y="-173493"/>
            <a:ext cx="3140248" cy="232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1981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3987077" y="3006253"/>
            <a:ext cx="430758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8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请别浪费</a:t>
            </a:r>
            <a:endParaRPr lang="zh-CN" altLang="en-US" sz="8000" b="1" dirty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42205" y="1055533"/>
            <a:ext cx="430758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8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人生很贵</a:t>
            </a:r>
            <a:endParaRPr lang="zh-CN" altLang="en-US" sz="8000" b="1" dirty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771403" y="2274733"/>
            <a:ext cx="464919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816275" y="4329692"/>
            <a:ext cx="464919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" y="3733800"/>
            <a:ext cx="3970671" cy="311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2480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76200"/>
            <a:ext cx="4020025" cy="47244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5400" y="2336534"/>
            <a:ext cx="3163973" cy="4521466"/>
          </a:xfrm>
          <a:prstGeom prst="rect">
            <a:avLst/>
          </a:prstGeom>
        </p:spPr>
      </p:pic>
      <p:grpSp>
        <p:nvGrpSpPr>
          <p:cNvPr id="61" name="组合 60"/>
          <p:cNvGrpSpPr>
            <a:grpSpLocks noChangeAspect="1"/>
          </p:cNvGrpSpPr>
          <p:nvPr/>
        </p:nvGrpSpPr>
        <p:grpSpPr>
          <a:xfrm>
            <a:off x="3956198" y="1286494"/>
            <a:ext cx="1813499" cy="1938992"/>
            <a:chOff x="4267200" y="567416"/>
            <a:chExt cx="1219200" cy="1303569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67200" y="609600"/>
              <a:ext cx="1219200" cy="1219200"/>
            </a:xfrm>
            <a:prstGeom prst="rect">
              <a:avLst/>
            </a:prstGeom>
          </p:spPr>
        </p:pic>
        <p:sp>
          <p:nvSpPr>
            <p:cNvPr id="63" name="矩形 62"/>
            <p:cNvSpPr/>
            <p:nvPr/>
          </p:nvSpPr>
          <p:spPr>
            <a:xfrm>
              <a:off x="4327672" y="567416"/>
              <a:ext cx="1158728" cy="130356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120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华文新魏" panose="02010800040101010101" pitchFamily="2" charset="-122"/>
                  <a:ea typeface="华文新魏" panose="02010800040101010101" pitchFamily="2" charset="-122"/>
                </a:rPr>
                <a:t>仁</a:t>
              </a:r>
              <a:endParaRPr lang="zh-CN" altLang="en-US" sz="120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64" name="组合 63"/>
          <p:cNvGrpSpPr>
            <a:grpSpLocks noChangeAspect="1"/>
          </p:cNvGrpSpPr>
          <p:nvPr/>
        </p:nvGrpSpPr>
        <p:grpSpPr>
          <a:xfrm>
            <a:off x="6384565" y="3627771"/>
            <a:ext cx="1813499" cy="1938992"/>
            <a:chOff x="6629400" y="567416"/>
            <a:chExt cx="1219200" cy="1303569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29400" y="609600"/>
              <a:ext cx="1219200" cy="1219200"/>
            </a:xfrm>
            <a:prstGeom prst="rect">
              <a:avLst/>
            </a:prstGeom>
          </p:spPr>
        </p:pic>
        <p:sp>
          <p:nvSpPr>
            <p:cNvPr id="66" name="矩形 65"/>
            <p:cNvSpPr/>
            <p:nvPr/>
          </p:nvSpPr>
          <p:spPr>
            <a:xfrm>
              <a:off x="6659635" y="567416"/>
              <a:ext cx="1158728" cy="130356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12000" dirty="0" smtClean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华文新魏" panose="02010800040101010101" pitchFamily="2" charset="-122"/>
                  <a:ea typeface="华文新魏" panose="02010800040101010101" pitchFamily="2" charset="-122"/>
                </a:rPr>
                <a:t>爱</a:t>
              </a:r>
              <a:endParaRPr lang="zh-CN" altLang="en-US" sz="120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0482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2224241" y="1843950"/>
            <a:ext cx="4695516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5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爱自己</a:t>
            </a:r>
            <a:endParaRPr lang="en-US" altLang="zh-CN" sz="50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  <a:p>
            <a:r>
              <a:rPr lang="zh-CN" altLang="en-US" sz="5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爱亲人</a:t>
            </a:r>
            <a:r>
              <a:rPr lang="en-US" altLang="zh-CN" sz="5000" b="1" dirty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 </a:t>
            </a:r>
            <a:endParaRPr lang="en-US" altLang="zh-CN" sz="50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  <a:p>
            <a:r>
              <a:rPr lang="zh-CN" altLang="en-US" sz="5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为陌生人伸出手</a:t>
            </a:r>
            <a:endParaRPr lang="en-US" altLang="zh-CN" sz="50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  <a:p>
            <a:r>
              <a:rPr lang="zh-CN" altLang="en-US" sz="5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小爱心集大温暖</a:t>
            </a:r>
            <a:endParaRPr lang="en-US" altLang="zh-CN" sz="50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685800" y="1295400"/>
            <a:ext cx="8077200" cy="69051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685800" y="4843779"/>
            <a:ext cx="8305800" cy="83487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1286062" y="523900"/>
            <a:ext cx="923738" cy="547878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7467600" y="592480"/>
            <a:ext cx="0" cy="541020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2581" y="2438401"/>
            <a:ext cx="5365601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3196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 rot="20997328">
            <a:off x="6606298" y="1524427"/>
            <a:ext cx="2967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尊敬别人</a:t>
            </a:r>
            <a:endParaRPr lang="en-US" altLang="zh-CN" sz="54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1857517" y="1143678"/>
            <a:ext cx="7972283" cy="129619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 rot="518625">
            <a:off x="3916556" y="2762175"/>
            <a:ext cx="43588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才能让人尊敬</a:t>
            </a:r>
            <a:endParaRPr lang="en-US" altLang="zh-CN" sz="54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11" name="矩形 10"/>
          <p:cNvSpPr/>
          <p:nvPr/>
        </p:nvSpPr>
        <p:spPr>
          <a:xfrm rot="569068">
            <a:off x="2968512" y="3704731"/>
            <a:ext cx="57502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不会宽容别人的人</a:t>
            </a:r>
            <a:endParaRPr lang="en-US" altLang="zh-CN" sz="54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49193" y="5298846"/>
            <a:ext cx="71416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是不会受到别人的宽容</a:t>
            </a:r>
            <a:endParaRPr lang="en-US" altLang="zh-CN" sz="5400" b="1" dirty="0" smtClean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sp>
        <p:nvSpPr>
          <p:cNvPr id="14" name="矩形 13"/>
          <p:cNvSpPr/>
          <p:nvPr/>
        </p:nvSpPr>
        <p:spPr>
          <a:xfrm rot="21034256">
            <a:off x="1867587" y="892420"/>
            <a:ext cx="32768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8000" b="1" dirty="0" smtClean="0">
                <a:ln w="12700">
                  <a:solidFill>
                    <a:schemeClr val="bg1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孩子们</a:t>
            </a:r>
            <a:endParaRPr lang="zh-CN" altLang="en-US" sz="8000" b="1" dirty="0">
              <a:ln w="12700">
                <a:solidFill>
                  <a:schemeClr val="bg1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657600" y="3272742"/>
            <a:ext cx="4747939" cy="735069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514600" y="6222176"/>
            <a:ext cx="7620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749193" y="4112138"/>
            <a:ext cx="6006382" cy="92711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图片 3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048042">
            <a:off x="-227507" y="4287215"/>
            <a:ext cx="3140248" cy="232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8332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/>
      <p:bldP spid="11" grpId="0"/>
      <p:bldP spid="12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2FA6FEB1-BF01-4BF0-8709-501A99AF5A83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新建 Microsoft 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</TotalTime>
  <Words>628</Words>
  <Application>Microsoft Office PowerPoint</Application>
  <PresentationFormat>自定义</PresentationFormat>
  <Paragraphs>110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</dc:creator>
  <cp:keywords>www.1ppt.com</cp:keywords>
  <dc:description>www.1ppt.com</dc:description>
  <cp:lastModifiedBy>Windows User</cp:lastModifiedBy>
  <cp:revision>75</cp:revision>
  <dcterms:created xsi:type="dcterms:W3CDTF">2006-08-16T00:00:00Z</dcterms:created>
  <dcterms:modified xsi:type="dcterms:W3CDTF">2018-09-12T09:33:29Z</dcterms:modified>
</cp:coreProperties>
</file>