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charts/chart4.xml" ContentType="application/vnd.openxmlformats-officedocument.drawingml.chart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7" r:id="rId7"/>
    <p:sldId id="260" r:id="rId8"/>
    <p:sldId id="263" r:id="rId9"/>
    <p:sldId id="271" r:id="rId10"/>
    <p:sldId id="276" r:id="rId11"/>
    <p:sldId id="268" r:id="rId12"/>
    <p:sldId id="261" r:id="rId13"/>
    <p:sldId id="266" r:id="rId14"/>
    <p:sldId id="265" r:id="rId15"/>
    <p:sldId id="264" r:id="rId16"/>
    <p:sldId id="269" r:id="rId17"/>
    <p:sldId id="277" r:id="rId18"/>
    <p:sldId id="270" r:id="rId19"/>
    <p:sldId id="273" r:id="rId20"/>
    <p:sldId id="262" r:id="rId21"/>
    <p:sldId id="275" r:id="rId22"/>
    <p:sldId id="274" r:id="rId23"/>
    <p:sldId id="278" r:id="rId24"/>
    <p:sldId id="272" r:id="rId25"/>
    <p:sldId id="280" r:id="rId26"/>
    <p:sldId id="279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1"/>
    <a:srgbClr val="F1F1F1"/>
    <a:srgbClr val="ED4022"/>
    <a:srgbClr val="1B2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-96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2B4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56-4BD2-B6EE-E48C18F07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4"/>
        <c:overlap val="100"/>
        <c:axId val="36981376"/>
        <c:axId val="36987264"/>
      </c:barChart>
      <c:catAx>
        <c:axId val="36981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6987264"/>
        <c:crosses val="autoZero"/>
        <c:auto val="1"/>
        <c:lblAlgn val="ctr"/>
        <c:lblOffset val="100"/>
        <c:noMultiLvlLbl val="0"/>
      </c:catAx>
      <c:valAx>
        <c:axId val="36987264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6981376"/>
        <c:crosses val="autoZero"/>
        <c:crossBetween val="between"/>
      </c:valAx>
      <c:spPr>
        <a:solidFill>
          <a:srgbClr val="F1F1F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>
              <a:lumMod val="95000"/>
            </a:schemeClr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01"/>
          <c:y val="1.29887263991262E-2"/>
          <c:w val="0.60316615795107698"/>
          <c:h val="0.9047493397397420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rgbClr val="079FB6"/>
              </a:solidFill>
            </a:ln>
          </c:spPr>
          <c:dPt>
            <c:idx val="0"/>
            <c:bubble3D val="0"/>
            <c:spPr>
              <a:noFill/>
              <a:ln w="19050">
                <a:solidFill>
                  <a:srgbClr val="002B4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ED-400A-AE50-F0EAE7DC5556}"/>
              </c:ext>
            </c:extLst>
          </c:dPt>
          <c:dPt>
            <c:idx val="1"/>
            <c:bubble3D val="0"/>
            <c:spPr>
              <a:solidFill>
                <a:srgbClr val="002B41"/>
              </a:solidFill>
              <a:ln w="19050">
                <a:solidFill>
                  <a:srgbClr val="002B4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ED-400A-AE50-F0EAE7DC555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ED-400A-AE50-F0EAE7DC5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01"/>
          <c:y val="1.29887263991262E-2"/>
          <c:w val="0.60316615795107698"/>
          <c:h val="0.9047493397397420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rgbClr val="002B41"/>
              </a:solidFill>
            </a:ln>
          </c:spPr>
          <c:dPt>
            <c:idx val="0"/>
            <c:bubble3D val="0"/>
            <c:spPr>
              <a:noFill/>
              <a:ln w="19050">
                <a:solidFill>
                  <a:srgbClr val="002B4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D95-4041-A412-78A6F06BB54B}"/>
              </c:ext>
            </c:extLst>
          </c:dPt>
          <c:dPt>
            <c:idx val="1"/>
            <c:bubble3D val="0"/>
            <c:spPr>
              <a:solidFill>
                <a:srgbClr val="002B41"/>
              </a:solidFill>
              <a:ln w="19050">
                <a:solidFill>
                  <a:srgbClr val="002B4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D95-4041-A412-78A6F06BB54B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0.64</c:v>
                </c:pt>
                <c:pt idx="1">
                  <c:v>0.36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D95-4041-A412-78A6F06BB5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2B41"/>
            </a:solidFill>
            <a:ln>
              <a:solidFill>
                <a:srgbClr val="002B41"/>
              </a:solidFill>
            </a:ln>
            <a:effectLst>
              <a:outerShdw blurRad="635000" dist="254000" dir="2700000" algn="tl" rotWithShape="0">
                <a:prstClr val="black">
                  <a:alpha val="2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DA8C-449B-B55E-5074769C6543}"/>
              </c:ext>
            </c:extLst>
          </c:dPt>
          <c:dPt>
            <c:idx val="2"/>
            <c:invertIfNegative val="0"/>
            <c:bubble3D val="0"/>
            <c:spPr>
              <a:solidFill>
                <a:srgbClr val="002B41"/>
              </a:solidFill>
              <a:ln>
                <a:solidFill>
                  <a:srgbClr val="002B41"/>
                </a:solidFill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8C-449B-B55E-5074769C6543}"/>
              </c:ext>
            </c:extLst>
          </c:dPt>
          <c:dPt>
            <c:idx val="4"/>
            <c:invertIfNegative val="0"/>
            <c:bubble3D val="0"/>
            <c:spPr>
              <a:solidFill>
                <a:srgbClr val="002B41"/>
              </a:solidFill>
              <a:ln>
                <a:solidFill>
                  <a:srgbClr val="002B41"/>
                </a:solidFill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8C-449B-B55E-5074769C6543}"/>
              </c:ext>
            </c:extLst>
          </c:dPt>
          <c:dPt>
            <c:idx val="6"/>
            <c:invertIfNegative val="0"/>
            <c:bubble3D val="0"/>
            <c:spPr>
              <a:solidFill>
                <a:srgbClr val="002B41"/>
              </a:solidFill>
              <a:ln>
                <a:solidFill>
                  <a:srgbClr val="002B41"/>
                </a:solidFill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8C-449B-B55E-5074769C6543}"/>
              </c:ext>
            </c:extLst>
          </c:dPt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6.9</c:v>
                </c:pt>
                <c:pt idx="6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A8C-449B-B55E-5074769C65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overlap val="-22"/>
        <c:axId val="137191808"/>
        <c:axId val="137193344"/>
      </c:barChart>
      <c:catAx>
        <c:axId val="137191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rgbClr val="F1F1F1"/>
          </a:solidFill>
          <a:ln w="9525" cap="flat" cmpd="sng" algn="ctr">
            <a:solidFill>
              <a:srgbClr val="002B4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37193344"/>
        <c:crosses val="autoZero"/>
        <c:auto val="1"/>
        <c:lblAlgn val="ctr"/>
        <c:lblOffset val="100"/>
        <c:noMultiLvlLbl val="0"/>
      </c:catAx>
      <c:valAx>
        <c:axId val="137193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002B41">
                  <a:alpha val="20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solidFill>
            <a:srgbClr val="F1F1F1"/>
          </a:solidFill>
          <a:ln>
            <a:solidFill>
              <a:srgbClr val="002B4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37191808"/>
        <c:crosses val="autoZero"/>
        <c:crossBetween val="between"/>
      </c:valAx>
      <c:spPr>
        <a:noFill/>
        <a:ln>
          <a:solidFill>
            <a:srgbClr val="F1F1F1">
              <a:alpha val="20000"/>
            </a:srgb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1F1F1"/>
      </a:solidFill>
    </a:ln>
    <a:effectLst/>
  </c:spPr>
  <c:txPr>
    <a:bodyPr/>
    <a:lstStyle/>
    <a:p>
      <a:pPr>
        <a:defRPr lang="zh-CN">
          <a:solidFill>
            <a:schemeClr val="bg1">
              <a:lumMod val="95000"/>
            </a:schemeClr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EEDEB-74DD-4590-ADB0-3BDFBC7AA6C1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043DD-9C8A-432D-8FD9-15B0804A3E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16505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130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408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322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898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2350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472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80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3638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81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6827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11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485DF-3FAB-45E9-A642-7745AB3E3AFD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81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40874" y="2480149"/>
            <a:ext cx="470089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002B4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2018</a:t>
            </a:r>
            <a:endParaRPr lang="en-US" altLang="zh-CN" sz="8000" dirty="0">
              <a:solidFill>
                <a:srgbClr val="002B4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  <a:p>
            <a:r>
              <a:rPr lang="zh-CN" altLang="en-US" sz="4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</a:t>
            </a:r>
            <a:r>
              <a:rPr lang="zh-CN" altLang="en-US" sz="4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处添加您的标题</a:t>
            </a:r>
            <a:endParaRPr lang="zh-CN" altLang="en-US" sz="4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0874" y="4605925"/>
            <a:ext cx="320751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data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PA_Line 15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459637" y="0"/>
            <a:ext cx="7651028" cy="6860440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PA_Line 1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8045145" y="-179684"/>
            <a:ext cx="4011737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PA_Line 1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517715" y="-37707"/>
            <a:ext cx="10674284" cy="4949588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PA_Line 1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9747262" y="-179684"/>
            <a:ext cx="1891058" cy="703355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PA_椭圆 1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05344" y="1710670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PA_椭圆 2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435706" y="4050757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PA_任意多边形 5"/>
          <p:cNvSpPr/>
          <p:nvPr>
            <p:custDataLst>
              <p:tags r:id="rId7"/>
            </p:custDataLst>
          </p:nvPr>
        </p:nvSpPr>
        <p:spPr bwMode="auto">
          <a:xfrm>
            <a:off x="9257122" y="0"/>
            <a:ext cx="2926691" cy="491188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PA_椭圆 1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847630" y="2860740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40873" y="4505178"/>
            <a:ext cx="450666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5934" y="1886673"/>
            <a:ext cx="4721785" cy="4116236"/>
            <a:chOff x="2098355" y="789986"/>
            <a:chExt cx="4201275" cy="366247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0339" y="944468"/>
              <a:ext cx="3917305" cy="2297694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2098355" y="789986"/>
              <a:ext cx="4201275" cy="3662479"/>
              <a:chOff x="3552668" y="726551"/>
              <a:chExt cx="5148000" cy="4487791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726648" y="4871204"/>
                <a:ext cx="4800040" cy="3431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60000"/>
                      <a:lumMod val="85000"/>
                      <a:lumOff val="15000"/>
                    </a:schemeClr>
                  </a:gs>
                  <a:gs pos="100000">
                    <a:srgbClr val="0D0D0D">
                      <a:alpha val="0"/>
                      <a:lumMod val="85000"/>
                      <a:lumOff val="1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任意多边形 8"/>
              <p:cNvSpPr/>
              <p:nvPr/>
            </p:nvSpPr>
            <p:spPr>
              <a:xfrm>
                <a:off x="3552668" y="726551"/>
                <a:ext cx="5148000" cy="3132000"/>
              </a:xfrm>
              <a:custGeom>
                <a:avLst/>
                <a:gdLst>
                  <a:gd name="connsiteX0" fmla="*/ 216000 w 5148000"/>
                  <a:gd name="connsiteY0" fmla="*/ 216000 h 3132000"/>
                  <a:gd name="connsiteX1" fmla="*/ 216000 w 5148000"/>
                  <a:gd name="connsiteY1" fmla="*/ 2916000 h 3132000"/>
                  <a:gd name="connsiteX2" fmla="*/ 4932000 w 5148000"/>
                  <a:gd name="connsiteY2" fmla="*/ 2916000 h 3132000"/>
                  <a:gd name="connsiteX3" fmla="*/ 4932000 w 5148000"/>
                  <a:gd name="connsiteY3" fmla="*/ 216000 h 3132000"/>
                  <a:gd name="connsiteX4" fmla="*/ 181341 w 5148000"/>
                  <a:gd name="connsiteY4" fmla="*/ 0 h 3132000"/>
                  <a:gd name="connsiteX5" fmla="*/ 4966659 w 5148000"/>
                  <a:gd name="connsiteY5" fmla="*/ 0 h 3132000"/>
                  <a:gd name="connsiteX6" fmla="*/ 5148000 w 5148000"/>
                  <a:gd name="connsiteY6" fmla="*/ 181341 h 3132000"/>
                  <a:gd name="connsiteX7" fmla="*/ 5148000 w 5148000"/>
                  <a:gd name="connsiteY7" fmla="*/ 3132000 h 3132000"/>
                  <a:gd name="connsiteX8" fmla="*/ 0 w 5148000"/>
                  <a:gd name="connsiteY8" fmla="*/ 3132000 h 3132000"/>
                  <a:gd name="connsiteX9" fmla="*/ 0 w 5148000"/>
                  <a:gd name="connsiteY9" fmla="*/ 181341 h 3132000"/>
                  <a:gd name="connsiteX10" fmla="*/ 181341 w 5148000"/>
                  <a:gd name="connsiteY10" fmla="*/ 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48000" h="3132000">
                    <a:moveTo>
                      <a:pt x="216000" y="216000"/>
                    </a:moveTo>
                    <a:lnTo>
                      <a:pt x="216000" y="2916000"/>
                    </a:lnTo>
                    <a:lnTo>
                      <a:pt x="4932000" y="2916000"/>
                    </a:lnTo>
                    <a:lnTo>
                      <a:pt x="4932000" y="216000"/>
                    </a:lnTo>
                    <a:close/>
                    <a:moveTo>
                      <a:pt x="181341" y="0"/>
                    </a:moveTo>
                    <a:lnTo>
                      <a:pt x="4966659" y="0"/>
                    </a:lnTo>
                    <a:cubicBezTo>
                      <a:pt x="5066811" y="0"/>
                      <a:pt x="5148000" y="81189"/>
                      <a:pt x="5148000" y="181341"/>
                    </a:cubicBezTo>
                    <a:lnTo>
                      <a:pt x="5148000" y="3132000"/>
                    </a:lnTo>
                    <a:lnTo>
                      <a:pt x="0" y="3132000"/>
                    </a:lnTo>
                    <a:lnTo>
                      <a:pt x="0" y="181341"/>
                    </a:lnTo>
                    <a:cubicBezTo>
                      <a:pt x="0" y="81189"/>
                      <a:pt x="81189" y="0"/>
                      <a:pt x="1813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3552668" y="3858551"/>
                <a:ext cx="5148000" cy="509665"/>
              </a:xfrm>
              <a:custGeom>
                <a:avLst/>
                <a:gdLst>
                  <a:gd name="connsiteX0" fmla="*/ 0 w 5148000"/>
                  <a:gd name="connsiteY0" fmla="*/ 0 h 509665"/>
                  <a:gd name="connsiteX1" fmla="*/ 5148000 w 5148000"/>
                  <a:gd name="connsiteY1" fmla="*/ 0 h 509665"/>
                  <a:gd name="connsiteX2" fmla="*/ 5148000 w 5148000"/>
                  <a:gd name="connsiteY2" fmla="*/ 328324 h 509665"/>
                  <a:gd name="connsiteX3" fmla="*/ 4966659 w 5148000"/>
                  <a:gd name="connsiteY3" fmla="*/ 509665 h 509665"/>
                  <a:gd name="connsiteX4" fmla="*/ 181341 w 5148000"/>
                  <a:gd name="connsiteY4" fmla="*/ 509665 h 509665"/>
                  <a:gd name="connsiteX5" fmla="*/ 0 w 5148000"/>
                  <a:gd name="connsiteY5" fmla="*/ 328324 h 50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8000" h="509665">
                    <a:moveTo>
                      <a:pt x="0" y="0"/>
                    </a:moveTo>
                    <a:lnTo>
                      <a:pt x="5148000" y="0"/>
                    </a:lnTo>
                    <a:lnTo>
                      <a:pt x="5148000" y="328324"/>
                    </a:lnTo>
                    <a:cubicBezTo>
                      <a:pt x="5148000" y="428476"/>
                      <a:pt x="5066811" y="509665"/>
                      <a:pt x="4966659" y="509665"/>
                    </a:cubicBezTo>
                    <a:lnTo>
                      <a:pt x="181341" y="509665"/>
                    </a:lnTo>
                    <a:cubicBezTo>
                      <a:pt x="81189" y="509665"/>
                      <a:pt x="0" y="428476"/>
                      <a:pt x="0" y="328324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9398"/>
                  </a:gs>
                  <a:gs pos="100000">
                    <a:srgbClr val="D0D2D4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5126730" y="4368216"/>
                <a:ext cx="1999876" cy="674557"/>
              </a:xfrm>
              <a:custGeom>
                <a:avLst/>
                <a:gdLst>
                  <a:gd name="connsiteX0" fmla="*/ 485189 w 2612038"/>
                  <a:gd name="connsiteY0" fmla="*/ 0 h 1054155"/>
                  <a:gd name="connsiteX1" fmla="*/ 2126847 w 2612038"/>
                  <a:gd name="connsiteY1" fmla="*/ 0 h 1054155"/>
                  <a:gd name="connsiteX2" fmla="*/ 2346146 w 2612038"/>
                  <a:gd name="connsiteY2" fmla="*/ 776937 h 1054155"/>
                  <a:gd name="connsiteX3" fmla="*/ 2612036 w 2612038"/>
                  <a:gd name="connsiteY3" fmla="*/ 974364 h 1054155"/>
                  <a:gd name="connsiteX4" fmla="*/ 2564864 w 2612038"/>
                  <a:gd name="connsiteY4" fmla="*/ 974364 h 1054155"/>
                  <a:gd name="connsiteX5" fmla="*/ 2585504 w 2612038"/>
                  <a:gd name="connsiteY5" fmla="*/ 977608 h 1054155"/>
                  <a:gd name="connsiteX6" fmla="*/ 2612038 w 2612038"/>
                  <a:gd name="connsiteY6" fmla="*/ 990447 h 1054155"/>
                  <a:gd name="connsiteX7" fmla="*/ 1306019 w 2612038"/>
                  <a:gd name="connsiteY7" fmla="*/ 1054155 h 1054155"/>
                  <a:gd name="connsiteX8" fmla="*/ 0 w 2612038"/>
                  <a:gd name="connsiteY8" fmla="*/ 990447 h 1054155"/>
                  <a:gd name="connsiteX9" fmla="*/ 26534 w 2612038"/>
                  <a:gd name="connsiteY9" fmla="*/ 977608 h 1054155"/>
                  <a:gd name="connsiteX10" fmla="*/ 47175 w 2612038"/>
                  <a:gd name="connsiteY10" fmla="*/ 974364 h 1054155"/>
                  <a:gd name="connsiteX11" fmla="*/ 0 w 2612038"/>
                  <a:gd name="connsiteY11" fmla="*/ 974364 h 1054155"/>
                  <a:gd name="connsiteX12" fmla="*/ 265890 w 2612038"/>
                  <a:gd name="connsiteY12" fmla="*/ 776937 h 1054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2038" h="1054155">
                    <a:moveTo>
                      <a:pt x="485189" y="0"/>
                    </a:moveTo>
                    <a:lnTo>
                      <a:pt x="2126847" y="0"/>
                    </a:lnTo>
                    <a:lnTo>
                      <a:pt x="2346146" y="776937"/>
                    </a:lnTo>
                    <a:lnTo>
                      <a:pt x="2612036" y="974364"/>
                    </a:lnTo>
                    <a:lnTo>
                      <a:pt x="2564864" y="974364"/>
                    </a:lnTo>
                    <a:lnTo>
                      <a:pt x="2585504" y="977608"/>
                    </a:lnTo>
                    <a:cubicBezTo>
                      <a:pt x="2602902" y="981755"/>
                      <a:pt x="2612038" y="986049"/>
                      <a:pt x="2612038" y="990447"/>
                    </a:cubicBezTo>
                    <a:cubicBezTo>
                      <a:pt x="2612038" y="1025632"/>
                      <a:pt x="2027313" y="1054155"/>
                      <a:pt x="1306019" y="1054155"/>
                    </a:cubicBezTo>
                    <a:cubicBezTo>
                      <a:pt x="584725" y="1054155"/>
                      <a:pt x="0" y="1025632"/>
                      <a:pt x="0" y="990447"/>
                    </a:cubicBezTo>
                    <a:cubicBezTo>
                      <a:pt x="0" y="986049"/>
                      <a:pt x="9136" y="981755"/>
                      <a:pt x="26534" y="977608"/>
                    </a:cubicBezTo>
                    <a:lnTo>
                      <a:pt x="47175" y="974364"/>
                    </a:lnTo>
                    <a:lnTo>
                      <a:pt x="0" y="974364"/>
                    </a:lnTo>
                    <a:lnTo>
                      <a:pt x="265890" y="776937"/>
                    </a:lnTo>
                    <a:close/>
                  </a:path>
                </a:pathLst>
              </a:custGeom>
              <a:gradFill>
                <a:gsLst>
                  <a:gs pos="31000">
                    <a:srgbClr val="F2F2F2"/>
                  </a:gs>
                  <a:gs pos="13000">
                    <a:srgbClr val="929398"/>
                  </a:gs>
                  <a:gs pos="67000">
                    <a:srgbClr val="CCCCCE"/>
                  </a:gs>
                  <a:gs pos="100000">
                    <a:srgbClr val="929398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5126730" y="5006773"/>
                <a:ext cx="1999876" cy="36000"/>
              </a:xfrm>
              <a:prstGeom prst="rect">
                <a:avLst/>
              </a:prstGeom>
              <a:gradFill>
                <a:gsLst>
                  <a:gs pos="0">
                    <a:srgbClr val="262626"/>
                  </a:gs>
                  <a:gs pos="50000">
                    <a:srgbClr val="404040"/>
                  </a:gs>
                  <a:gs pos="100000">
                    <a:srgbClr val="262626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6424414" y="726551"/>
                <a:ext cx="2276254" cy="3132000"/>
              </a:xfrm>
              <a:custGeom>
                <a:avLst/>
                <a:gdLst>
                  <a:gd name="connsiteX0" fmla="*/ 0 w 2276254"/>
                  <a:gd name="connsiteY0" fmla="*/ 0 h 3132000"/>
                  <a:gd name="connsiteX1" fmla="*/ 777237 w 2276254"/>
                  <a:gd name="connsiteY1" fmla="*/ 0 h 3132000"/>
                  <a:gd name="connsiteX2" fmla="*/ 1768840 w 2276254"/>
                  <a:gd name="connsiteY2" fmla="*/ 0 h 3132000"/>
                  <a:gd name="connsiteX3" fmla="*/ 2054039 w 2276254"/>
                  <a:gd name="connsiteY3" fmla="*/ 0 h 3132000"/>
                  <a:gd name="connsiteX4" fmla="*/ 2276254 w 2276254"/>
                  <a:gd name="connsiteY4" fmla="*/ 222215 h 3132000"/>
                  <a:gd name="connsiteX5" fmla="*/ 2276254 w 2276254"/>
                  <a:gd name="connsiteY5" fmla="*/ 2909785 h 3132000"/>
                  <a:gd name="connsiteX6" fmla="*/ 2054039 w 2276254"/>
                  <a:gd name="connsiteY6" fmla="*/ 3132000 h 3132000"/>
                  <a:gd name="connsiteX7" fmla="*/ 1326630 w 2276254"/>
                  <a:gd name="connsiteY7" fmla="*/ 3132000 h 3132000"/>
                  <a:gd name="connsiteX8" fmla="*/ 777237 w 2276254"/>
                  <a:gd name="connsiteY8" fmla="*/ 3132000 h 3132000"/>
                  <a:gd name="connsiteX9" fmla="*/ 442210 w 2276254"/>
                  <a:gd name="connsiteY9" fmla="*/ 313200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6254" h="3132000">
                    <a:moveTo>
                      <a:pt x="0" y="0"/>
                    </a:moveTo>
                    <a:lnTo>
                      <a:pt x="777237" y="0"/>
                    </a:lnTo>
                    <a:lnTo>
                      <a:pt x="1768840" y="0"/>
                    </a:lnTo>
                    <a:lnTo>
                      <a:pt x="2054039" y="0"/>
                    </a:lnTo>
                    <a:cubicBezTo>
                      <a:pt x="2176765" y="0"/>
                      <a:pt x="2276254" y="99489"/>
                      <a:pt x="2276254" y="222215"/>
                    </a:cubicBezTo>
                    <a:lnTo>
                      <a:pt x="2276254" y="2909785"/>
                    </a:lnTo>
                    <a:cubicBezTo>
                      <a:pt x="2276254" y="3032511"/>
                      <a:pt x="2176765" y="3132000"/>
                      <a:pt x="2054039" y="3132000"/>
                    </a:cubicBezTo>
                    <a:lnTo>
                      <a:pt x="1326630" y="3132000"/>
                    </a:lnTo>
                    <a:lnTo>
                      <a:pt x="777237" y="3132000"/>
                    </a:lnTo>
                    <a:lnTo>
                      <a:pt x="442210" y="313200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60000"/>
                    </a:srgbClr>
                  </a:gs>
                  <a:gs pos="67000">
                    <a:srgbClr val="FFFFFF">
                      <a:alpha val="0"/>
                    </a:srgbClr>
                  </a:gs>
                </a:gsLst>
                <a:lin ang="4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03655" y="3959266"/>
                <a:ext cx="246025" cy="299843"/>
              </a:xfrm>
              <a:prstGeom prst="rect">
                <a:avLst/>
              </a:prstGeom>
            </p:spPr>
          </p:pic>
        </p:grpSp>
      </p:grpSp>
      <p:sp>
        <p:nvSpPr>
          <p:cNvPr id="15" name="文本框 14"/>
          <p:cNvSpPr txBox="1"/>
          <p:nvPr/>
        </p:nvSpPr>
        <p:spPr>
          <a:xfrm>
            <a:off x="6908390" y="2900271"/>
            <a:ext cx="435063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169647" y="2282043"/>
            <a:ext cx="177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Freeform 7"/>
          <p:cNvSpPr/>
          <p:nvPr/>
        </p:nvSpPr>
        <p:spPr bwMode="auto">
          <a:xfrm rot="16200000">
            <a:off x="5641574" y="2813571"/>
            <a:ext cx="1138016" cy="1486068"/>
          </a:xfrm>
          <a:custGeom>
            <a:avLst/>
            <a:gdLst>
              <a:gd name="T0" fmla="*/ 0 w 309"/>
              <a:gd name="T1" fmla="*/ 402 h 403"/>
              <a:gd name="T2" fmla="*/ 35 w 309"/>
              <a:gd name="T3" fmla="*/ 344 h 403"/>
              <a:gd name="T4" fmla="*/ 167 w 309"/>
              <a:gd name="T5" fmla="*/ 36 h 403"/>
              <a:gd name="T6" fmla="*/ 196 w 309"/>
              <a:gd name="T7" fmla="*/ 4 h 403"/>
              <a:gd name="T8" fmla="*/ 226 w 309"/>
              <a:gd name="T9" fmla="*/ 38 h 403"/>
              <a:gd name="T10" fmla="*/ 305 w 309"/>
              <a:gd name="T11" fmla="*/ 227 h 403"/>
              <a:gd name="T12" fmla="*/ 305 w 309"/>
              <a:gd name="T13" fmla="*/ 261 h 403"/>
              <a:gd name="T14" fmla="*/ 261 w 309"/>
              <a:gd name="T15" fmla="*/ 359 h 403"/>
              <a:gd name="T16" fmla="*/ 194 w 309"/>
              <a:gd name="T17" fmla="*/ 402 h 403"/>
              <a:gd name="T18" fmla="*/ 0 w 309"/>
              <a:gd name="T19" fmla="*/ 40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9" h="403">
                <a:moveTo>
                  <a:pt x="0" y="402"/>
                </a:moveTo>
                <a:cubicBezTo>
                  <a:pt x="12" y="382"/>
                  <a:pt x="26" y="364"/>
                  <a:pt x="35" y="344"/>
                </a:cubicBezTo>
                <a:cubicBezTo>
                  <a:pt x="80" y="242"/>
                  <a:pt x="123" y="139"/>
                  <a:pt x="167" y="36"/>
                </a:cubicBezTo>
                <a:cubicBezTo>
                  <a:pt x="173" y="22"/>
                  <a:pt x="178" y="0"/>
                  <a:pt x="196" y="4"/>
                </a:cubicBezTo>
                <a:cubicBezTo>
                  <a:pt x="208" y="6"/>
                  <a:pt x="220" y="24"/>
                  <a:pt x="226" y="38"/>
                </a:cubicBezTo>
                <a:cubicBezTo>
                  <a:pt x="254" y="100"/>
                  <a:pt x="280" y="163"/>
                  <a:pt x="305" y="227"/>
                </a:cubicBezTo>
                <a:cubicBezTo>
                  <a:pt x="309" y="237"/>
                  <a:pt x="309" y="251"/>
                  <a:pt x="305" y="261"/>
                </a:cubicBezTo>
                <a:cubicBezTo>
                  <a:pt x="292" y="294"/>
                  <a:pt x="276" y="326"/>
                  <a:pt x="261" y="359"/>
                </a:cubicBezTo>
                <a:cubicBezTo>
                  <a:pt x="248" y="388"/>
                  <a:pt x="227" y="403"/>
                  <a:pt x="194" y="402"/>
                </a:cubicBezTo>
                <a:cubicBezTo>
                  <a:pt x="128" y="401"/>
                  <a:pt x="62" y="402"/>
                  <a:pt x="0" y="402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6235792" y="3280549"/>
            <a:ext cx="236350" cy="211798"/>
            <a:chOff x="7384500" y="4999605"/>
            <a:chExt cx="576302" cy="516437"/>
          </a:xfrm>
          <a:solidFill>
            <a:schemeClr val="bg1">
              <a:lumMod val="95000"/>
            </a:schemeClr>
          </a:solidFill>
        </p:grpSpPr>
        <p:sp>
          <p:nvSpPr>
            <p:cNvPr id="28" name="Freeform 387"/>
            <p:cNvSpPr/>
            <p:nvPr/>
          </p:nvSpPr>
          <p:spPr bwMode="auto">
            <a:xfrm>
              <a:off x="7691044" y="5267200"/>
              <a:ext cx="269758" cy="248842"/>
            </a:xfrm>
            <a:custGeom>
              <a:avLst/>
              <a:gdLst>
                <a:gd name="T0" fmla="*/ 139 w 158"/>
                <a:gd name="T1" fmla="*/ 74 h 146"/>
                <a:gd name="T2" fmla="*/ 46 w 158"/>
                <a:gd name="T3" fmla="*/ 0 h 146"/>
                <a:gd name="T4" fmla="*/ 28 w 158"/>
                <a:gd name="T5" fmla="*/ 33 h 146"/>
                <a:gd name="T6" fmla="*/ 0 w 158"/>
                <a:gd name="T7" fmla="*/ 58 h 146"/>
                <a:gd name="T8" fmla="*/ 91 w 158"/>
                <a:gd name="T9" fmla="*/ 131 h 146"/>
                <a:gd name="T10" fmla="*/ 138 w 158"/>
                <a:gd name="T11" fmla="*/ 121 h 146"/>
                <a:gd name="T12" fmla="*/ 139 w 158"/>
                <a:gd name="T13" fmla="*/ 7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46">
                  <a:moveTo>
                    <a:pt x="139" y="74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2" y="11"/>
                    <a:pt x="36" y="22"/>
                    <a:pt x="28" y="33"/>
                  </a:cubicBezTo>
                  <a:cubicBezTo>
                    <a:pt x="19" y="43"/>
                    <a:pt x="10" y="51"/>
                    <a:pt x="0" y="58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1" y="131"/>
                    <a:pt x="117" y="146"/>
                    <a:pt x="138" y="121"/>
                  </a:cubicBezTo>
                  <a:cubicBezTo>
                    <a:pt x="158" y="95"/>
                    <a:pt x="139" y="74"/>
                    <a:pt x="139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9" name="Freeform 388"/>
            <p:cNvSpPr/>
            <p:nvPr/>
          </p:nvSpPr>
          <p:spPr bwMode="auto">
            <a:xfrm>
              <a:off x="7384500" y="4999605"/>
              <a:ext cx="386606" cy="385163"/>
            </a:xfrm>
            <a:custGeom>
              <a:avLst/>
              <a:gdLst>
                <a:gd name="T0" fmla="*/ 195 w 227"/>
                <a:gd name="T1" fmla="*/ 180 h 226"/>
                <a:gd name="T2" fmla="*/ 213 w 227"/>
                <a:gd name="T3" fmla="*/ 146 h 226"/>
                <a:gd name="T4" fmla="*/ 179 w 227"/>
                <a:gd name="T5" fmla="*/ 30 h 226"/>
                <a:gd name="T6" fmla="*/ 65 w 227"/>
                <a:gd name="T7" fmla="*/ 18 h 226"/>
                <a:gd name="T8" fmla="*/ 119 w 227"/>
                <a:gd name="T9" fmla="*/ 61 h 226"/>
                <a:gd name="T10" fmla="*/ 112 w 227"/>
                <a:gd name="T11" fmla="*/ 113 h 226"/>
                <a:gd name="T12" fmla="*/ 62 w 227"/>
                <a:gd name="T13" fmla="*/ 135 h 226"/>
                <a:gd name="T14" fmla="*/ 8 w 227"/>
                <a:gd name="T15" fmla="*/ 91 h 226"/>
                <a:gd name="T16" fmla="*/ 46 w 227"/>
                <a:gd name="T17" fmla="*/ 196 h 226"/>
                <a:gd name="T18" fmla="*/ 166 w 227"/>
                <a:gd name="T19" fmla="*/ 204 h 226"/>
                <a:gd name="T20" fmla="*/ 195 w 227"/>
                <a:gd name="T21" fmla="*/ 18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6">
                  <a:moveTo>
                    <a:pt x="195" y="180"/>
                  </a:moveTo>
                  <a:cubicBezTo>
                    <a:pt x="203" y="169"/>
                    <a:pt x="209" y="158"/>
                    <a:pt x="213" y="146"/>
                  </a:cubicBezTo>
                  <a:cubicBezTo>
                    <a:pt x="227" y="105"/>
                    <a:pt x="214" y="58"/>
                    <a:pt x="179" y="30"/>
                  </a:cubicBezTo>
                  <a:cubicBezTo>
                    <a:pt x="145" y="3"/>
                    <a:pt x="101" y="0"/>
                    <a:pt x="65" y="18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62" y="135"/>
                    <a:pt x="62" y="135"/>
                    <a:pt x="62" y="135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0" y="129"/>
                    <a:pt x="13" y="170"/>
                    <a:pt x="46" y="196"/>
                  </a:cubicBezTo>
                  <a:cubicBezTo>
                    <a:pt x="81" y="225"/>
                    <a:pt x="129" y="226"/>
                    <a:pt x="166" y="204"/>
                  </a:cubicBezTo>
                  <a:cubicBezTo>
                    <a:pt x="177" y="198"/>
                    <a:pt x="187" y="190"/>
                    <a:pt x="195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0" name="Freeform 5"/>
          <p:cNvSpPr/>
          <p:nvPr/>
        </p:nvSpPr>
        <p:spPr bwMode="auto">
          <a:xfrm rot="16200000">
            <a:off x="5304275" y="1660889"/>
            <a:ext cx="1605347" cy="1693335"/>
          </a:xfrm>
          <a:custGeom>
            <a:avLst/>
            <a:gdLst>
              <a:gd name="T0" fmla="*/ 436 w 436"/>
              <a:gd name="T1" fmla="*/ 458 h 459"/>
              <a:gd name="T2" fmla="*/ 305 w 436"/>
              <a:gd name="T3" fmla="*/ 458 h 459"/>
              <a:gd name="T4" fmla="*/ 225 w 436"/>
              <a:gd name="T5" fmla="*/ 458 h 459"/>
              <a:gd name="T6" fmla="*/ 195 w 436"/>
              <a:gd name="T7" fmla="*/ 439 h 459"/>
              <a:gd name="T8" fmla="*/ 37 w 436"/>
              <a:gd name="T9" fmla="*/ 66 h 459"/>
              <a:gd name="T10" fmla="*/ 0 w 436"/>
              <a:gd name="T11" fmla="*/ 2 h 459"/>
              <a:gd name="T12" fmla="*/ 63 w 436"/>
              <a:gd name="T13" fmla="*/ 2 h 459"/>
              <a:gd name="T14" fmla="*/ 191 w 436"/>
              <a:gd name="T15" fmla="*/ 2 h 459"/>
              <a:gd name="T16" fmla="*/ 261 w 436"/>
              <a:gd name="T17" fmla="*/ 48 h 459"/>
              <a:gd name="T18" fmla="*/ 306 w 436"/>
              <a:gd name="T19" fmla="*/ 151 h 459"/>
              <a:gd name="T20" fmla="*/ 428 w 436"/>
              <a:gd name="T21" fmla="*/ 435 h 459"/>
              <a:gd name="T22" fmla="*/ 436 w 436"/>
              <a:gd name="T23" fmla="*/ 458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6" h="459">
                <a:moveTo>
                  <a:pt x="436" y="458"/>
                </a:moveTo>
                <a:cubicBezTo>
                  <a:pt x="390" y="458"/>
                  <a:pt x="347" y="458"/>
                  <a:pt x="305" y="458"/>
                </a:cubicBezTo>
                <a:cubicBezTo>
                  <a:pt x="278" y="458"/>
                  <a:pt x="251" y="457"/>
                  <a:pt x="225" y="458"/>
                </a:cubicBezTo>
                <a:cubicBezTo>
                  <a:pt x="209" y="459"/>
                  <a:pt x="201" y="454"/>
                  <a:pt x="195" y="439"/>
                </a:cubicBezTo>
                <a:cubicBezTo>
                  <a:pt x="143" y="314"/>
                  <a:pt x="91" y="190"/>
                  <a:pt x="37" y="66"/>
                </a:cubicBezTo>
                <a:cubicBezTo>
                  <a:pt x="28" y="43"/>
                  <a:pt x="13" y="23"/>
                  <a:pt x="0" y="2"/>
                </a:cubicBezTo>
                <a:cubicBezTo>
                  <a:pt x="18" y="2"/>
                  <a:pt x="41" y="2"/>
                  <a:pt x="63" y="2"/>
                </a:cubicBezTo>
                <a:cubicBezTo>
                  <a:pt x="105" y="2"/>
                  <a:pt x="148" y="4"/>
                  <a:pt x="191" y="2"/>
                </a:cubicBezTo>
                <a:cubicBezTo>
                  <a:pt x="227" y="0"/>
                  <a:pt x="248" y="17"/>
                  <a:pt x="261" y="48"/>
                </a:cubicBezTo>
                <a:cubicBezTo>
                  <a:pt x="276" y="82"/>
                  <a:pt x="291" y="117"/>
                  <a:pt x="306" y="151"/>
                </a:cubicBezTo>
                <a:cubicBezTo>
                  <a:pt x="346" y="246"/>
                  <a:pt x="387" y="340"/>
                  <a:pt x="428" y="435"/>
                </a:cubicBezTo>
                <a:cubicBezTo>
                  <a:pt x="430" y="441"/>
                  <a:pt x="432" y="447"/>
                  <a:pt x="436" y="458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069810" y="2339503"/>
            <a:ext cx="193903" cy="236350"/>
            <a:chOff x="6069810" y="2547847"/>
            <a:chExt cx="193903" cy="236350"/>
          </a:xfrm>
          <a:solidFill>
            <a:schemeClr val="bg1">
              <a:lumMod val="95000"/>
            </a:schemeClr>
          </a:solidFill>
        </p:grpSpPr>
        <p:sp>
          <p:nvSpPr>
            <p:cNvPr id="32" name="Freeform 34"/>
            <p:cNvSpPr>
              <a:spLocks noEditPoints="1"/>
            </p:cNvSpPr>
            <p:nvPr/>
          </p:nvSpPr>
          <p:spPr bwMode="auto">
            <a:xfrm>
              <a:off x="6069810" y="2547847"/>
              <a:ext cx="193903" cy="236350"/>
            </a:xfrm>
            <a:custGeom>
              <a:avLst/>
              <a:gdLst>
                <a:gd name="T0" fmla="*/ 16 w 667"/>
                <a:gd name="T1" fmla="*/ 176 h 813"/>
                <a:gd name="T2" fmla="*/ 175 w 667"/>
                <a:gd name="T3" fmla="*/ 16 h 813"/>
                <a:gd name="T4" fmla="*/ 214 w 667"/>
                <a:gd name="T5" fmla="*/ 0 h 813"/>
                <a:gd name="T6" fmla="*/ 613 w 667"/>
                <a:gd name="T7" fmla="*/ 0 h 813"/>
                <a:gd name="T8" fmla="*/ 667 w 667"/>
                <a:gd name="T9" fmla="*/ 54 h 813"/>
                <a:gd name="T10" fmla="*/ 667 w 667"/>
                <a:gd name="T11" fmla="*/ 759 h 813"/>
                <a:gd name="T12" fmla="*/ 613 w 667"/>
                <a:gd name="T13" fmla="*/ 813 h 813"/>
                <a:gd name="T14" fmla="*/ 54 w 667"/>
                <a:gd name="T15" fmla="*/ 813 h 813"/>
                <a:gd name="T16" fmla="*/ 0 w 667"/>
                <a:gd name="T17" fmla="*/ 759 h 813"/>
                <a:gd name="T18" fmla="*/ 0 w 667"/>
                <a:gd name="T19" fmla="*/ 214 h 813"/>
                <a:gd name="T20" fmla="*/ 16 w 667"/>
                <a:gd name="T21" fmla="*/ 176 h 813"/>
                <a:gd name="T22" fmla="*/ 194 w 667"/>
                <a:gd name="T23" fmla="*/ 229 h 813"/>
                <a:gd name="T24" fmla="*/ 57 w 667"/>
                <a:gd name="T25" fmla="*/ 229 h 813"/>
                <a:gd name="T26" fmla="*/ 57 w 667"/>
                <a:gd name="T27" fmla="*/ 756 h 813"/>
                <a:gd name="T28" fmla="*/ 610 w 667"/>
                <a:gd name="T29" fmla="*/ 756 h 813"/>
                <a:gd name="T30" fmla="*/ 610 w 667"/>
                <a:gd name="T31" fmla="*/ 57 h 813"/>
                <a:gd name="T32" fmla="*/ 238 w 667"/>
                <a:gd name="T33" fmla="*/ 57 h 813"/>
                <a:gd name="T34" fmla="*/ 238 w 667"/>
                <a:gd name="T35" fmla="*/ 185 h 813"/>
                <a:gd name="T36" fmla="*/ 194 w 667"/>
                <a:gd name="T37" fmla="*/ 229 h 813"/>
                <a:gd name="T38" fmla="*/ 82 w 667"/>
                <a:gd name="T39" fmla="*/ 191 h 813"/>
                <a:gd name="T40" fmla="*/ 194 w 667"/>
                <a:gd name="T41" fmla="*/ 191 h 813"/>
                <a:gd name="T42" fmla="*/ 200 w 667"/>
                <a:gd name="T43" fmla="*/ 185 h 813"/>
                <a:gd name="T44" fmla="*/ 200 w 667"/>
                <a:gd name="T45" fmla="*/ 72 h 813"/>
                <a:gd name="T46" fmla="*/ 82 w 667"/>
                <a:gd name="T47" fmla="*/ 19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7" h="813">
                  <a:moveTo>
                    <a:pt x="16" y="176"/>
                  </a:moveTo>
                  <a:cubicBezTo>
                    <a:pt x="175" y="16"/>
                    <a:pt x="175" y="16"/>
                    <a:pt x="175" y="16"/>
                  </a:cubicBezTo>
                  <a:cubicBezTo>
                    <a:pt x="186" y="6"/>
                    <a:pt x="199" y="0"/>
                    <a:pt x="214" y="0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643" y="0"/>
                    <a:pt x="667" y="24"/>
                    <a:pt x="667" y="54"/>
                  </a:cubicBezTo>
                  <a:cubicBezTo>
                    <a:pt x="667" y="759"/>
                    <a:pt x="667" y="759"/>
                    <a:pt x="667" y="759"/>
                  </a:cubicBezTo>
                  <a:cubicBezTo>
                    <a:pt x="667" y="789"/>
                    <a:pt x="643" y="813"/>
                    <a:pt x="613" y="813"/>
                  </a:cubicBezTo>
                  <a:cubicBezTo>
                    <a:pt x="54" y="813"/>
                    <a:pt x="54" y="813"/>
                    <a:pt x="54" y="813"/>
                  </a:cubicBezTo>
                  <a:cubicBezTo>
                    <a:pt x="24" y="813"/>
                    <a:pt x="0" y="789"/>
                    <a:pt x="0" y="75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00"/>
                    <a:pt x="5" y="186"/>
                    <a:pt x="16" y="176"/>
                  </a:cubicBezTo>
                  <a:close/>
                  <a:moveTo>
                    <a:pt x="194" y="229"/>
                  </a:moveTo>
                  <a:cubicBezTo>
                    <a:pt x="57" y="229"/>
                    <a:pt x="57" y="229"/>
                    <a:pt x="57" y="229"/>
                  </a:cubicBezTo>
                  <a:cubicBezTo>
                    <a:pt x="57" y="756"/>
                    <a:pt x="57" y="756"/>
                    <a:pt x="57" y="756"/>
                  </a:cubicBezTo>
                  <a:cubicBezTo>
                    <a:pt x="610" y="756"/>
                    <a:pt x="610" y="756"/>
                    <a:pt x="610" y="756"/>
                  </a:cubicBezTo>
                  <a:cubicBezTo>
                    <a:pt x="610" y="57"/>
                    <a:pt x="610" y="57"/>
                    <a:pt x="610" y="57"/>
                  </a:cubicBezTo>
                  <a:cubicBezTo>
                    <a:pt x="238" y="57"/>
                    <a:pt x="238" y="57"/>
                    <a:pt x="238" y="57"/>
                  </a:cubicBezTo>
                  <a:cubicBezTo>
                    <a:pt x="238" y="185"/>
                    <a:pt x="238" y="185"/>
                    <a:pt x="238" y="185"/>
                  </a:cubicBezTo>
                  <a:cubicBezTo>
                    <a:pt x="238" y="210"/>
                    <a:pt x="218" y="229"/>
                    <a:pt x="194" y="229"/>
                  </a:cubicBezTo>
                  <a:close/>
                  <a:moveTo>
                    <a:pt x="82" y="191"/>
                  </a:moveTo>
                  <a:cubicBezTo>
                    <a:pt x="194" y="191"/>
                    <a:pt x="194" y="191"/>
                    <a:pt x="194" y="191"/>
                  </a:cubicBezTo>
                  <a:cubicBezTo>
                    <a:pt x="197" y="191"/>
                    <a:pt x="200" y="188"/>
                    <a:pt x="200" y="185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82" y="191"/>
                    <a:pt x="82" y="191"/>
                    <a:pt x="8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" name="Freeform 35"/>
            <p:cNvSpPr>
              <a:spLocks noEditPoints="1"/>
            </p:cNvSpPr>
            <p:nvPr/>
          </p:nvSpPr>
          <p:spPr bwMode="auto">
            <a:xfrm>
              <a:off x="6097370" y="2601367"/>
              <a:ext cx="138783" cy="145919"/>
            </a:xfrm>
            <a:custGeom>
              <a:avLst/>
              <a:gdLst>
                <a:gd name="T0" fmla="*/ 170 w 477"/>
                <a:gd name="T1" fmla="*/ 429 h 502"/>
                <a:gd name="T2" fmla="*/ 86 w 477"/>
                <a:gd name="T3" fmla="*/ 502 h 502"/>
                <a:gd name="T4" fmla="*/ 0 w 477"/>
                <a:gd name="T5" fmla="*/ 416 h 502"/>
                <a:gd name="T6" fmla="*/ 72 w 477"/>
                <a:gd name="T7" fmla="*/ 330 h 502"/>
                <a:gd name="T8" fmla="*/ 63 w 477"/>
                <a:gd name="T9" fmla="*/ 258 h 502"/>
                <a:gd name="T10" fmla="*/ 144 w 477"/>
                <a:gd name="T11" fmla="*/ 143 h 502"/>
                <a:gd name="T12" fmla="*/ 254 w 477"/>
                <a:gd name="T13" fmla="*/ 20 h 502"/>
                <a:gd name="T14" fmla="*/ 458 w 477"/>
                <a:gd name="T15" fmla="*/ 0 h 502"/>
                <a:gd name="T16" fmla="*/ 477 w 477"/>
                <a:gd name="T17" fmla="*/ 153 h 502"/>
                <a:gd name="T18" fmla="*/ 398 w 477"/>
                <a:gd name="T19" fmla="*/ 172 h 502"/>
                <a:gd name="T20" fmla="*/ 438 w 477"/>
                <a:gd name="T21" fmla="*/ 223 h 502"/>
                <a:gd name="T22" fmla="*/ 404 w 477"/>
                <a:gd name="T23" fmla="*/ 245 h 502"/>
                <a:gd name="T24" fmla="*/ 452 w 477"/>
                <a:gd name="T25" fmla="*/ 355 h 502"/>
                <a:gd name="T26" fmla="*/ 452 w 477"/>
                <a:gd name="T27" fmla="*/ 477 h 502"/>
                <a:gd name="T28" fmla="*/ 330 w 477"/>
                <a:gd name="T29" fmla="*/ 477 h 502"/>
                <a:gd name="T30" fmla="*/ 256 w 477"/>
                <a:gd name="T31" fmla="*/ 464 h 502"/>
                <a:gd name="T32" fmla="*/ 235 w 477"/>
                <a:gd name="T33" fmla="*/ 429 h 502"/>
                <a:gd name="T34" fmla="*/ 162 w 477"/>
                <a:gd name="T35" fmla="*/ 160 h 502"/>
                <a:gd name="T36" fmla="*/ 135 w 477"/>
                <a:gd name="T37" fmla="*/ 275 h 502"/>
                <a:gd name="T38" fmla="*/ 101 w 477"/>
                <a:gd name="T39" fmla="*/ 331 h 502"/>
                <a:gd name="T40" fmla="*/ 171 w 477"/>
                <a:gd name="T41" fmla="*/ 404 h 502"/>
                <a:gd name="T42" fmla="*/ 235 w 477"/>
                <a:gd name="T43" fmla="*/ 378 h 502"/>
                <a:gd name="T44" fmla="*/ 306 w 477"/>
                <a:gd name="T45" fmla="*/ 408 h 502"/>
                <a:gd name="T46" fmla="*/ 378 w 477"/>
                <a:gd name="T47" fmla="*/ 330 h 502"/>
                <a:gd name="T48" fmla="*/ 353 w 477"/>
                <a:gd name="T49" fmla="*/ 245 h 502"/>
                <a:gd name="T50" fmla="*/ 382 w 477"/>
                <a:gd name="T51" fmla="*/ 174 h 502"/>
                <a:gd name="T52" fmla="*/ 273 w 477"/>
                <a:gd name="T53" fmla="*/ 172 h 502"/>
                <a:gd name="T54" fmla="*/ 254 w 477"/>
                <a:gd name="T55" fmla="*/ 101 h 502"/>
                <a:gd name="T56" fmla="*/ 292 w 477"/>
                <a:gd name="T57" fmla="*/ 38 h 502"/>
                <a:gd name="T58" fmla="*/ 439 w 477"/>
                <a:gd name="T59" fmla="*/ 134 h 502"/>
                <a:gd name="T60" fmla="*/ 425 w 477"/>
                <a:gd name="T61" fmla="*/ 382 h 502"/>
                <a:gd name="T62" fmla="*/ 357 w 477"/>
                <a:gd name="T63" fmla="*/ 382 h 502"/>
                <a:gd name="T64" fmla="*/ 357 w 477"/>
                <a:gd name="T65" fmla="*/ 450 h 502"/>
                <a:gd name="T66" fmla="*/ 425 w 477"/>
                <a:gd name="T67" fmla="*/ 450 h 502"/>
                <a:gd name="T68" fmla="*/ 425 w 477"/>
                <a:gd name="T69" fmla="*/ 382 h 502"/>
                <a:gd name="T70" fmla="*/ 86 w 477"/>
                <a:gd name="T71" fmla="*/ 367 h 502"/>
                <a:gd name="T72" fmla="*/ 38 w 477"/>
                <a:gd name="T73" fmla="*/ 416 h 502"/>
                <a:gd name="T74" fmla="*/ 86 w 477"/>
                <a:gd name="T75" fmla="*/ 464 h 502"/>
                <a:gd name="T76" fmla="*/ 134 w 477"/>
                <a:gd name="T77" fmla="*/ 4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02">
                  <a:moveTo>
                    <a:pt x="235" y="429"/>
                  </a:moveTo>
                  <a:cubicBezTo>
                    <a:pt x="170" y="429"/>
                    <a:pt x="170" y="429"/>
                    <a:pt x="170" y="429"/>
                  </a:cubicBezTo>
                  <a:cubicBezTo>
                    <a:pt x="168" y="448"/>
                    <a:pt x="159" y="464"/>
                    <a:pt x="146" y="477"/>
                  </a:cubicBezTo>
                  <a:cubicBezTo>
                    <a:pt x="131" y="493"/>
                    <a:pt x="109" y="502"/>
                    <a:pt x="86" y="502"/>
                  </a:cubicBezTo>
                  <a:cubicBezTo>
                    <a:pt x="62" y="502"/>
                    <a:pt x="41" y="493"/>
                    <a:pt x="25" y="477"/>
                  </a:cubicBezTo>
                  <a:cubicBezTo>
                    <a:pt x="10" y="461"/>
                    <a:pt x="0" y="440"/>
                    <a:pt x="0" y="416"/>
                  </a:cubicBezTo>
                  <a:cubicBezTo>
                    <a:pt x="0" y="392"/>
                    <a:pt x="10" y="370"/>
                    <a:pt x="25" y="355"/>
                  </a:cubicBezTo>
                  <a:cubicBezTo>
                    <a:pt x="38" y="342"/>
                    <a:pt x="54" y="333"/>
                    <a:pt x="72" y="330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3" y="269"/>
                    <a:pt x="48" y="255"/>
                    <a:pt x="63" y="258"/>
                  </a:cubicBezTo>
                  <a:cubicBezTo>
                    <a:pt x="84" y="263"/>
                    <a:pt x="84" y="263"/>
                    <a:pt x="84" y="263"/>
                  </a:cubicBezTo>
                  <a:cubicBezTo>
                    <a:pt x="94" y="216"/>
                    <a:pt x="115" y="175"/>
                    <a:pt x="144" y="143"/>
                  </a:cubicBezTo>
                  <a:cubicBezTo>
                    <a:pt x="174" y="108"/>
                    <a:pt x="212" y="84"/>
                    <a:pt x="254" y="75"/>
                  </a:cubicBezTo>
                  <a:cubicBezTo>
                    <a:pt x="254" y="20"/>
                    <a:pt x="254" y="20"/>
                    <a:pt x="254" y="20"/>
                  </a:cubicBezTo>
                  <a:cubicBezTo>
                    <a:pt x="254" y="9"/>
                    <a:pt x="264" y="0"/>
                    <a:pt x="275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68" y="0"/>
                    <a:pt x="477" y="9"/>
                    <a:pt x="477" y="19"/>
                  </a:cubicBezTo>
                  <a:cubicBezTo>
                    <a:pt x="477" y="153"/>
                    <a:pt x="477" y="153"/>
                    <a:pt x="477" y="153"/>
                  </a:cubicBezTo>
                  <a:cubicBezTo>
                    <a:pt x="477" y="163"/>
                    <a:pt x="468" y="172"/>
                    <a:pt x="458" y="172"/>
                  </a:cubicBezTo>
                  <a:cubicBezTo>
                    <a:pt x="398" y="172"/>
                    <a:pt x="398" y="172"/>
                    <a:pt x="398" y="172"/>
                  </a:cubicBezTo>
                  <a:cubicBezTo>
                    <a:pt x="398" y="172"/>
                    <a:pt x="399" y="173"/>
                    <a:pt x="399" y="174"/>
                  </a:cubicBezTo>
                  <a:cubicBezTo>
                    <a:pt x="438" y="223"/>
                    <a:pt x="438" y="223"/>
                    <a:pt x="438" y="223"/>
                  </a:cubicBezTo>
                  <a:cubicBezTo>
                    <a:pt x="444" y="229"/>
                    <a:pt x="443" y="245"/>
                    <a:pt x="428" y="245"/>
                  </a:cubicBezTo>
                  <a:cubicBezTo>
                    <a:pt x="404" y="245"/>
                    <a:pt x="404" y="245"/>
                    <a:pt x="404" y="245"/>
                  </a:cubicBezTo>
                  <a:cubicBezTo>
                    <a:pt x="404" y="330"/>
                    <a:pt x="404" y="330"/>
                    <a:pt x="404" y="330"/>
                  </a:cubicBezTo>
                  <a:cubicBezTo>
                    <a:pt x="422" y="333"/>
                    <a:pt x="439" y="342"/>
                    <a:pt x="452" y="355"/>
                  </a:cubicBezTo>
                  <a:cubicBezTo>
                    <a:pt x="467" y="370"/>
                    <a:pt x="477" y="392"/>
                    <a:pt x="477" y="416"/>
                  </a:cubicBezTo>
                  <a:cubicBezTo>
                    <a:pt x="477" y="440"/>
                    <a:pt x="467" y="461"/>
                    <a:pt x="452" y="477"/>
                  </a:cubicBezTo>
                  <a:cubicBezTo>
                    <a:pt x="436" y="493"/>
                    <a:pt x="415" y="502"/>
                    <a:pt x="391" y="502"/>
                  </a:cubicBezTo>
                  <a:cubicBezTo>
                    <a:pt x="367" y="502"/>
                    <a:pt x="346" y="493"/>
                    <a:pt x="330" y="477"/>
                  </a:cubicBezTo>
                  <a:cubicBezTo>
                    <a:pt x="317" y="463"/>
                    <a:pt x="308" y="445"/>
                    <a:pt x="306" y="425"/>
                  </a:cubicBezTo>
                  <a:cubicBezTo>
                    <a:pt x="256" y="464"/>
                    <a:pt x="256" y="464"/>
                    <a:pt x="256" y="464"/>
                  </a:cubicBezTo>
                  <a:cubicBezTo>
                    <a:pt x="249" y="470"/>
                    <a:pt x="235" y="469"/>
                    <a:pt x="235" y="453"/>
                  </a:cubicBezTo>
                  <a:cubicBezTo>
                    <a:pt x="235" y="429"/>
                    <a:pt x="235" y="429"/>
                    <a:pt x="235" y="429"/>
                  </a:cubicBezTo>
                  <a:close/>
                  <a:moveTo>
                    <a:pt x="254" y="101"/>
                  </a:moveTo>
                  <a:cubicBezTo>
                    <a:pt x="219" y="110"/>
                    <a:pt x="188" y="131"/>
                    <a:pt x="162" y="160"/>
                  </a:cubicBezTo>
                  <a:cubicBezTo>
                    <a:pt x="137" y="189"/>
                    <a:pt x="118" y="226"/>
                    <a:pt x="109" y="269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48" y="278"/>
                    <a:pt x="147" y="292"/>
                    <a:pt x="140" y="298"/>
                  </a:cubicBezTo>
                  <a:cubicBezTo>
                    <a:pt x="101" y="331"/>
                    <a:pt x="101" y="331"/>
                    <a:pt x="101" y="331"/>
                  </a:cubicBezTo>
                  <a:cubicBezTo>
                    <a:pt x="118" y="334"/>
                    <a:pt x="134" y="342"/>
                    <a:pt x="146" y="355"/>
                  </a:cubicBezTo>
                  <a:cubicBezTo>
                    <a:pt x="159" y="368"/>
                    <a:pt x="168" y="385"/>
                    <a:pt x="171" y="404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5" y="378"/>
                    <a:pt x="235" y="378"/>
                    <a:pt x="235" y="378"/>
                  </a:cubicBezTo>
                  <a:cubicBezTo>
                    <a:pt x="235" y="365"/>
                    <a:pt x="248" y="363"/>
                    <a:pt x="256" y="369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8" y="387"/>
                    <a:pt x="317" y="368"/>
                    <a:pt x="330" y="355"/>
                  </a:cubicBezTo>
                  <a:cubicBezTo>
                    <a:pt x="343" y="342"/>
                    <a:pt x="360" y="333"/>
                    <a:pt x="378" y="330"/>
                  </a:cubicBezTo>
                  <a:cubicBezTo>
                    <a:pt x="378" y="245"/>
                    <a:pt x="378" y="245"/>
                    <a:pt x="378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40" y="245"/>
                    <a:pt x="338" y="230"/>
                    <a:pt x="344" y="223"/>
                  </a:cubicBezTo>
                  <a:cubicBezTo>
                    <a:pt x="382" y="174"/>
                    <a:pt x="382" y="174"/>
                    <a:pt x="382" y="174"/>
                  </a:cubicBezTo>
                  <a:cubicBezTo>
                    <a:pt x="383" y="173"/>
                    <a:pt x="383" y="172"/>
                    <a:pt x="384" y="172"/>
                  </a:cubicBezTo>
                  <a:cubicBezTo>
                    <a:pt x="273" y="172"/>
                    <a:pt x="273" y="172"/>
                    <a:pt x="273" y="172"/>
                  </a:cubicBezTo>
                  <a:cubicBezTo>
                    <a:pt x="263" y="172"/>
                    <a:pt x="254" y="164"/>
                    <a:pt x="254" y="153"/>
                  </a:cubicBezTo>
                  <a:cubicBezTo>
                    <a:pt x="254" y="101"/>
                    <a:pt x="254" y="101"/>
                    <a:pt x="254" y="101"/>
                  </a:cubicBezTo>
                  <a:close/>
                  <a:moveTo>
                    <a:pt x="439" y="38"/>
                  </a:moveTo>
                  <a:cubicBezTo>
                    <a:pt x="292" y="38"/>
                    <a:pt x="292" y="38"/>
                    <a:pt x="292" y="38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439" y="134"/>
                    <a:pt x="439" y="134"/>
                    <a:pt x="439" y="134"/>
                  </a:cubicBezTo>
                  <a:cubicBezTo>
                    <a:pt x="439" y="38"/>
                    <a:pt x="439" y="38"/>
                    <a:pt x="439" y="38"/>
                  </a:cubicBezTo>
                  <a:close/>
                  <a:moveTo>
                    <a:pt x="425" y="382"/>
                  </a:moveTo>
                  <a:cubicBezTo>
                    <a:pt x="416" y="373"/>
                    <a:pt x="404" y="367"/>
                    <a:pt x="391" y="367"/>
                  </a:cubicBezTo>
                  <a:cubicBezTo>
                    <a:pt x="378" y="367"/>
                    <a:pt x="366" y="373"/>
                    <a:pt x="357" y="382"/>
                  </a:cubicBezTo>
                  <a:cubicBezTo>
                    <a:pt x="349" y="390"/>
                    <a:pt x="343" y="402"/>
                    <a:pt x="343" y="416"/>
                  </a:cubicBezTo>
                  <a:cubicBezTo>
                    <a:pt x="343" y="429"/>
                    <a:pt x="349" y="441"/>
                    <a:pt x="357" y="450"/>
                  </a:cubicBezTo>
                  <a:cubicBezTo>
                    <a:pt x="366" y="459"/>
                    <a:pt x="378" y="464"/>
                    <a:pt x="391" y="464"/>
                  </a:cubicBezTo>
                  <a:cubicBezTo>
                    <a:pt x="404" y="464"/>
                    <a:pt x="416" y="459"/>
                    <a:pt x="425" y="450"/>
                  </a:cubicBezTo>
                  <a:cubicBezTo>
                    <a:pt x="434" y="441"/>
                    <a:pt x="439" y="429"/>
                    <a:pt x="439" y="416"/>
                  </a:cubicBezTo>
                  <a:cubicBezTo>
                    <a:pt x="439" y="402"/>
                    <a:pt x="434" y="390"/>
                    <a:pt x="425" y="382"/>
                  </a:cubicBezTo>
                  <a:close/>
                  <a:moveTo>
                    <a:pt x="120" y="382"/>
                  </a:moveTo>
                  <a:cubicBezTo>
                    <a:pt x="111" y="373"/>
                    <a:pt x="99" y="367"/>
                    <a:pt x="86" y="367"/>
                  </a:cubicBezTo>
                  <a:cubicBezTo>
                    <a:pt x="73" y="367"/>
                    <a:pt x="61" y="373"/>
                    <a:pt x="52" y="382"/>
                  </a:cubicBezTo>
                  <a:cubicBezTo>
                    <a:pt x="43" y="390"/>
                    <a:pt x="38" y="402"/>
                    <a:pt x="38" y="416"/>
                  </a:cubicBezTo>
                  <a:cubicBezTo>
                    <a:pt x="38" y="429"/>
                    <a:pt x="43" y="441"/>
                    <a:pt x="52" y="450"/>
                  </a:cubicBezTo>
                  <a:cubicBezTo>
                    <a:pt x="61" y="459"/>
                    <a:pt x="73" y="464"/>
                    <a:pt x="86" y="464"/>
                  </a:cubicBezTo>
                  <a:cubicBezTo>
                    <a:pt x="99" y="464"/>
                    <a:pt x="111" y="459"/>
                    <a:pt x="120" y="450"/>
                  </a:cubicBezTo>
                  <a:cubicBezTo>
                    <a:pt x="128" y="441"/>
                    <a:pt x="134" y="429"/>
                    <a:pt x="134" y="416"/>
                  </a:cubicBezTo>
                  <a:cubicBezTo>
                    <a:pt x="134" y="402"/>
                    <a:pt x="128" y="390"/>
                    <a:pt x="120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4" name="Freeform 6"/>
          <p:cNvSpPr/>
          <p:nvPr/>
        </p:nvSpPr>
        <p:spPr bwMode="auto">
          <a:xfrm rot="16200000">
            <a:off x="5663083" y="4415006"/>
            <a:ext cx="1094999" cy="1478247"/>
          </a:xfrm>
          <a:custGeom>
            <a:avLst/>
            <a:gdLst>
              <a:gd name="T0" fmla="*/ 0 w 297"/>
              <a:gd name="T1" fmla="*/ 397 h 401"/>
              <a:gd name="T2" fmla="*/ 34 w 297"/>
              <a:gd name="T3" fmla="*/ 315 h 401"/>
              <a:gd name="T4" fmla="*/ 155 w 297"/>
              <a:gd name="T5" fmla="*/ 35 h 401"/>
              <a:gd name="T6" fmla="*/ 183 w 297"/>
              <a:gd name="T7" fmla="*/ 3 h 401"/>
              <a:gd name="T8" fmla="*/ 213 w 297"/>
              <a:gd name="T9" fmla="*/ 35 h 401"/>
              <a:gd name="T10" fmla="*/ 291 w 297"/>
              <a:gd name="T11" fmla="*/ 223 h 401"/>
              <a:gd name="T12" fmla="*/ 292 w 297"/>
              <a:gd name="T13" fmla="*/ 259 h 401"/>
              <a:gd name="T14" fmla="*/ 237 w 297"/>
              <a:gd name="T15" fmla="*/ 386 h 401"/>
              <a:gd name="T16" fmla="*/ 220 w 297"/>
              <a:gd name="T17" fmla="*/ 400 h 401"/>
              <a:gd name="T18" fmla="*/ 6 w 297"/>
              <a:gd name="T19" fmla="*/ 400 h 401"/>
              <a:gd name="T20" fmla="*/ 0 w 297"/>
              <a:gd name="T21" fmla="*/ 397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7" h="401">
                <a:moveTo>
                  <a:pt x="0" y="397"/>
                </a:moveTo>
                <a:cubicBezTo>
                  <a:pt x="11" y="369"/>
                  <a:pt x="23" y="342"/>
                  <a:pt x="34" y="315"/>
                </a:cubicBezTo>
                <a:cubicBezTo>
                  <a:pt x="74" y="222"/>
                  <a:pt x="114" y="128"/>
                  <a:pt x="155" y="35"/>
                </a:cubicBezTo>
                <a:cubicBezTo>
                  <a:pt x="160" y="22"/>
                  <a:pt x="172" y="5"/>
                  <a:pt x="183" y="3"/>
                </a:cubicBezTo>
                <a:cubicBezTo>
                  <a:pt x="201" y="0"/>
                  <a:pt x="207" y="21"/>
                  <a:pt x="213" y="35"/>
                </a:cubicBezTo>
                <a:cubicBezTo>
                  <a:pt x="239" y="98"/>
                  <a:pt x="265" y="161"/>
                  <a:pt x="291" y="223"/>
                </a:cubicBezTo>
                <a:cubicBezTo>
                  <a:pt x="297" y="236"/>
                  <a:pt x="297" y="246"/>
                  <a:pt x="292" y="259"/>
                </a:cubicBezTo>
                <a:cubicBezTo>
                  <a:pt x="273" y="301"/>
                  <a:pt x="256" y="344"/>
                  <a:pt x="237" y="386"/>
                </a:cubicBezTo>
                <a:cubicBezTo>
                  <a:pt x="235" y="392"/>
                  <a:pt x="226" y="400"/>
                  <a:pt x="220" y="400"/>
                </a:cubicBezTo>
                <a:cubicBezTo>
                  <a:pt x="149" y="401"/>
                  <a:pt x="77" y="400"/>
                  <a:pt x="6" y="400"/>
                </a:cubicBezTo>
                <a:cubicBezTo>
                  <a:pt x="5" y="400"/>
                  <a:pt x="4" y="399"/>
                  <a:pt x="0" y="397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6250921" y="4956462"/>
            <a:ext cx="236350" cy="234763"/>
            <a:chOff x="6463926" y="2278309"/>
            <a:chExt cx="708057" cy="703302"/>
          </a:xfrm>
          <a:solidFill>
            <a:schemeClr val="bg1">
              <a:lumMod val="95000"/>
            </a:schemeClr>
          </a:solidFill>
        </p:grpSpPr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6687023" y="2278309"/>
              <a:ext cx="261864" cy="305752"/>
            </a:xfrm>
            <a:custGeom>
              <a:avLst/>
              <a:gdLst>
                <a:gd name="T0" fmla="*/ 150 w 303"/>
                <a:gd name="T1" fmla="*/ 1 h 354"/>
                <a:gd name="T2" fmla="*/ 81 w 303"/>
                <a:gd name="T3" fmla="*/ 76 h 354"/>
                <a:gd name="T4" fmla="*/ 153 w 303"/>
                <a:gd name="T5" fmla="*/ 165 h 354"/>
                <a:gd name="T6" fmla="*/ 222 w 303"/>
                <a:gd name="T7" fmla="*/ 74 h 354"/>
                <a:gd name="T8" fmla="*/ 150 w 303"/>
                <a:gd name="T9" fmla="*/ 1 h 354"/>
                <a:gd name="T10" fmla="*/ 151 w 303"/>
                <a:gd name="T11" fmla="*/ 261 h 354"/>
                <a:gd name="T12" fmla="*/ 198 w 303"/>
                <a:gd name="T13" fmla="*/ 196 h 354"/>
                <a:gd name="T14" fmla="*/ 210 w 303"/>
                <a:gd name="T15" fmla="*/ 190 h 354"/>
                <a:gd name="T16" fmla="*/ 260 w 303"/>
                <a:gd name="T17" fmla="*/ 199 h 354"/>
                <a:gd name="T18" fmla="*/ 290 w 303"/>
                <a:gd name="T19" fmla="*/ 225 h 354"/>
                <a:gd name="T20" fmla="*/ 303 w 303"/>
                <a:gd name="T21" fmla="*/ 330 h 354"/>
                <a:gd name="T22" fmla="*/ 297 w 303"/>
                <a:gd name="T23" fmla="*/ 347 h 354"/>
                <a:gd name="T24" fmla="*/ 280 w 303"/>
                <a:gd name="T25" fmla="*/ 354 h 354"/>
                <a:gd name="T26" fmla="*/ 23 w 303"/>
                <a:gd name="T27" fmla="*/ 354 h 354"/>
                <a:gd name="T28" fmla="*/ 6 w 303"/>
                <a:gd name="T29" fmla="*/ 347 h 354"/>
                <a:gd name="T30" fmla="*/ 0 w 303"/>
                <a:gd name="T31" fmla="*/ 330 h 354"/>
                <a:gd name="T32" fmla="*/ 13 w 303"/>
                <a:gd name="T33" fmla="*/ 225 h 354"/>
                <a:gd name="T34" fmla="*/ 43 w 303"/>
                <a:gd name="T35" fmla="*/ 199 h 354"/>
                <a:gd name="T36" fmla="*/ 93 w 303"/>
                <a:gd name="T37" fmla="*/ 190 h 354"/>
                <a:gd name="T38" fmla="*/ 105 w 303"/>
                <a:gd name="T39" fmla="*/ 196 h 354"/>
                <a:gd name="T40" fmla="*/ 151 w 303"/>
                <a:gd name="T41" fmla="*/ 2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54">
                  <a:moveTo>
                    <a:pt x="150" y="1"/>
                  </a:moveTo>
                  <a:cubicBezTo>
                    <a:pt x="111" y="2"/>
                    <a:pt x="80" y="36"/>
                    <a:pt x="81" y="76"/>
                  </a:cubicBezTo>
                  <a:cubicBezTo>
                    <a:pt x="82" y="117"/>
                    <a:pt x="114" y="166"/>
                    <a:pt x="153" y="165"/>
                  </a:cubicBezTo>
                  <a:cubicBezTo>
                    <a:pt x="192" y="165"/>
                    <a:pt x="223" y="114"/>
                    <a:pt x="222" y="74"/>
                  </a:cubicBezTo>
                  <a:cubicBezTo>
                    <a:pt x="221" y="33"/>
                    <a:pt x="189" y="0"/>
                    <a:pt x="150" y="1"/>
                  </a:cubicBezTo>
                  <a:close/>
                  <a:moveTo>
                    <a:pt x="151" y="261"/>
                  </a:moveTo>
                  <a:cubicBezTo>
                    <a:pt x="198" y="196"/>
                    <a:pt x="198" y="196"/>
                    <a:pt x="198" y="196"/>
                  </a:cubicBezTo>
                  <a:cubicBezTo>
                    <a:pt x="201" y="192"/>
                    <a:pt x="206" y="190"/>
                    <a:pt x="210" y="190"/>
                  </a:cubicBezTo>
                  <a:cubicBezTo>
                    <a:pt x="260" y="199"/>
                    <a:pt x="260" y="199"/>
                    <a:pt x="260" y="199"/>
                  </a:cubicBezTo>
                  <a:cubicBezTo>
                    <a:pt x="278" y="202"/>
                    <a:pt x="288" y="217"/>
                    <a:pt x="290" y="225"/>
                  </a:cubicBezTo>
                  <a:cubicBezTo>
                    <a:pt x="297" y="274"/>
                    <a:pt x="301" y="304"/>
                    <a:pt x="303" y="330"/>
                  </a:cubicBezTo>
                  <a:cubicBezTo>
                    <a:pt x="303" y="336"/>
                    <a:pt x="301" y="342"/>
                    <a:pt x="297" y="347"/>
                  </a:cubicBezTo>
                  <a:cubicBezTo>
                    <a:pt x="292" y="351"/>
                    <a:pt x="287" y="354"/>
                    <a:pt x="280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16" y="354"/>
                    <a:pt x="11" y="351"/>
                    <a:pt x="6" y="347"/>
                  </a:cubicBezTo>
                  <a:cubicBezTo>
                    <a:pt x="2" y="342"/>
                    <a:pt x="0" y="336"/>
                    <a:pt x="0" y="330"/>
                  </a:cubicBezTo>
                  <a:cubicBezTo>
                    <a:pt x="2" y="304"/>
                    <a:pt x="6" y="274"/>
                    <a:pt x="13" y="225"/>
                  </a:cubicBezTo>
                  <a:cubicBezTo>
                    <a:pt x="15" y="217"/>
                    <a:pt x="25" y="202"/>
                    <a:pt x="43" y="199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7" y="190"/>
                    <a:pt x="102" y="192"/>
                    <a:pt x="105" y="196"/>
                  </a:cubicBezTo>
                  <a:cubicBezTo>
                    <a:pt x="151" y="261"/>
                    <a:pt x="151" y="261"/>
                    <a:pt x="151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7" name="Freeform 31"/>
            <p:cNvSpPr>
              <a:spLocks noEditPoints="1"/>
            </p:cNvSpPr>
            <p:nvPr/>
          </p:nvSpPr>
          <p:spPr bwMode="auto">
            <a:xfrm>
              <a:off x="6463926" y="2632337"/>
              <a:ext cx="268082" cy="349274"/>
            </a:xfrm>
            <a:custGeom>
              <a:avLst/>
              <a:gdLst>
                <a:gd name="T0" fmla="*/ 153 w 310"/>
                <a:gd name="T1" fmla="*/ 1 h 404"/>
                <a:gd name="T2" fmla="*/ 84 w 310"/>
                <a:gd name="T3" fmla="*/ 76 h 404"/>
                <a:gd name="T4" fmla="*/ 156 w 310"/>
                <a:gd name="T5" fmla="*/ 165 h 404"/>
                <a:gd name="T6" fmla="*/ 225 w 310"/>
                <a:gd name="T7" fmla="*/ 73 h 404"/>
                <a:gd name="T8" fmla="*/ 153 w 310"/>
                <a:gd name="T9" fmla="*/ 1 h 404"/>
                <a:gd name="T10" fmla="*/ 155 w 310"/>
                <a:gd name="T11" fmla="*/ 261 h 404"/>
                <a:gd name="T12" fmla="*/ 201 w 310"/>
                <a:gd name="T13" fmla="*/ 195 h 404"/>
                <a:gd name="T14" fmla="*/ 213 w 310"/>
                <a:gd name="T15" fmla="*/ 190 h 404"/>
                <a:gd name="T16" fmla="*/ 263 w 310"/>
                <a:gd name="T17" fmla="*/ 199 h 404"/>
                <a:gd name="T18" fmla="*/ 293 w 310"/>
                <a:gd name="T19" fmla="*/ 225 h 404"/>
                <a:gd name="T20" fmla="*/ 304 w 310"/>
                <a:gd name="T21" fmla="*/ 385 h 404"/>
                <a:gd name="T22" fmla="*/ 282 w 310"/>
                <a:gd name="T23" fmla="*/ 404 h 404"/>
                <a:gd name="T24" fmla="*/ 27 w 310"/>
                <a:gd name="T25" fmla="*/ 404 h 404"/>
                <a:gd name="T26" fmla="*/ 5 w 310"/>
                <a:gd name="T27" fmla="*/ 385 h 404"/>
                <a:gd name="T28" fmla="*/ 16 w 310"/>
                <a:gd name="T29" fmla="*/ 225 h 404"/>
                <a:gd name="T30" fmla="*/ 46 w 310"/>
                <a:gd name="T31" fmla="*/ 199 h 404"/>
                <a:gd name="T32" fmla="*/ 96 w 310"/>
                <a:gd name="T33" fmla="*/ 190 h 404"/>
                <a:gd name="T34" fmla="*/ 108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3" y="1"/>
                  </a:moveTo>
                  <a:cubicBezTo>
                    <a:pt x="114" y="1"/>
                    <a:pt x="83" y="35"/>
                    <a:pt x="84" y="76"/>
                  </a:cubicBezTo>
                  <a:cubicBezTo>
                    <a:pt x="85" y="117"/>
                    <a:pt x="117" y="166"/>
                    <a:pt x="156" y="165"/>
                  </a:cubicBezTo>
                  <a:cubicBezTo>
                    <a:pt x="195" y="164"/>
                    <a:pt x="226" y="114"/>
                    <a:pt x="225" y="73"/>
                  </a:cubicBezTo>
                  <a:cubicBezTo>
                    <a:pt x="224" y="32"/>
                    <a:pt x="192" y="0"/>
                    <a:pt x="153" y="1"/>
                  </a:cubicBezTo>
                  <a:close/>
                  <a:moveTo>
                    <a:pt x="155" y="261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4" y="191"/>
                    <a:pt x="209" y="189"/>
                    <a:pt x="213" y="190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1" y="202"/>
                    <a:pt x="291" y="216"/>
                    <a:pt x="293" y="225"/>
                  </a:cubicBezTo>
                  <a:cubicBezTo>
                    <a:pt x="304" y="309"/>
                    <a:pt x="310" y="336"/>
                    <a:pt x="304" y="385"/>
                  </a:cubicBezTo>
                  <a:cubicBezTo>
                    <a:pt x="303" y="396"/>
                    <a:pt x="294" y="404"/>
                    <a:pt x="282" y="404"/>
                  </a:cubicBezTo>
                  <a:cubicBezTo>
                    <a:pt x="27" y="404"/>
                    <a:pt x="27" y="404"/>
                    <a:pt x="27" y="404"/>
                  </a:cubicBezTo>
                  <a:cubicBezTo>
                    <a:pt x="15" y="404"/>
                    <a:pt x="6" y="396"/>
                    <a:pt x="5" y="385"/>
                  </a:cubicBezTo>
                  <a:cubicBezTo>
                    <a:pt x="0" y="336"/>
                    <a:pt x="5" y="309"/>
                    <a:pt x="16" y="225"/>
                  </a:cubicBezTo>
                  <a:cubicBezTo>
                    <a:pt x="18" y="216"/>
                    <a:pt x="28" y="202"/>
                    <a:pt x="46" y="199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100" y="189"/>
                    <a:pt x="105" y="191"/>
                    <a:pt x="108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6727619" y="2616977"/>
              <a:ext cx="180672" cy="154705"/>
            </a:xfrm>
            <a:custGeom>
              <a:avLst/>
              <a:gdLst>
                <a:gd name="T0" fmla="*/ 85 w 209"/>
                <a:gd name="T1" fmla="*/ 19 h 179"/>
                <a:gd name="T2" fmla="*/ 104 w 209"/>
                <a:gd name="T3" fmla="*/ 0 h 179"/>
                <a:gd name="T4" fmla="*/ 124 w 209"/>
                <a:gd name="T5" fmla="*/ 19 h 179"/>
                <a:gd name="T6" fmla="*/ 124 w 209"/>
                <a:gd name="T7" fmla="*/ 98 h 179"/>
                <a:gd name="T8" fmla="*/ 197 w 209"/>
                <a:gd name="T9" fmla="*/ 141 h 179"/>
                <a:gd name="T10" fmla="*/ 204 w 209"/>
                <a:gd name="T11" fmla="*/ 167 h 179"/>
                <a:gd name="T12" fmla="*/ 178 w 209"/>
                <a:gd name="T13" fmla="*/ 174 h 179"/>
                <a:gd name="T14" fmla="*/ 104 w 209"/>
                <a:gd name="T15" fmla="*/ 131 h 179"/>
                <a:gd name="T16" fmla="*/ 31 w 209"/>
                <a:gd name="T17" fmla="*/ 174 h 179"/>
                <a:gd name="T18" fmla="*/ 5 w 209"/>
                <a:gd name="T19" fmla="*/ 167 h 179"/>
                <a:gd name="T20" fmla="*/ 12 w 209"/>
                <a:gd name="T21" fmla="*/ 141 h 179"/>
                <a:gd name="T22" fmla="*/ 85 w 209"/>
                <a:gd name="T23" fmla="*/ 98 h 179"/>
                <a:gd name="T24" fmla="*/ 85 w 209"/>
                <a:gd name="T25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79">
                  <a:moveTo>
                    <a:pt x="85" y="19"/>
                  </a:moveTo>
                  <a:cubicBezTo>
                    <a:pt x="85" y="8"/>
                    <a:pt x="94" y="0"/>
                    <a:pt x="104" y="0"/>
                  </a:cubicBezTo>
                  <a:cubicBezTo>
                    <a:pt x="115" y="0"/>
                    <a:pt x="124" y="8"/>
                    <a:pt x="124" y="1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206" y="146"/>
                    <a:pt x="209" y="158"/>
                    <a:pt x="204" y="167"/>
                  </a:cubicBezTo>
                  <a:cubicBezTo>
                    <a:pt x="198" y="176"/>
                    <a:pt x="187" y="179"/>
                    <a:pt x="178" y="17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22" y="179"/>
                    <a:pt x="11" y="176"/>
                    <a:pt x="5" y="167"/>
                  </a:cubicBezTo>
                  <a:cubicBezTo>
                    <a:pt x="0" y="158"/>
                    <a:pt x="3" y="146"/>
                    <a:pt x="12" y="141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19"/>
                    <a:pt x="85" y="19"/>
                    <a:pt x="8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6903901" y="2632337"/>
              <a:ext cx="268082" cy="349274"/>
            </a:xfrm>
            <a:custGeom>
              <a:avLst/>
              <a:gdLst>
                <a:gd name="T0" fmla="*/ 154 w 310"/>
                <a:gd name="T1" fmla="*/ 1 h 404"/>
                <a:gd name="T2" fmla="*/ 85 w 310"/>
                <a:gd name="T3" fmla="*/ 76 h 404"/>
                <a:gd name="T4" fmla="*/ 157 w 310"/>
                <a:gd name="T5" fmla="*/ 165 h 404"/>
                <a:gd name="T6" fmla="*/ 226 w 310"/>
                <a:gd name="T7" fmla="*/ 73 h 404"/>
                <a:gd name="T8" fmla="*/ 154 w 310"/>
                <a:gd name="T9" fmla="*/ 1 h 404"/>
                <a:gd name="T10" fmla="*/ 155 w 310"/>
                <a:gd name="T11" fmla="*/ 261 h 404"/>
                <a:gd name="T12" fmla="*/ 202 w 310"/>
                <a:gd name="T13" fmla="*/ 195 h 404"/>
                <a:gd name="T14" fmla="*/ 214 w 310"/>
                <a:gd name="T15" fmla="*/ 190 h 404"/>
                <a:gd name="T16" fmla="*/ 264 w 310"/>
                <a:gd name="T17" fmla="*/ 199 h 404"/>
                <a:gd name="T18" fmla="*/ 294 w 310"/>
                <a:gd name="T19" fmla="*/ 225 h 404"/>
                <a:gd name="T20" fmla="*/ 305 w 310"/>
                <a:gd name="T21" fmla="*/ 385 h 404"/>
                <a:gd name="T22" fmla="*/ 283 w 310"/>
                <a:gd name="T23" fmla="*/ 404 h 404"/>
                <a:gd name="T24" fmla="*/ 28 w 310"/>
                <a:gd name="T25" fmla="*/ 404 h 404"/>
                <a:gd name="T26" fmla="*/ 6 w 310"/>
                <a:gd name="T27" fmla="*/ 385 h 404"/>
                <a:gd name="T28" fmla="*/ 17 w 310"/>
                <a:gd name="T29" fmla="*/ 225 h 404"/>
                <a:gd name="T30" fmla="*/ 47 w 310"/>
                <a:gd name="T31" fmla="*/ 199 h 404"/>
                <a:gd name="T32" fmla="*/ 97 w 310"/>
                <a:gd name="T33" fmla="*/ 190 h 404"/>
                <a:gd name="T34" fmla="*/ 109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4" y="1"/>
                  </a:moveTo>
                  <a:cubicBezTo>
                    <a:pt x="115" y="1"/>
                    <a:pt x="84" y="35"/>
                    <a:pt x="85" y="76"/>
                  </a:cubicBezTo>
                  <a:cubicBezTo>
                    <a:pt x="86" y="117"/>
                    <a:pt x="118" y="166"/>
                    <a:pt x="157" y="165"/>
                  </a:cubicBezTo>
                  <a:cubicBezTo>
                    <a:pt x="196" y="164"/>
                    <a:pt x="227" y="114"/>
                    <a:pt x="226" y="73"/>
                  </a:cubicBezTo>
                  <a:cubicBezTo>
                    <a:pt x="225" y="32"/>
                    <a:pt x="193" y="0"/>
                    <a:pt x="154" y="1"/>
                  </a:cubicBezTo>
                  <a:close/>
                  <a:moveTo>
                    <a:pt x="155" y="261"/>
                  </a:moveTo>
                  <a:cubicBezTo>
                    <a:pt x="202" y="195"/>
                    <a:pt x="202" y="195"/>
                    <a:pt x="202" y="195"/>
                  </a:cubicBezTo>
                  <a:cubicBezTo>
                    <a:pt x="205" y="191"/>
                    <a:pt x="209" y="189"/>
                    <a:pt x="214" y="190"/>
                  </a:cubicBezTo>
                  <a:cubicBezTo>
                    <a:pt x="264" y="199"/>
                    <a:pt x="264" y="199"/>
                    <a:pt x="264" y="199"/>
                  </a:cubicBezTo>
                  <a:cubicBezTo>
                    <a:pt x="282" y="202"/>
                    <a:pt x="292" y="216"/>
                    <a:pt x="294" y="225"/>
                  </a:cubicBezTo>
                  <a:cubicBezTo>
                    <a:pt x="305" y="309"/>
                    <a:pt x="310" y="336"/>
                    <a:pt x="305" y="385"/>
                  </a:cubicBezTo>
                  <a:cubicBezTo>
                    <a:pt x="304" y="396"/>
                    <a:pt x="295" y="404"/>
                    <a:pt x="283" y="404"/>
                  </a:cubicBezTo>
                  <a:cubicBezTo>
                    <a:pt x="28" y="404"/>
                    <a:pt x="28" y="404"/>
                    <a:pt x="28" y="404"/>
                  </a:cubicBezTo>
                  <a:cubicBezTo>
                    <a:pt x="16" y="404"/>
                    <a:pt x="7" y="396"/>
                    <a:pt x="6" y="385"/>
                  </a:cubicBezTo>
                  <a:cubicBezTo>
                    <a:pt x="0" y="336"/>
                    <a:pt x="6" y="309"/>
                    <a:pt x="17" y="225"/>
                  </a:cubicBezTo>
                  <a:cubicBezTo>
                    <a:pt x="19" y="216"/>
                    <a:pt x="29" y="202"/>
                    <a:pt x="47" y="199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101" y="189"/>
                    <a:pt x="106" y="191"/>
                    <a:pt x="109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0" name="Freeform 8"/>
          <p:cNvSpPr/>
          <p:nvPr/>
        </p:nvSpPr>
        <p:spPr bwMode="auto">
          <a:xfrm rot="16200000">
            <a:off x="5439196" y="3608423"/>
            <a:ext cx="1134105" cy="1519310"/>
          </a:xfrm>
          <a:custGeom>
            <a:avLst/>
            <a:gdLst>
              <a:gd name="T0" fmla="*/ 0 w 308"/>
              <a:gd name="T1" fmla="*/ 6 h 412"/>
              <a:gd name="T2" fmla="*/ 166 w 308"/>
              <a:gd name="T3" fmla="*/ 5 h 412"/>
              <a:gd name="T4" fmla="*/ 273 w 308"/>
              <a:gd name="T5" fmla="*/ 76 h 412"/>
              <a:gd name="T6" fmla="*/ 304 w 308"/>
              <a:gd name="T7" fmla="*/ 150 h 412"/>
              <a:gd name="T8" fmla="*/ 305 w 308"/>
              <a:gd name="T9" fmla="*/ 180 h 412"/>
              <a:gd name="T10" fmla="*/ 225 w 308"/>
              <a:gd name="T11" fmla="*/ 375 h 412"/>
              <a:gd name="T12" fmla="*/ 220 w 308"/>
              <a:gd name="T13" fmla="*/ 386 h 412"/>
              <a:gd name="T14" fmla="*/ 170 w 308"/>
              <a:gd name="T15" fmla="*/ 382 h 412"/>
              <a:gd name="T16" fmla="*/ 142 w 308"/>
              <a:gd name="T17" fmla="*/ 314 h 412"/>
              <a:gd name="T18" fmla="*/ 34 w 308"/>
              <a:gd name="T19" fmla="*/ 60 h 412"/>
              <a:gd name="T20" fmla="*/ 0 w 308"/>
              <a:gd name="T21" fmla="*/ 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8" h="412">
                <a:moveTo>
                  <a:pt x="0" y="6"/>
                </a:moveTo>
                <a:cubicBezTo>
                  <a:pt x="53" y="6"/>
                  <a:pt x="110" y="10"/>
                  <a:pt x="166" y="5"/>
                </a:cubicBezTo>
                <a:cubicBezTo>
                  <a:pt x="224" y="0"/>
                  <a:pt x="256" y="23"/>
                  <a:pt x="273" y="76"/>
                </a:cubicBezTo>
                <a:cubicBezTo>
                  <a:pt x="281" y="101"/>
                  <a:pt x="295" y="125"/>
                  <a:pt x="304" y="150"/>
                </a:cubicBezTo>
                <a:cubicBezTo>
                  <a:pt x="308" y="159"/>
                  <a:pt x="308" y="171"/>
                  <a:pt x="305" y="180"/>
                </a:cubicBezTo>
                <a:cubicBezTo>
                  <a:pt x="279" y="245"/>
                  <a:pt x="252" y="310"/>
                  <a:pt x="225" y="375"/>
                </a:cubicBezTo>
                <a:cubicBezTo>
                  <a:pt x="224" y="379"/>
                  <a:pt x="222" y="383"/>
                  <a:pt x="220" y="386"/>
                </a:cubicBezTo>
                <a:cubicBezTo>
                  <a:pt x="203" y="412"/>
                  <a:pt x="184" y="411"/>
                  <a:pt x="170" y="382"/>
                </a:cubicBezTo>
                <a:cubicBezTo>
                  <a:pt x="159" y="360"/>
                  <a:pt x="152" y="336"/>
                  <a:pt x="142" y="314"/>
                </a:cubicBezTo>
                <a:cubicBezTo>
                  <a:pt x="106" y="229"/>
                  <a:pt x="71" y="144"/>
                  <a:pt x="34" y="60"/>
                </a:cubicBezTo>
                <a:cubicBezTo>
                  <a:pt x="26" y="41"/>
                  <a:pt x="12" y="25"/>
                  <a:pt x="0" y="6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5801517" y="4112566"/>
            <a:ext cx="177662" cy="236350"/>
            <a:chOff x="8776738" y="4901987"/>
            <a:chExt cx="528116" cy="702571"/>
          </a:xfrm>
          <a:solidFill>
            <a:schemeClr val="bg1">
              <a:lumMod val="95000"/>
            </a:schemeClr>
          </a:solidFill>
        </p:grpSpPr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8776738" y="4901987"/>
              <a:ext cx="519705" cy="702571"/>
            </a:xfrm>
            <a:custGeom>
              <a:avLst/>
              <a:gdLst>
                <a:gd name="T0" fmla="*/ 592 w 601"/>
                <a:gd name="T1" fmla="*/ 600 h 813"/>
                <a:gd name="T2" fmla="*/ 374 w 601"/>
                <a:gd name="T3" fmla="*/ 589 h 813"/>
                <a:gd name="T4" fmla="*/ 374 w 601"/>
                <a:gd name="T5" fmla="*/ 423 h 813"/>
                <a:gd name="T6" fmla="*/ 601 w 601"/>
                <a:gd name="T7" fmla="*/ 435 h 813"/>
                <a:gd name="T8" fmla="*/ 533 w 601"/>
                <a:gd name="T9" fmla="*/ 514 h 813"/>
                <a:gd name="T10" fmla="*/ 592 w 601"/>
                <a:gd name="T11" fmla="*/ 600 h 813"/>
                <a:gd name="T12" fmla="*/ 253 w 601"/>
                <a:gd name="T13" fmla="*/ 44 h 813"/>
                <a:gd name="T14" fmla="*/ 298 w 601"/>
                <a:gd name="T15" fmla="*/ 0 h 813"/>
                <a:gd name="T16" fmla="*/ 342 w 601"/>
                <a:gd name="T17" fmla="*/ 44 h 813"/>
                <a:gd name="T18" fmla="*/ 342 w 601"/>
                <a:gd name="T19" fmla="*/ 103 h 813"/>
                <a:gd name="T20" fmla="*/ 253 w 601"/>
                <a:gd name="T21" fmla="*/ 108 h 813"/>
                <a:gd name="T22" fmla="*/ 253 w 601"/>
                <a:gd name="T23" fmla="*/ 44 h 813"/>
                <a:gd name="T24" fmla="*/ 342 w 601"/>
                <a:gd name="T25" fmla="*/ 332 h 813"/>
                <a:gd name="T26" fmla="*/ 342 w 601"/>
                <a:gd name="T27" fmla="*/ 737 h 813"/>
                <a:gd name="T28" fmla="*/ 355 w 601"/>
                <a:gd name="T29" fmla="*/ 750 h 813"/>
                <a:gd name="T30" fmla="*/ 380 w 601"/>
                <a:gd name="T31" fmla="*/ 750 h 813"/>
                <a:gd name="T32" fmla="*/ 415 w 601"/>
                <a:gd name="T33" fmla="*/ 786 h 813"/>
                <a:gd name="T34" fmla="*/ 415 w 601"/>
                <a:gd name="T35" fmla="*/ 813 h 813"/>
                <a:gd name="T36" fmla="*/ 180 w 601"/>
                <a:gd name="T37" fmla="*/ 813 h 813"/>
                <a:gd name="T38" fmla="*/ 180 w 601"/>
                <a:gd name="T39" fmla="*/ 786 h 813"/>
                <a:gd name="T40" fmla="*/ 216 w 601"/>
                <a:gd name="T41" fmla="*/ 750 h 813"/>
                <a:gd name="T42" fmla="*/ 240 w 601"/>
                <a:gd name="T43" fmla="*/ 750 h 813"/>
                <a:gd name="T44" fmla="*/ 253 w 601"/>
                <a:gd name="T45" fmla="*/ 737 h 813"/>
                <a:gd name="T46" fmla="*/ 253 w 601"/>
                <a:gd name="T47" fmla="*/ 337 h 813"/>
                <a:gd name="T48" fmla="*/ 342 w 601"/>
                <a:gd name="T49" fmla="*/ 332 h 813"/>
                <a:gd name="T50" fmla="*/ 221 w 601"/>
                <a:gd name="T51" fmla="*/ 581 h 813"/>
                <a:gd name="T52" fmla="*/ 59 w 601"/>
                <a:gd name="T53" fmla="*/ 572 h 813"/>
                <a:gd name="T54" fmla="*/ 0 w 601"/>
                <a:gd name="T55" fmla="*/ 486 h 813"/>
                <a:gd name="T56" fmla="*/ 68 w 601"/>
                <a:gd name="T57" fmla="*/ 407 h 813"/>
                <a:gd name="T58" fmla="*/ 221 w 601"/>
                <a:gd name="T59" fmla="*/ 415 h 813"/>
                <a:gd name="T60" fmla="*/ 221 w 601"/>
                <a:gd name="T61" fmla="*/ 58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1" h="813">
                  <a:moveTo>
                    <a:pt x="592" y="600"/>
                  </a:moveTo>
                  <a:cubicBezTo>
                    <a:pt x="374" y="589"/>
                    <a:pt x="374" y="589"/>
                    <a:pt x="374" y="589"/>
                  </a:cubicBezTo>
                  <a:cubicBezTo>
                    <a:pt x="374" y="423"/>
                    <a:pt x="374" y="423"/>
                    <a:pt x="374" y="423"/>
                  </a:cubicBezTo>
                  <a:cubicBezTo>
                    <a:pt x="601" y="435"/>
                    <a:pt x="601" y="435"/>
                    <a:pt x="601" y="435"/>
                  </a:cubicBezTo>
                  <a:cubicBezTo>
                    <a:pt x="533" y="514"/>
                    <a:pt x="533" y="514"/>
                    <a:pt x="533" y="514"/>
                  </a:cubicBezTo>
                  <a:cubicBezTo>
                    <a:pt x="592" y="600"/>
                    <a:pt x="592" y="600"/>
                    <a:pt x="592" y="600"/>
                  </a:cubicBezTo>
                  <a:close/>
                  <a:moveTo>
                    <a:pt x="253" y="44"/>
                  </a:moveTo>
                  <a:cubicBezTo>
                    <a:pt x="253" y="20"/>
                    <a:pt x="273" y="0"/>
                    <a:pt x="298" y="0"/>
                  </a:cubicBezTo>
                  <a:cubicBezTo>
                    <a:pt x="322" y="0"/>
                    <a:pt x="342" y="20"/>
                    <a:pt x="342" y="4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3" y="44"/>
                    <a:pt x="253" y="44"/>
                    <a:pt x="253" y="44"/>
                  </a:cubicBezTo>
                  <a:close/>
                  <a:moveTo>
                    <a:pt x="342" y="332"/>
                  </a:moveTo>
                  <a:cubicBezTo>
                    <a:pt x="342" y="737"/>
                    <a:pt x="342" y="737"/>
                    <a:pt x="342" y="737"/>
                  </a:cubicBezTo>
                  <a:cubicBezTo>
                    <a:pt x="342" y="744"/>
                    <a:pt x="348" y="750"/>
                    <a:pt x="355" y="750"/>
                  </a:cubicBezTo>
                  <a:cubicBezTo>
                    <a:pt x="380" y="750"/>
                    <a:pt x="380" y="750"/>
                    <a:pt x="380" y="750"/>
                  </a:cubicBezTo>
                  <a:cubicBezTo>
                    <a:pt x="399" y="750"/>
                    <a:pt x="415" y="766"/>
                    <a:pt x="415" y="786"/>
                  </a:cubicBezTo>
                  <a:cubicBezTo>
                    <a:pt x="415" y="813"/>
                    <a:pt x="415" y="813"/>
                    <a:pt x="415" y="813"/>
                  </a:cubicBezTo>
                  <a:cubicBezTo>
                    <a:pt x="180" y="813"/>
                    <a:pt x="180" y="813"/>
                    <a:pt x="180" y="813"/>
                  </a:cubicBezTo>
                  <a:cubicBezTo>
                    <a:pt x="180" y="786"/>
                    <a:pt x="180" y="786"/>
                    <a:pt x="180" y="786"/>
                  </a:cubicBezTo>
                  <a:cubicBezTo>
                    <a:pt x="180" y="766"/>
                    <a:pt x="196" y="750"/>
                    <a:pt x="216" y="750"/>
                  </a:cubicBezTo>
                  <a:cubicBezTo>
                    <a:pt x="240" y="750"/>
                    <a:pt x="240" y="750"/>
                    <a:pt x="240" y="750"/>
                  </a:cubicBezTo>
                  <a:cubicBezTo>
                    <a:pt x="247" y="750"/>
                    <a:pt x="253" y="744"/>
                    <a:pt x="253" y="737"/>
                  </a:cubicBezTo>
                  <a:cubicBezTo>
                    <a:pt x="253" y="337"/>
                    <a:pt x="253" y="337"/>
                    <a:pt x="253" y="337"/>
                  </a:cubicBezTo>
                  <a:cubicBezTo>
                    <a:pt x="342" y="332"/>
                    <a:pt x="342" y="332"/>
                    <a:pt x="342" y="332"/>
                  </a:cubicBezTo>
                  <a:close/>
                  <a:moveTo>
                    <a:pt x="221" y="581"/>
                  </a:moveTo>
                  <a:cubicBezTo>
                    <a:pt x="59" y="572"/>
                    <a:pt x="59" y="572"/>
                    <a:pt x="59" y="572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221" y="415"/>
                    <a:pt x="221" y="415"/>
                    <a:pt x="221" y="415"/>
                  </a:cubicBezTo>
                  <a:cubicBezTo>
                    <a:pt x="221" y="581"/>
                    <a:pt x="221" y="581"/>
                    <a:pt x="221" y="5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3" name="Freeform 24"/>
            <p:cNvSpPr/>
            <p:nvPr/>
          </p:nvSpPr>
          <p:spPr bwMode="auto">
            <a:xfrm>
              <a:off x="8785515" y="5009147"/>
              <a:ext cx="519339" cy="166774"/>
            </a:xfrm>
            <a:custGeom>
              <a:avLst/>
              <a:gdLst>
                <a:gd name="T0" fmla="*/ 0 w 1420"/>
                <a:gd name="T1" fmla="*/ 66 h 456"/>
                <a:gd name="T2" fmla="*/ 631 w 1420"/>
                <a:gd name="T3" fmla="*/ 33 h 456"/>
                <a:gd name="T4" fmla="*/ 1259 w 1420"/>
                <a:gd name="T5" fmla="*/ 0 h 456"/>
                <a:gd name="T6" fmla="*/ 1420 w 1420"/>
                <a:gd name="T7" fmla="*/ 189 h 456"/>
                <a:gd name="T8" fmla="*/ 1281 w 1420"/>
                <a:gd name="T9" fmla="*/ 390 h 456"/>
                <a:gd name="T10" fmla="*/ 650 w 1420"/>
                <a:gd name="T11" fmla="*/ 423 h 456"/>
                <a:gd name="T12" fmla="*/ 21 w 1420"/>
                <a:gd name="T13" fmla="*/ 456 h 456"/>
                <a:gd name="T14" fmla="*/ 160 w 1420"/>
                <a:gd name="T15" fmla="*/ 253 h 456"/>
                <a:gd name="T16" fmla="*/ 0 w 1420"/>
                <a:gd name="T17" fmla="*/ 66 h 456"/>
                <a:gd name="T18" fmla="*/ 0 w 1420"/>
                <a:gd name="T19" fmla="*/ 6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0" h="456">
                  <a:moveTo>
                    <a:pt x="0" y="66"/>
                  </a:moveTo>
                  <a:lnTo>
                    <a:pt x="631" y="33"/>
                  </a:lnTo>
                  <a:lnTo>
                    <a:pt x="1259" y="0"/>
                  </a:lnTo>
                  <a:lnTo>
                    <a:pt x="1420" y="189"/>
                  </a:lnTo>
                  <a:lnTo>
                    <a:pt x="1281" y="390"/>
                  </a:lnTo>
                  <a:lnTo>
                    <a:pt x="650" y="423"/>
                  </a:lnTo>
                  <a:lnTo>
                    <a:pt x="21" y="456"/>
                  </a:lnTo>
                  <a:lnTo>
                    <a:pt x="160" y="253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7037727" y="5191225"/>
            <a:ext cx="3888774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76"/>
          <p:cNvSpPr txBox="1"/>
          <p:nvPr/>
        </p:nvSpPr>
        <p:spPr>
          <a:xfrm>
            <a:off x="7037727" y="482450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037727" y="3552233"/>
            <a:ext cx="3888774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76"/>
          <p:cNvSpPr txBox="1"/>
          <p:nvPr/>
        </p:nvSpPr>
        <p:spPr>
          <a:xfrm>
            <a:off x="7037727" y="318551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90835" y="4296736"/>
            <a:ext cx="3888774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6"/>
          <p:cNvSpPr txBox="1"/>
          <p:nvPr/>
        </p:nvSpPr>
        <p:spPr>
          <a:xfrm>
            <a:off x="3742585" y="3930017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190835" y="2657744"/>
            <a:ext cx="3888774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76"/>
          <p:cNvSpPr txBox="1"/>
          <p:nvPr/>
        </p:nvSpPr>
        <p:spPr>
          <a:xfrm>
            <a:off x="3742585" y="2291025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517840" y="2026734"/>
            <a:ext cx="3459122" cy="1216882"/>
          </a:xfrm>
          <a:prstGeom prst="roundRect">
            <a:avLst/>
          </a:prstGeom>
          <a:noFill/>
          <a:ln w="19050" cmpd="sng">
            <a:solidFill>
              <a:srgbClr val="002B41"/>
            </a:solidFill>
            <a:prstDash val="solid"/>
            <a:round/>
            <a:headEnd type="none"/>
            <a:tailEnd type="none" w="med" len="med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093964" y="2208714"/>
            <a:ext cx="876002" cy="876002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75274" y="2272186"/>
            <a:ext cx="279810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608455" y="2026734"/>
            <a:ext cx="3459122" cy="1216882"/>
          </a:xfrm>
          <a:prstGeom prst="roundRect">
            <a:avLst/>
          </a:prstGeom>
          <a:noFill/>
          <a:ln w="19050" cmpd="sng">
            <a:solidFill>
              <a:srgbClr val="002B41"/>
            </a:solidFill>
            <a:prstDash val="solid"/>
            <a:round/>
            <a:headEnd type="none"/>
            <a:tailEnd type="none" w="med" len="med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184579" y="2208714"/>
            <a:ext cx="876002" cy="876002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65889" y="2272186"/>
            <a:ext cx="279810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 flipH="1">
            <a:off x="7169355" y="4146254"/>
            <a:ext cx="3459122" cy="1216882"/>
          </a:xfrm>
          <a:prstGeom prst="roundRect">
            <a:avLst/>
          </a:prstGeom>
          <a:noFill/>
          <a:ln w="19050" cmpd="sng">
            <a:solidFill>
              <a:srgbClr val="002B41"/>
            </a:solidFill>
            <a:prstDash val="solid"/>
            <a:round/>
            <a:headEnd type="none" w="med" len="med"/>
            <a:tailEnd type="oval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 flipH="1">
            <a:off x="10180907" y="4321161"/>
            <a:ext cx="876002" cy="876002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7276077" y="4391706"/>
            <a:ext cx="279810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 flipH="1">
            <a:off x="2078740" y="4146254"/>
            <a:ext cx="3459122" cy="1216882"/>
          </a:xfrm>
          <a:prstGeom prst="roundRect">
            <a:avLst/>
          </a:prstGeom>
          <a:noFill/>
          <a:ln w="19050" cmpd="sng">
            <a:solidFill>
              <a:srgbClr val="002B41"/>
            </a:solidFill>
            <a:prstDash val="solid"/>
            <a:round/>
            <a:headEnd type="none" w="med" len="med"/>
            <a:tailEnd type="oval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flipH="1">
            <a:off x="5090292" y="4321161"/>
            <a:ext cx="876002" cy="876002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2185462" y="4391706"/>
            <a:ext cx="279810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6107" y="2260191"/>
            <a:ext cx="9539785" cy="2781884"/>
          </a:xfrm>
          <a:prstGeom prst="rect">
            <a:avLst/>
          </a:prstGeom>
          <a:noFill/>
          <a:ln w="28575">
            <a:solidFill>
              <a:srgbClr val="002B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309" y="1677650"/>
            <a:ext cx="4189122" cy="3033247"/>
          </a:xfrm>
          <a:prstGeom prst="rect">
            <a:avLst/>
          </a:prstGeom>
        </p:spPr>
      </p:pic>
      <p:sp>
        <p:nvSpPr>
          <p:cNvPr id="7" name="TextBox 76"/>
          <p:cNvSpPr txBox="1"/>
          <p:nvPr/>
        </p:nvSpPr>
        <p:spPr>
          <a:xfrm>
            <a:off x="1698622" y="256260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98622" y="2962718"/>
            <a:ext cx="3938249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椭圆 6"/>
          <p:cNvSpPr/>
          <p:nvPr/>
        </p:nvSpPr>
        <p:spPr>
          <a:xfrm flipH="1" flipV="1">
            <a:off x="6165595" y="3582383"/>
            <a:ext cx="1639889" cy="1888738"/>
          </a:xfrm>
          <a:custGeom>
            <a:avLst/>
            <a:gdLst/>
            <a:ahLst/>
            <a:cxnLst/>
            <a:rect l="l" t="t" r="r" b="b"/>
            <a:pathLst>
              <a:path w="1352978" h="1558290">
                <a:moveTo>
                  <a:pt x="779145" y="0"/>
                </a:moveTo>
                <a:cubicBezTo>
                  <a:pt x="1007226" y="0"/>
                  <a:pt x="1212417" y="98002"/>
                  <a:pt x="1352978" y="255954"/>
                </a:cubicBezTo>
                <a:cubicBezTo>
                  <a:pt x="1230457" y="395537"/>
                  <a:pt x="1158327" y="578918"/>
                  <a:pt x="1158327" y="779145"/>
                </a:cubicBezTo>
                <a:cubicBezTo>
                  <a:pt x="1158327" y="979373"/>
                  <a:pt x="1230457" y="1162753"/>
                  <a:pt x="1352978" y="1302337"/>
                </a:cubicBezTo>
                <a:cubicBezTo>
                  <a:pt x="1212417" y="1460288"/>
                  <a:pt x="1007226" y="1558290"/>
                  <a:pt x="779145" y="1558290"/>
                </a:cubicBezTo>
                <a:cubicBezTo>
                  <a:pt x="348835" y="1558290"/>
                  <a:pt x="0" y="1209455"/>
                  <a:pt x="0" y="779145"/>
                </a:cubicBezTo>
                <a:cubicBezTo>
                  <a:pt x="0" y="611543"/>
                  <a:pt x="52919" y="456302"/>
                  <a:pt x="144162" y="330069"/>
                </a:cubicBezTo>
                <a:lnTo>
                  <a:pt x="109784" y="108908"/>
                </a:lnTo>
                <a:lnTo>
                  <a:pt x="331101" y="143310"/>
                </a:lnTo>
                <a:cubicBezTo>
                  <a:pt x="457190" y="52617"/>
                  <a:pt x="612023" y="0"/>
                  <a:pt x="779145" y="0"/>
                </a:cubicBez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1"/>
          <p:cNvSpPr/>
          <p:nvPr/>
        </p:nvSpPr>
        <p:spPr>
          <a:xfrm flipH="1" flipV="1">
            <a:off x="4386515" y="3831007"/>
            <a:ext cx="1888738" cy="1640112"/>
          </a:xfrm>
          <a:custGeom>
            <a:avLst/>
            <a:gdLst/>
            <a:ahLst/>
            <a:cxnLst/>
            <a:rect l="l" t="t" r="r" b="b"/>
            <a:pathLst>
              <a:path w="1558290" h="1353163">
                <a:moveTo>
                  <a:pt x="779145" y="0"/>
                </a:moveTo>
                <a:cubicBezTo>
                  <a:pt x="946584" y="0"/>
                  <a:pt x="1101686" y="52816"/>
                  <a:pt x="1227870" y="143872"/>
                </a:cubicBezTo>
                <a:lnTo>
                  <a:pt x="1452805" y="108907"/>
                </a:lnTo>
                <a:lnTo>
                  <a:pt x="1417746" y="334454"/>
                </a:lnTo>
                <a:cubicBezTo>
                  <a:pt x="1506649" y="460075"/>
                  <a:pt x="1558290" y="613579"/>
                  <a:pt x="1558290" y="779145"/>
                </a:cubicBezTo>
                <a:cubicBezTo>
                  <a:pt x="1558290" y="1007122"/>
                  <a:pt x="1460378" y="1212230"/>
                  <a:pt x="1302560" y="1352794"/>
                </a:cubicBezTo>
                <a:cubicBezTo>
                  <a:pt x="1163008" y="1230383"/>
                  <a:pt x="979715" y="1158329"/>
                  <a:pt x="779593" y="1158329"/>
                </a:cubicBezTo>
                <a:cubicBezTo>
                  <a:pt x="579261" y="1158329"/>
                  <a:pt x="395794" y="1230534"/>
                  <a:pt x="256179" y="1353163"/>
                </a:cubicBezTo>
                <a:cubicBezTo>
                  <a:pt x="98093" y="1212607"/>
                  <a:pt x="0" y="1007331"/>
                  <a:pt x="0" y="779145"/>
                </a:cubicBezTo>
                <a:cubicBezTo>
                  <a:pt x="0" y="348835"/>
                  <a:pt x="348835" y="0"/>
                  <a:pt x="779145" y="0"/>
                </a:cubicBez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6"/>
          <p:cNvSpPr/>
          <p:nvPr/>
        </p:nvSpPr>
        <p:spPr>
          <a:xfrm>
            <a:off x="4386515" y="2063656"/>
            <a:ext cx="1639889" cy="1888738"/>
          </a:xfrm>
          <a:custGeom>
            <a:avLst/>
            <a:gdLst/>
            <a:ahLst/>
            <a:cxnLst/>
            <a:rect l="l" t="t" r="r" b="b"/>
            <a:pathLst>
              <a:path w="1352978" h="1558290">
                <a:moveTo>
                  <a:pt x="779145" y="0"/>
                </a:moveTo>
                <a:cubicBezTo>
                  <a:pt x="1007226" y="0"/>
                  <a:pt x="1212417" y="98002"/>
                  <a:pt x="1352978" y="255954"/>
                </a:cubicBezTo>
                <a:cubicBezTo>
                  <a:pt x="1230457" y="395537"/>
                  <a:pt x="1158327" y="578918"/>
                  <a:pt x="1158327" y="779145"/>
                </a:cubicBezTo>
                <a:cubicBezTo>
                  <a:pt x="1158327" y="979373"/>
                  <a:pt x="1230457" y="1162753"/>
                  <a:pt x="1352978" y="1302337"/>
                </a:cubicBezTo>
                <a:cubicBezTo>
                  <a:pt x="1212417" y="1460288"/>
                  <a:pt x="1007226" y="1558290"/>
                  <a:pt x="779145" y="1558290"/>
                </a:cubicBezTo>
                <a:cubicBezTo>
                  <a:pt x="348835" y="1558290"/>
                  <a:pt x="0" y="1209455"/>
                  <a:pt x="0" y="779145"/>
                </a:cubicBezTo>
                <a:cubicBezTo>
                  <a:pt x="0" y="611543"/>
                  <a:pt x="52919" y="456302"/>
                  <a:pt x="144162" y="330069"/>
                </a:cubicBezTo>
                <a:lnTo>
                  <a:pt x="109784" y="108908"/>
                </a:lnTo>
                <a:lnTo>
                  <a:pt x="331101" y="143310"/>
                </a:lnTo>
                <a:cubicBezTo>
                  <a:pt x="457190" y="52617"/>
                  <a:pt x="612023" y="0"/>
                  <a:pt x="779145" y="0"/>
                </a:cubicBez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61"/>
          <p:cNvSpPr/>
          <p:nvPr/>
        </p:nvSpPr>
        <p:spPr>
          <a:xfrm>
            <a:off x="5904673" y="2051594"/>
            <a:ext cx="1888738" cy="1640112"/>
          </a:xfrm>
          <a:custGeom>
            <a:avLst/>
            <a:gdLst/>
            <a:ahLst/>
            <a:cxnLst/>
            <a:rect l="l" t="t" r="r" b="b"/>
            <a:pathLst>
              <a:path w="1558290" h="1353163">
                <a:moveTo>
                  <a:pt x="779145" y="0"/>
                </a:moveTo>
                <a:cubicBezTo>
                  <a:pt x="946584" y="0"/>
                  <a:pt x="1101686" y="52816"/>
                  <a:pt x="1227870" y="143872"/>
                </a:cubicBezTo>
                <a:lnTo>
                  <a:pt x="1452805" y="108907"/>
                </a:lnTo>
                <a:lnTo>
                  <a:pt x="1417746" y="334454"/>
                </a:lnTo>
                <a:cubicBezTo>
                  <a:pt x="1506649" y="460075"/>
                  <a:pt x="1558290" y="613579"/>
                  <a:pt x="1558290" y="779145"/>
                </a:cubicBezTo>
                <a:cubicBezTo>
                  <a:pt x="1558290" y="1007122"/>
                  <a:pt x="1460378" y="1212230"/>
                  <a:pt x="1302560" y="1352794"/>
                </a:cubicBezTo>
                <a:cubicBezTo>
                  <a:pt x="1163008" y="1230383"/>
                  <a:pt x="979715" y="1158329"/>
                  <a:pt x="779593" y="1158329"/>
                </a:cubicBezTo>
                <a:cubicBezTo>
                  <a:pt x="579261" y="1158329"/>
                  <a:pt x="395794" y="1230534"/>
                  <a:pt x="256179" y="1353163"/>
                </a:cubicBezTo>
                <a:cubicBezTo>
                  <a:pt x="98093" y="1212607"/>
                  <a:pt x="0" y="1007331"/>
                  <a:pt x="0" y="779145"/>
                </a:cubicBezTo>
                <a:cubicBezTo>
                  <a:pt x="0" y="348835"/>
                  <a:pt x="348835" y="0"/>
                  <a:pt x="779145" y="0"/>
                </a:cubicBez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21"/>
          <p:cNvSpPr txBox="1"/>
          <p:nvPr/>
        </p:nvSpPr>
        <p:spPr>
          <a:xfrm>
            <a:off x="4698240" y="2597245"/>
            <a:ext cx="107202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400" kern="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22"/>
          <p:cNvSpPr txBox="1"/>
          <p:nvPr/>
        </p:nvSpPr>
        <p:spPr>
          <a:xfrm>
            <a:off x="6376977" y="2572958"/>
            <a:ext cx="98784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23"/>
          <p:cNvSpPr txBox="1"/>
          <p:nvPr/>
        </p:nvSpPr>
        <p:spPr>
          <a:xfrm>
            <a:off x="4752714" y="4298304"/>
            <a:ext cx="110480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4"/>
          <p:cNvSpPr txBox="1"/>
          <p:nvPr/>
        </p:nvSpPr>
        <p:spPr>
          <a:xfrm>
            <a:off x="6500763" y="4225672"/>
            <a:ext cx="102114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400" kern="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7942998" y="42908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942998" y="4690937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942998" y="18385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42998" y="2238637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2441511" y="42908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90788" y="4690937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2441511" y="18385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90788" y="2238637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58419" y="3173927"/>
            <a:ext cx="4041656" cy="2694437"/>
            <a:chOff x="230126" y="2180286"/>
            <a:chExt cx="4399970" cy="2933313"/>
          </a:xfrm>
        </p:grpSpPr>
        <p:graphicFrame>
          <p:nvGraphicFramePr>
            <p:cNvPr id="6" name="图表 5"/>
            <p:cNvGraphicFramePr/>
            <p:nvPr>
              <p:extLst>
                <p:ext uri="{D42A27DB-BD31-4B8C-83A1-F6EECF244321}">
                  <p14:modId xmlns:p14="http://schemas.microsoft.com/office/powerpoint/2010/main" val="1075541688"/>
                </p:ext>
              </p:extLst>
            </p:nvPr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3"/>
            <p:cNvSpPr txBox="1"/>
            <p:nvPr/>
          </p:nvSpPr>
          <p:spPr>
            <a:xfrm>
              <a:off x="2027648" y="3171446"/>
              <a:ext cx="1014262" cy="703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002B4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</a:t>
              </a:r>
              <a:r>
                <a:rPr lang="en-US" altLang="zh-CN" dirty="0" smtClean="0">
                  <a:solidFill>
                    <a:srgbClr val="002B4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77978" y="3173927"/>
            <a:ext cx="4041656" cy="2694437"/>
            <a:chOff x="230126" y="2180286"/>
            <a:chExt cx="4399970" cy="2933313"/>
          </a:xfrm>
        </p:grpSpPr>
        <p:graphicFrame>
          <p:nvGraphicFramePr>
            <p:cNvPr id="9" name="图表 8"/>
            <p:cNvGraphicFramePr/>
            <p:nvPr>
              <p:extLst>
                <p:ext uri="{D42A27DB-BD31-4B8C-83A1-F6EECF244321}">
                  <p14:modId xmlns:p14="http://schemas.microsoft.com/office/powerpoint/2010/main" val="4065947450"/>
                </p:ext>
              </p:extLst>
            </p:nvPr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TextBox 3"/>
            <p:cNvSpPr txBox="1"/>
            <p:nvPr/>
          </p:nvSpPr>
          <p:spPr>
            <a:xfrm>
              <a:off x="2080841" y="3171446"/>
              <a:ext cx="1014262" cy="703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002B4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36</a:t>
              </a:r>
              <a:r>
                <a:rPr lang="en-US" altLang="zh-CN" dirty="0" smtClean="0">
                  <a:solidFill>
                    <a:srgbClr val="002B4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TextBox 76"/>
          <p:cNvSpPr txBox="1"/>
          <p:nvPr/>
        </p:nvSpPr>
        <p:spPr>
          <a:xfrm>
            <a:off x="1628358" y="156559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28358" y="1934927"/>
            <a:ext cx="2932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7308460" y="156559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08460" y="1934927"/>
            <a:ext cx="2932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Rectangle 58"/>
          <p:cNvSpPr>
            <a:spLocks noChangeArrowheads="1"/>
          </p:cNvSpPr>
          <p:nvPr/>
        </p:nvSpPr>
        <p:spPr bwMode="auto">
          <a:xfrm rot="2700000">
            <a:off x="3737952" y="2246012"/>
            <a:ext cx="1440000" cy="14400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58"/>
          <p:cNvSpPr>
            <a:spLocks noChangeArrowheads="1"/>
          </p:cNvSpPr>
          <p:nvPr/>
        </p:nvSpPr>
        <p:spPr bwMode="auto">
          <a:xfrm rot="2700000">
            <a:off x="5376000" y="2246012"/>
            <a:ext cx="1440000" cy="14400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58"/>
          <p:cNvSpPr>
            <a:spLocks noChangeArrowheads="1"/>
          </p:cNvSpPr>
          <p:nvPr/>
        </p:nvSpPr>
        <p:spPr bwMode="auto">
          <a:xfrm rot="2700000">
            <a:off x="7084003" y="2246012"/>
            <a:ext cx="1440000" cy="14400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28"/>
          <p:cNvSpPr>
            <a:spLocks noEditPoints="1"/>
          </p:cNvSpPr>
          <p:nvPr/>
        </p:nvSpPr>
        <p:spPr bwMode="auto">
          <a:xfrm>
            <a:off x="5723670" y="2607118"/>
            <a:ext cx="721832" cy="688172"/>
          </a:xfrm>
          <a:custGeom>
            <a:avLst/>
            <a:gdLst>
              <a:gd name="T0" fmla="*/ 188 w 490"/>
              <a:gd name="T1" fmla="*/ 199 h 467"/>
              <a:gd name="T2" fmla="*/ 162 w 490"/>
              <a:gd name="T3" fmla="*/ 123 h 467"/>
              <a:gd name="T4" fmla="*/ 162 w 490"/>
              <a:gd name="T5" fmla="*/ 117 h 467"/>
              <a:gd name="T6" fmla="*/ 329 w 490"/>
              <a:gd name="T7" fmla="*/ 117 h 467"/>
              <a:gd name="T8" fmla="*/ 329 w 490"/>
              <a:gd name="T9" fmla="*/ 123 h 467"/>
              <a:gd name="T10" fmla="*/ 303 w 490"/>
              <a:gd name="T11" fmla="*/ 199 h 467"/>
              <a:gd name="T12" fmla="*/ 391 w 490"/>
              <a:gd name="T13" fmla="*/ 244 h 467"/>
              <a:gd name="T14" fmla="*/ 445 w 490"/>
              <a:gd name="T15" fmla="*/ 172 h 467"/>
              <a:gd name="T16" fmla="*/ 445 w 490"/>
              <a:gd name="T17" fmla="*/ 172 h 467"/>
              <a:gd name="T18" fmla="*/ 407 w 490"/>
              <a:gd name="T19" fmla="*/ 94 h 467"/>
              <a:gd name="T20" fmla="*/ 375 w 490"/>
              <a:gd name="T21" fmla="*/ 93 h 467"/>
              <a:gd name="T22" fmla="*/ 337 w 490"/>
              <a:gd name="T23" fmla="*/ 172 h 467"/>
              <a:gd name="T24" fmla="*/ 337 w 490"/>
              <a:gd name="T25" fmla="*/ 172 h 467"/>
              <a:gd name="T26" fmla="*/ 391 w 490"/>
              <a:gd name="T27" fmla="*/ 244 h 467"/>
              <a:gd name="T28" fmla="*/ 344 w 490"/>
              <a:gd name="T29" fmla="*/ 173 h 467"/>
              <a:gd name="T30" fmla="*/ 349 w 490"/>
              <a:gd name="T31" fmla="*/ 148 h 467"/>
              <a:gd name="T32" fmla="*/ 430 w 490"/>
              <a:gd name="T33" fmla="*/ 134 h 467"/>
              <a:gd name="T34" fmla="*/ 434 w 490"/>
              <a:gd name="T35" fmla="*/ 160 h 467"/>
              <a:gd name="T36" fmla="*/ 422 w 490"/>
              <a:gd name="T37" fmla="*/ 217 h 467"/>
              <a:gd name="T38" fmla="*/ 360 w 490"/>
              <a:gd name="T39" fmla="*/ 217 h 467"/>
              <a:gd name="T40" fmla="*/ 137 w 490"/>
              <a:gd name="T41" fmla="*/ 221 h 467"/>
              <a:gd name="T42" fmla="*/ 154 w 490"/>
              <a:gd name="T43" fmla="*/ 172 h 467"/>
              <a:gd name="T44" fmla="*/ 154 w 490"/>
              <a:gd name="T45" fmla="*/ 168 h 467"/>
              <a:gd name="T46" fmla="*/ 99 w 490"/>
              <a:gd name="T47" fmla="*/ 92 h 467"/>
              <a:gd name="T48" fmla="*/ 46 w 490"/>
              <a:gd name="T49" fmla="*/ 168 h 467"/>
              <a:gd name="T50" fmla="*/ 46 w 490"/>
              <a:gd name="T51" fmla="*/ 172 h 467"/>
              <a:gd name="T52" fmla="*/ 62 w 490"/>
              <a:gd name="T53" fmla="*/ 221 h 467"/>
              <a:gd name="T54" fmla="*/ 68 w 490"/>
              <a:gd name="T55" fmla="*/ 217 h 467"/>
              <a:gd name="T56" fmla="*/ 56 w 490"/>
              <a:gd name="T57" fmla="*/ 160 h 467"/>
              <a:gd name="T58" fmla="*/ 61 w 490"/>
              <a:gd name="T59" fmla="*/ 134 h 467"/>
              <a:gd name="T60" fmla="*/ 142 w 490"/>
              <a:gd name="T61" fmla="*/ 148 h 467"/>
              <a:gd name="T62" fmla="*/ 146 w 490"/>
              <a:gd name="T63" fmla="*/ 173 h 467"/>
              <a:gd name="T64" fmla="*/ 100 w 490"/>
              <a:gd name="T65" fmla="*/ 237 h 467"/>
              <a:gd name="T66" fmla="*/ 262 w 490"/>
              <a:gd name="T67" fmla="*/ 291 h 467"/>
              <a:gd name="T68" fmla="*/ 252 w 490"/>
              <a:gd name="T69" fmla="*/ 313 h 467"/>
              <a:gd name="T70" fmla="*/ 314 w 490"/>
              <a:gd name="T71" fmla="*/ 264 h 467"/>
              <a:gd name="T72" fmla="*/ 402 w 490"/>
              <a:gd name="T73" fmla="*/ 437 h 467"/>
              <a:gd name="T74" fmla="*/ 119 w 490"/>
              <a:gd name="T75" fmla="*/ 467 h 467"/>
              <a:gd name="T76" fmla="*/ 88 w 490"/>
              <a:gd name="T77" fmla="*/ 334 h 467"/>
              <a:gd name="T78" fmla="*/ 231 w 490"/>
              <a:gd name="T79" fmla="*/ 413 h 467"/>
              <a:gd name="T80" fmla="*/ 238 w 490"/>
              <a:gd name="T81" fmla="*/ 308 h 467"/>
              <a:gd name="T82" fmla="*/ 229 w 490"/>
              <a:gd name="T83" fmla="*/ 288 h 467"/>
              <a:gd name="T84" fmla="*/ 259 w 490"/>
              <a:gd name="T85" fmla="*/ 286 h 467"/>
              <a:gd name="T86" fmla="*/ 262 w 490"/>
              <a:gd name="T87" fmla="*/ 291 h 467"/>
              <a:gd name="T88" fmla="*/ 490 w 490"/>
              <a:gd name="T89" fmla="*/ 305 h 467"/>
              <a:gd name="T90" fmla="*/ 412 w 490"/>
              <a:gd name="T91" fmla="*/ 312 h 467"/>
              <a:gd name="T92" fmla="*/ 416 w 490"/>
              <a:gd name="T93" fmla="*/ 388 h 467"/>
              <a:gd name="T94" fmla="*/ 490 w 490"/>
              <a:gd name="T95" fmla="*/ 371 h 467"/>
              <a:gd name="T96" fmla="*/ 16 w 490"/>
              <a:gd name="T97" fmla="*/ 388 h 467"/>
              <a:gd name="T98" fmla="*/ 74 w 490"/>
              <a:gd name="T99" fmla="*/ 334 h 467"/>
              <a:gd name="T100" fmla="*/ 139 w 490"/>
              <a:gd name="T101" fmla="*/ 260 h 467"/>
              <a:gd name="T102" fmla="*/ 0 w 490"/>
              <a:gd name="T103" fmla="*/ 371 h 467"/>
              <a:gd name="T104" fmla="*/ 245 w 490"/>
              <a:gd name="T105" fmla="*/ 223 h 467"/>
              <a:gd name="T106" fmla="*/ 317 w 490"/>
              <a:gd name="T107" fmla="*/ 124 h 467"/>
              <a:gd name="T108" fmla="*/ 310 w 490"/>
              <a:gd name="T109" fmla="*/ 85 h 467"/>
              <a:gd name="T110" fmla="*/ 274 w 490"/>
              <a:gd name="T111" fmla="*/ 61 h 467"/>
              <a:gd name="T112" fmla="*/ 216 w 490"/>
              <a:gd name="T113" fmla="*/ 61 h 467"/>
              <a:gd name="T114" fmla="*/ 185 w 490"/>
              <a:gd name="T115" fmla="*/ 64 h 467"/>
              <a:gd name="T116" fmla="*/ 178 w 490"/>
              <a:gd name="T117" fmla="*/ 105 h 467"/>
              <a:gd name="T118" fmla="*/ 197 w 490"/>
              <a:gd name="T119" fmla="*/ 19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0" h="467">
                <a:moveTo>
                  <a:pt x="245" y="235"/>
                </a:moveTo>
                <a:cubicBezTo>
                  <a:pt x="224" y="235"/>
                  <a:pt x="203" y="220"/>
                  <a:pt x="188" y="199"/>
                </a:cubicBezTo>
                <a:cubicBezTo>
                  <a:pt x="172" y="178"/>
                  <a:pt x="162" y="150"/>
                  <a:pt x="162" y="123"/>
                </a:cubicBezTo>
                <a:cubicBezTo>
                  <a:pt x="162" y="123"/>
                  <a:pt x="162" y="123"/>
                  <a:pt x="162" y="123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2" y="121"/>
                  <a:pt x="162" y="119"/>
                  <a:pt x="162" y="117"/>
                </a:cubicBezTo>
                <a:cubicBezTo>
                  <a:pt x="162" y="52"/>
                  <a:pt x="151" y="0"/>
                  <a:pt x="245" y="0"/>
                </a:cubicBezTo>
                <a:cubicBezTo>
                  <a:pt x="340" y="0"/>
                  <a:pt x="329" y="52"/>
                  <a:pt x="329" y="117"/>
                </a:cubicBezTo>
                <a:cubicBezTo>
                  <a:pt x="329" y="119"/>
                  <a:pt x="329" y="121"/>
                  <a:pt x="329" y="122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29" y="150"/>
                  <a:pt x="318" y="178"/>
                  <a:pt x="303" y="199"/>
                </a:cubicBezTo>
                <a:cubicBezTo>
                  <a:pt x="287" y="220"/>
                  <a:pt x="266" y="235"/>
                  <a:pt x="245" y="235"/>
                </a:cubicBezTo>
                <a:close/>
                <a:moveTo>
                  <a:pt x="391" y="244"/>
                </a:moveTo>
                <a:cubicBezTo>
                  <a:pt x="404" y="244"/>
                  <a:pt x="418" y="235"/>
                  <a:pt x="428" y="221"/>
                </a:cubicBezTo>
                <a:cubicBezTo>
                  <a:pt x="438" y="208"/>
                  <a:pt x="445" y="190"/>
                  <a:pt x="445" y="172"/>
                </a:cubicBezTo>
                <a:cubicBezTo>
                  <a:pt x="445" y="172"/>
                  <a:pt x="445" y="172"/>
                  <a:pt x="445" y="172"/>
                </a:cubicBezTo>
                <a:cubicBezTo>
                  <a:pt x="445" y="172"/>
                  <a:pt x="445" y="172"/>
                  <a:pt x="445" y="172"/>
                </a:cubicBezTo>
                <a:cubicBezTo>
                  <a:pt x="445" y="170"/>
                  <a:pt x="445" y="169"/>
                  <a:pt x="445" y="168"/>
                </a:cubicBezTo>
                <a:cubicBezTo>
                  <a:pt x="445" y="131"/>
                  <a:pt x="451" y="99"/>
                  <a:pt x="407" y="94"/>
                </a:cubicBezTo>
                <a:cubicBezTo>
                  <a:pt x="402" y="93"/>
                  <a:pt x="397" y="92"/>
                  <a:pt x="391" y="92"/>
                </a:cubicBezTo>
                <a:cubicBezTo>
                  <a:pt x="385" y="92"/>
                  <a:pt x="380" y="93"/>
                  <a:pt x="375" y="93"/>
                </a:cubicBezTo>
                <a:cubicBezTo>
                  <a:pt x="331" y="99"/>
                  <a:pt x="337" y="130"/>
                  <a:pt x="337" y="168"/>
                </a:cubicBezTo>
                <a:cubicBezTo>
                  <a:pt x="337" y="169"/>
                  <a:pt x="337" y="170"/>
                  <a:pt x="337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7" y="190"/>
                  <a:pt x="344" y="208"/>
                  <a:pt x="354" y="221"/>
                </a:cubicBezTo>
                <a:cubicBezTo>
                  <a:pt x="364" y="235"/>
                  <a:pt x="377" y="244"/>
                  <a:pt x="391" y="244"/>
                </a:cubicBezTo>
                <a:close/>
                <a:moveTo>
                  <a:pt x="360" y="217"/>
                </a:moveTo>
                <a:cubicBezTo>
                  <a:pt x="351" y="204"/>
                  <a:pt x="345" y="188"/>
                  <a:pt x="344" y="173"/>
                </a:cubicBezTo>
                <a:cubicBezTo>
                  <a:pt x="348" y="160"/>
                  <a:pt x="348" y="160"/>
                  <a:pt x="348" y="160"/>
                </a:cubicBezTo>
                <a:cubicBezTo>
                  <a:pt x="349" y="156"/>
                  <a:pt x="349" y="152"/>
                  <a:pt x="349" y="148"/>
                </a:cubicBezTo>
                <a:cubicBezTo>
                  <a:pt x="349" y="142"/>
                  <a:pt x="349" y="138"/>
                  <a:pt x="352" y="134"/>
                </a:cubicBezTo>
                <a:cubicBezTo>
                  <a:pt x="354" y="127"/>
                  <a:pt x="429" y="127"/>
                  <a:pt x="430" y="134"/>
                </a:cubicBezTo>
                <a:cubicBezTo>
                  <a:pt x="433" y="138"/>
                  <a:pt x="433" y="142"/>
                  <a:pt x="433" y="148"/>
                </a:cubicBezTo>
                <a:cubicBezTo>
                  <a:pt x="433" y="152"/>
                  <a:pt x="433" y="156"/>
                  <a:pt x="434" y="160"/>
                </a:cubicBezTo>
                <a:cubicBezTo>
                  <a:pt x="437" y="173"/>
                  <a:pt x="437" y="173"/>
                  <a:pt x="437" y="173"/>
                </a:cubicBezTo>
                <a:cubicBezTo>
                  <a:pt x="437" y="188"/>
                  <a:pt x="431" y="204"/>
                  <a:pt x="422" y="217"/>
                </a:cubicBezTo>
                <a:cubicBezTo>
                  <a:pt x="413" y="229"/>
                  <a:pt x="402" y="237"/>
                  <a:pt x="391" y="237"/>
                </a:cubicBezTo>
                <a:cubicBezTo>
                  <a:pt x="380" y="237"/>
                  <a:pt x="368" y="229"/>
                  <a:pt x="360" y="217"/>
                </a:cubicBezTo>
                <a:close/>
                <a:moveTo>
                  <a:pt x="100" y="244"/>
                </a:moveTo>
                <a:cubicBezTo>
                  <a:pt x="113" y="244"/>
                  <a:pt x="127" y="235"/>
                  <a:pt x="137" y="221"/>
                </a:cubicBezTo>
                <a:cubicBezTo>
                  <a:pt x="147" y="208"/>
                  <a:pt x="154" y="190"/>
                  <a:pt x="154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0"/>
                  <a:pt x="154" y="169"/>
                  <a:pt x="154" y="168"/>
                </a:cubicBezTo>
                <a:cubicBezTo>
                  <a:pt x="154" y="130"/>
                  <a:pt x="160" y="99"/>
                  <a:pt x="114" y="93"/>
                </a:cubicBezTo>
                <a:cubicBezTo>
                  <a:pt x="110" y="92"/>
                  <a:pt x="105" y="92"/>
                  <a:pt x="99" y="92"/>
                </a:cubicBezTo>
                <a:cubicBezTo>
                  <a:pt x="93" y="92"/>
                  <a:pt x="87" y="93"/>
                  <a:pt x="82" y="94"/>
                </a:cubicBezTo>
                <a:cubicBezTo>
                  <a:pt x="40" y="100"/>
                  <a:pt x="46" y="131"/>
                  <a:pt x="46" y="168"/>
                </a:cubicBezTo>
                <a:cubicBezTo>
                  <a:pt x="46" y="169"/>
                  <a:pt x="46" y="170"/>
                  <a:pt x="46" y="172"/>
                </a:cubicBezTo>
                <a:cubicBezTo>
                  <a:pt x="46" y="172"/>
                  <a:pt x="46" y="172"/>
                  <a:pt x="46" y="172"/>
                </a:cubicBezTo>
                <a:cubicBezTo>
                  <a:pt x="46" y="172"/>
                  <a:pt x="46" y="172"/>
                  <a:pt x="46" y="172"/>
                </a:cubicBezTo>
                <a:cubicBezTo>
                  <a:pt x="46" y="190"/>
                  <a:pt x="52" y="208"/>
                  <a:pt x="62" y="221"/>
                </a:cubicBezTo>
                <a:cubicBezTo>
                  <a:pt x="72" y="235"/>
                  <a:pt x="86" y="244"/>
                  <a:pt x="100" y="244"/>
                </a:cubicBezTo>
                <a:close/>
                <a:moveTo>
                  <a:pt x="68" y="217"/>
                </a:moveTo>
                <a:cubicBezTo>
                  <a:pt x="59" y="204"/>
                  <a:pt x="53" y="188"/>
                  <a:pt x="53" y="173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7" y="156"/>
                  <a:pt x="57" y="152"/>
                  <a:pt x="58" y="148"/>
                </a:cubicBezTo>
                <a:cubicBezTo>
                  <a:pt x="58" y="142"/>
                  <a:pt x="58" y="138"/>
                  <a:pt x="61" y="134"/>
                </a:cubicBezTo>
                <a:cubicBezTo>
                  <a:pt x="63" y="127"/>
                  <a:pt x="138" y="127"/>
                  <a:pt x="139" y="134"/>
                </a:cubicBezTo>
                <a:cubicBezTo>
                  <a:pt x="141" y="138"/>
                  <a:pt x="142" y="142"/>
                  <a:pt x="142" y="148"/>
                </a:cubicBezTo>
                <a:cubicBezTo>
                  <a:pt x="142" y="152"/>
                  <a:pt x="142" y="156"/>
                  <a:pt x="143" y="160"/>
                </a:cubicBezTo>
                <a:cubicBezTo>
                  <a:pt x="146" y="173"/>
                  <a:pt x="146" y="173"/>
                  <a:pt x="146" y="173"/>
                </a:cubicBezTo>
                <a:cubicBezTo>
                  <a:pt x="146" y="188"/>
                  <a:pt x="140" y="204"/>
                  <a:pt x="131" y="217"/>
                </a:cubicBezTo>
                <a:cubicBezTo>
                  <a:pt x="122" y="229"/>
                  <a:pt x="111" y="237"/>
                  <a:pt x="100" y="237"/>
                </a:cubicBezTo>
                <a:cubicBezTo>
                  <a:pt x="89" y="237"/>
                  <a:pt x="77" y="229"/>
                  <a:pt x="68" y="217"/>
                </a:cubicBezTo>
                <a:close/>
                <a:moveTo>
                  <a:pt x="262" y="291"/>
                </a:moveTo>
                <a:cubicBezTo>
                  <a:pt x="253" y="308"/>
                  <a:pt x="253" y="308"/>
                  <a:pt x="253" y="308"/>
                </a:cubicBezTo>
                <a:cubicBezTo>
                  <a:pt x="252" y="310"/>
                  <a:pt x="251" y="311"/>
                  <a:pt x="252" y="313"/>
                </a:cubicBezTo>
                <a:cubicBezTo>
                  <a:pt x="260" y="412"/>
                  <a:pt x="260" y="412"/>
                  <a:pt x="260" y="412"/>
                </a:cubicBezTo>
                <a:cubicBezTo>
                  <a:pt x="285" y="360"/>
                  <a:pt x="299" y="326"/>
                  <a:pt x="314" y="264"/>
                </a:cubicBezTo>
                <a:cubicBezTo>
                  <a:pt x="364" y="275"/>
                  <a:pt x="402" y="298"/>
                  <a:pt x="402" y="334"/>
                </a:cubicBezTo>
                <a:cubicBezTo>
                  <a:pt x="402" y="437"/>
                  <a:pt x="402" y="437"/>
                  <a:pt x="402" y="437"/>
                </a:cubicBezTo>
                <a:cubicBezTo>
                  <a:pt x="402" y="454"/>
                  <a:pt x="388" y="467"/>
                  <a:pt x="371" y="467"/>
                </a:cubicBezTo>
                <a:cubicBezTo>
                  <a:pt x="287" y="467"/>
                  <a:pt x="203" y="467"/>
                  <a:pt x="119" y="467"/>
                </a:cubicBezTo>
                <a:cubicBezTo>
                  <a:pt x="102" y="467"/>
                  <a:pt x="88" y="454"/>
                  <a:pt x="88" y="437"/>
                </a:cubicBezTo>
                <a:cubicBezTo>
                  <a:pt x="88" y="402"/>
                  <a:pt x="88" y="368"/>
                  <a:pt x="88" y="334"/>
                </a:cubicBezTo>
                <a:cubicBezTo>
                  <a:pt x="88" y="298"/>
                  <a:pt x="126" y="275"/>
                  <a:pt x="176" y="264"/>
                </a:cubicBezTo>
                <a:cubicBezTo>
                  <a:pt x="191" y="327"/>
                  <a:pt x="206" y="360"/>
                  <a:pt x="231" y="413"/>
                </a:cubicBezTo>
                <a:cubicBezTo>
                  <a:pt x="239" y="313"/>
                  <a:pt x="239" y="313"/>
                  <a:pt x="239" y="313"/>
                </a:cubicBezTo>
                <a:cubicBezTo>
                  <a:pt x="239" y="311"/>
                  <a:pt x="239" y="310"/>
                  <a:pt x="238" y="308"/>
                </a:cubicBezTo>
                <a:cubicBezTo>
                  <a:pt x="229" y="291"/>
                  <a:pt x="229" y="291"/>
                  <a:pt x="229" y="291"/>
                </a:cubicBezTo>
                <a:cubicBezTo>
                  <a:pt x="228" y="290"/>
                  <a:pt x="228" y="289"/>
                  <a:pt x="229" y="288"/>
                </a:cubicBezTo>
                <a:cubicBezTo>
                  <a:pt x="229" y="287"/>
                  <a:pt x="230" y="286"/>
                  <a:pt x="231" y="286"/>
                </a:cubicBezTo>
                <a:cubicBezTo>
                  <a:pt x="241" y="286"/>
                  <a:pt x="250" y="286"/>
                  <a:pt x="259" y="286"/>
                </a:cubicBezTo>
                <a:cubicBezTo>
                  <a:pt x="261" y="286"/>
                  <a:pt x="262" y="287"/>
                  <a:pt x="262" y="288"/>
                </a:cubicBezTo>
                <a:cubicBezTo>
                  <a:pt x="263" y="289"/>
                  <a:pt x="263" y="290"/>
                  <a:pt x="262" y="291"/>
                </a:cubicBezTo>
                <a:close/>
                <a:moveTo>
                  <a:pt x="490" y="371"/>
                </a:moveTo>
                <a:cubicBezTo>
                  <a:pt x="490" y="305"/>
                  <a:pt x="490" y="305"/>
                  <a:pt x="490" y="305"/>
                </a:cubicBezTo>
                <a:cubicBezTo>
                  <a:pt x="490" y="263"/>
                  <a:pt x="410" y="248"/>
                  <a:pt x="351" y="260"/>
                </a:cubicBezTo>
                <a:cubicBezTo>
                  <a:pt x="376" y="269"/>
                  <a:pt x="402" y="286"/>
                  <a:pt x="412" y="312"/>
                </a:cubicBezTo>
                <a:cubicBezTo>
                  <a:pt x="415" y="319"/>
                  <a:pt x="416" y="326"/>
                  <a:pt x="416" y="334"/>
                </a:cubicBezTo>
                <a:cubicBezTo>
                  <a:pt x="416" y="388"/>
                  <a:pt x="416" y="388"/>
                  <a:pt x="416" y="388"/>
                </a:cubicBezTo>
                <a:cubicBezTo>
                  <a:pt x="435" y="388"/>
                  <a:pt x="454" y="388"/>
                  <a:pt x="474" y="388"/>
                </a:cubicBezTo>
                <a:cubicBezTo>
                  <a:pt x="483" y="388"/>
                  <a:pt x="490" y="380"/>
                  <a:pt x="490" y="371"/>
                </a:cubicBezTo>
                <a:close/>
                <a:moveTo>
                  <a:pt x="0" y="371"/>
                </a:moveTo>
                <a:cubicBezTo>
                  <a:pt x="0" y="380"/>
                  <a:pt x="7" y="388"/>
                  <a:pt x="16" y="388"/>
                </a:cubicBezTo>
                <a:cubicBezTo>
                  <a:pt x="36" y="388"/>
                  <a:pt x="55" y="388"/>
                  <a:pt x="74" y="388"/>
                </a:cubicBezTo>
                <a:cubicBezTo>
                  <a:pt x="74" y="334"/>
                  <a:pt x="74" y="334"/>
                  <a:pt x="74" y="334"/>
                </a:cubicBezTo>
                <a:cubicBezTo>
                  <a:pt x="74" y="326"/>
                  <a:pt x="75" y="319"/>
                  <a:pt x="78" y="312"/>
                </a:cubicBezTo>
                <a:cubicBezTo>
                  <a:pt x="88" y="286"/>
                  <a:pt x="114" y="269"/>
                  <a:pt x="139" y="260"/>
                </a:cubicBezTo>
                <a:cubicBezTo>
                  <a:pt x="80" y="248"/>
                  <a:pt x="0" y="263"/>
                  <a:pt x="0" y="305"/>
                </a:cubicBezTo>
                <a:cubicBezTo>
                  <a:pt x="0" y="327"/>
                  <a:pt x="0" y="349"/>
                  <a:pt x="0" y="371"/>
                </a:cubicBezTo>
                <a:close/>
                <a:moveTo>
                  <a:pt x="197" y="192"/>
                </a:moveTo>
                <a:cubicBezTo>
                  <a:pt x="211" y="210"/>
                  <a:pt x="228" y="223"/>
                  <a:pt x="245" y="223"/>
                </a:cubicBezTo>
                <a:cubicBezTo>
                  <a:pt x="262" y="223"/>
                  <a:pt x="280" y="210"/>
                  <a:pt x="293" y="192"/>
                </a:cubicBezTo>
                <a:cubicBezTo>
                  <a:pt x="307" y="173"/>
                  <a:pt x="317" y="148"/>
                  <a:pt x="317" y="124"/>
                </a:cubicBezTo>
                <a:cubicBezTo>
                  <a:pt x="312" y="105"/>
                  <a:pt x="312" y="105"/>
                  <a:pt x="312" y="105"/>
                </a:cubicBezTo>
                <a:cubicBezTo>
                  <a:pt x="310" y="98"/>
                  <a:pt x="310" y="91"/>
                  <a:pt x="310" y="85"/>
                </a:cubicBezTo>
                <a:cubicBezTo>
                  <a:pt x="310" y="77"/>
                  <a:pt x="310" y="70"/>
                  <a:pt x="305" y="64"/>
                </a:cubicBezTo>
                <a:cubicBezTo>
                  <a:pt x="298" y="54"/>
                  <a:pt x="287" y="57"/>
                  <a:pt x="274" y="61"/>
                </a:cubicBezTo>
                <a:cubicBezTo>
                  <a:pt x="265" y="64"/>
                  <a:pt x="256" y="66"/>
                  <a:pt x="245" y="66"/>
                </a:cubicBezTo>
                <a:cubicBezTo>
                  <a:pt x="235" y="66"/>
                  <a:pt x="225" y="64"/>
                  <a:pt x="216" y="61"/>
                </a:cubicBezTo>
                <a:cubicBezTo>
                  <a:pt x="216" y="61"/>
                  <a:pt x="216" y="61"/>
                  <a:pt x="216" y="61"/>
                </a:cubicBezTo>
                <a:cubicBezTo>
                  <a:pt x="203" y="57"/>
                  <a:pt x="192" y="54"/>
                  <a:pt x="185" y="64"/>
                </a:cubicBezTo>
                <a:cubicBezTo>
                  <a:pt x="181" y="70"/>
                  <a:pt x="180" y="77"/>
                  <a:pt x="180" y="85"/>
                </a:cubicBezTo>
                <a:cubicBezTo>
                  <a:pt x="180" y="91"/>
                  <a:pt x="180" y="98"/>
                  <a:pt x="178" y="105"/>
                </a:cubicBezTo>
                <a:cubicBezTo>
                  <a:pt x="174" y="124"/>
                  <a:pt x="174" y="124"/>
                  <a:pt x="174" y="124"/>
                </a:cubicBezTo>
                <a:cubicBezTo>
                  <a:pt x="174" y="148"/>
                  <a:pt x="183" y="173"/>
                  <a:pt x="197" y="1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Freeform 29"/>
          <p:cNvSpPr>
            <a:spLocks noEditPoints="1"/>
          </p:cNvSpPr>
          <p:nvPr/>
        </p:nvSpPr>
        <p:spPr bwMode="auto">
          <a:xfrm>
            <a:off x="4193165" y="2651859"/>
            <a:ext cx="506744" cy="598693"/>
          </a:xfrm>
          <a:custGeom>
            <a:avLst/>
            <a:gdLst>
              <a:gd name="T0" fmla="*/ 344 w 420"/>
              <a:gd name="T1" fmla="*/ 0 h 496"/>
              <a:gd name="T2" fmla="*/ 332 w 420"/>
              <a:gd name="T3" fmla="*/ 79 h 496"/>
              <a:gd name="T4" fmla="*/ 347 w 420"/>
              <a:gd name="T5" fmla="*/ 92 h 496"/>
              <a:gd name="T6" fmla="*/ 360 w 420"/>
              <a:gd name="T7" fmla="*/ 13 h 496"/>
              <a:gd name="T8" fmla="*/ 193 w 420"/>
              <a:gd name="T9" fmla="*/ 362 h 496"/>
              <a:gd name="T10" fmla="*/ 145 w 420"/>
              <a:gd name="T11" fmla="*/ 410 h 496"/>
              <a:gd name="T12" fmla="*/ 193 w 420"/>
              <a:gd name="T13" fmla="*/ 362 h 496"/>
              <a:gd name="T14" fmla="*/ 229 w 420"/>
              <a:gd name="T15" fmla="*/ 362 h 496"/>
              <a:gd name="T16" fmla="*/ 276 w 420"/>
              <a:gd name="T17" fmla="*/ 410 h 496"/>
              <a:gd name="T18" fmla="*/ 110 w 420"/>
              <a:gd name="T19" fmla="*/ 362 h 496"/>
              <a:gd name="T20" fmla="*/ 62 w 420"/>
              <a:gd name="T21" fmla="*/ 410 h 496"/>
              <a:gd name="T22" fmla="*/ 110 w 420"/>
              <a:gd name="T23" fmla="*/ 362 h 496"/>
              <a:gd name="T24" fmla="*/ 312 w 420"/>
              <a:gd name="T25" fmla="*/ 291 h 496"/>
              <a:gd name="T26" fmla="*/ 360 w 420"/>
              <a:gd name="T27" fmla="*/ 338 h 496"/>
              <a:gd name="T28" fmla="*/ 193 w 420"/>
              <a:gd name="T29" fmla="*/ 291 h 496"/>
              <a:gd name="T30" fmla="*/ 145 w 420"/>
              <a:gd name="T31" fmla="*/ 338 h 496"/>
              <a:gd name="T32" fmla="*/ 193 w 420"/>
              <a:gd name="T33" fmla="*/ 291 h 496"/>
              <a:gd name="T34" fmla="*/ 229 w 420"/>
              <a:gd name="T35" fmla="*/ 291 h 496"/>
              <a:gd name="T36" fmla="*/ 276 w 420"/>
              <a:gd name="T37" fmla="*/ 338 h 496"/>
              <a:gd name="T38" fmla="*/ 110 w 420"/>
              <a:gd name="T39" fmla="*/ 291 h 496"/>
              <a:gd name="T40" fmla="*/ 62 w 420"/>
              <a:gd name="T41" fmla="*/ 338 h 496"/>
              <a:gd name="T42" fmla="*/ 110 w 420"/>
              <a:gd name="T43" fmla="*/ 291 h 496"/>
              <a:gd name="T44" fmla="*/ 312 w 420"/>
              <a:gd name="T45" fmla="*/ 219 h 496"/>
              <a:gd name="T46" fmla="*/ 360 w 420"/>
              <a:gd name="T47" fmla="*/ 267 h 496"/>
              <a:gd name="T48" fmla="*/ 193 w 420"/>
              <a:gd name="T49" fmla="*/ 219 h 496"/>
              <a:gd name="T50" fmla="*/ 145 w 420"/>
              <a:gd name="T51" fmla="*/ 267 h 496"/>
              <a:gd name="T52" fmla="*/ 193 w 420"/>
              <a:gd name="T53" fmla="*/ 219 h 496"/>
              <a:gd name="T54" fmla="*/ 229 w 420"/>
              <a:gd name="T55" fmla="*/ 219 h 496"/>
              <a:gd name="T56" fmla="*/ 276 w 420"/>
              <a:gd name="T57" fmla="*/ 267 h 496"/>
              <a:gd name="T58" fmla="*/ 77 w 420"/>
              <a:gd name="T59" fmla="*/ 0 h 496"/>
              <a:gd name="T60" fmla="*/ 62 w 420"/>
              <a:gd name="T61" fmla="*/ 13 h 496"/>
              <a:gd name="T62" fmla="*/ 75 w 420"/>
              <a:gd name="T63" fmla="*/ 92 h 496"/>
              <a:gd name="T64" fmla="*/ 90 w 420"/>
              <a:gd name="T65" fmla="*/ 79 h 496"/>
              <a:gd name="T66" fmla="*/ 77 w 420"/>
              <a:gd name="T67" fmla="*/ 0 h 496"/>
              <a:gd name="T68" fmla="*/ 392 w 420"/>
              <a:gd name="T69" fmla="*/ 441 h 496"/>
              <a:gd name="T70" fmla="*/ 34 w 420"/>
              <a:gd name="T71" fmla="*/ 446 h 496"/>
              <a:gd name="T72" fmla="*/ 28 w 420"/>
              <a:gd name="T73" fmla="*/ 185 h 496"/>
              <a:gd name="T74" fmla="*/ 386 w 420"/>
              <a:gd name="T75" fmla="*/ 180 h 496"/>
              <a:gd name="T76" fmla="*/ 392 w 420"/>
              <a:gd name="T77" fmla="*/ 460 h 496"/>
              <a:gd name="T78" fmla="*/ 28 w 420"/>
              <a:gd name="T79" fmla="*/ 463 h 496"/>
              <a:gd name="T80" fmla="*/ 392 w 420"/>
              <a:gd name="T81" fmla="*/ 460 h 496"/>
              <a:gd name="T82" fmla="*/ 392 w 420"/>
              <a:gd name="T83" fmla="*/ 481 h 496"/>
              <a:gd name="T84" fmla="*/ 28 w 420"/>
              <a:gd name="T85" fmla="*/ 478 h 496"/>
              <a:gd name="T86" fmla="*/ 386 w 420"/>
              <a:gd name="T87" fmla="*/ 41 h 496"/>
              <a:gd name="T88" fmla="*/ 420 w 420"/>
              <a:gd name="T89" fmla="*/ 463 h 496"/>
              <a:gd name="T90" fmla="*/ 34 w 420"/>
              <a:gd name="T91" fmla="*/ 496 h 496"/>
              <a:gd name="T92" fmla="*/ 0 w 420"/>
              <a:gd name="T93" fmla="*/ 75 h 496"/>
              <a:gd name="T94" fmla="*/ 51 w 420"/>
              <a:gd name="T95" fmla="*/ 41 h 496"/>
              <a:gd name="T96" fmla="*/ 69 w 420"/>
              <a:gd name="T97" fmla="*/ 106 h 496"/>
              <a:gd name="T98" fmla="*/ 101 w 420"/>
              <a:gd name="T99" fmla="*/ 88 h 496"/>
              <a:gd name="T100" fmla="*/ 321 w 420"/>
              <a:gd name="T101" fmla="*/ 41 h 496"/>
              <a:gd name="T102" fmla="*/ 339 w 420"/>
              <a:gd name="T103" fmla="*/ 106 h 496"/>
              <a:gd name="T104" fmla="*/ 370 w 420"/>
              <a:gd name="T105" fmla="*/ 88 h 496"/>
              <a:gd name="T106" fmla="*/ 386 w 420"/>
              <a:gd name="T107" fmla="*/ 4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0" h="496">
                <a:moveTo>
                  <a:pt x="347" y="0"/>
                </a:moveTo>
                <a:cubicBezTo>
                  <a:pt x="346" y="0"/>
                  <a:pt x="345" y="0"/>
                  <a:pt x="344" y="0"/>
                </a:cubicBezTo>
                <a:cubicBezTo>
                  <a:pt x="337" y="0"/>
                  <a:pt x="332" y="6"/>
                  <a:pt x="332" y="13"/>
                </a:cubicBezTo>
                <a:cubicBezTo>
                  <a:pt x="332" y="79"/>
                  <a:pt x="332" y="79"/>
                  <a:pt x="332" y="79"/>
                </a:cubicBezTo>
                <a:cubicBezTo>
                  <a:pt x="332" y="87"/>
                  <a:pt x="337" y="92"/>
                  <a:pt x="344" y="92"/>
                </a:cubicBezTo>
                <a:cubicBezTo>
                  <a:pt x="345" y="92"/>
                  <a:pt x="346" y="92"/>
                  <a:pt x="347" y="92"/>
                </a:cubicBezTo>
                <a:cubicBezTo>
                  <a:pt x="354" y="92"/>
                  <a:pt x="360" y="87"/>
                  <a:pt x="360" y="79"/>
                </a:cubicBezTo>
                <a:cubicBezTo>
                  <a:pt x="360" y="13"/>
                  <a:pt x="360" y="13"/>
                  <a:pt x="360" y="13"/>
                </a:cubicBezTo>
                <a:cubicBezTo>
                  <a:pt x="360" y="6"/>
                  <a:pt x="354" y="0"/>
                  <a:pt x="347" y="0"/>
                </a:cubicBezTo>
                <a:close/>
                <a:moveTo>
                  <a:pt x="193" y="362"/>
                </a:moveTo>
                <a:cubicBezTo>
                  <a:pt x="177" y="362"/>
                  <a:pt x="161" y="362"/>
                  <a:pt x="145" y="362"/>
                </a:cubicBezTo>
                <a:cubicBezTo>
                  <a:pt x="145" y="378"/>
                  <a:pt x="145" y="394"/>
                  <a:pt x="145" y="410"/>
                </a:cubicBezTo>
                <a:cubicBezTo>
                  <a:pt x="161" y="410"/>
                  <a:pt x="177" y="410"/>
                  <a:pt x="193" y="410"/>
                </a:cubicBezTo>
                <a:cubicBezTo>
                  <a:pt x="193" y="394"/>
                  <a:pt x="193" y="378"/>
                  <a:pt x="193" y="362"/>
                </a:cubicBezTo>
                <a:close/>
                <a:moveTo>
                  <a:pt x="276" y="362"/>
                </a:moveTo>
                <a:cubicBezTo>
                  <a:pt x="260" y="362"/>
                  <a:pt x="245" y="362"/>
                  <a:pt x="229" y="362"/>
                </a:cubicBezTo>
                <a:cubicBezTo>
                  <a:pt x="229" y="378"/>
                  <a:pt x="229" y="394"/>
                  <a:pt x="229" y="410"/>
                </a:cubicBezTo>
                <a:cubicBezTo>
                  <a:pt x="245" y="410"/>
                  <a:pt x="260" y="410"/>
                  <a:pt x="276" y="410"/>
                </a:cubicBezTo>
                <a:cubicBezTo>
                  <a:pt x="276" y="394"/>
                  <a:pt x="276" y="378"/>
                  <a:pt x="276" y="362"/>
                </a:cubicBezTo>
                <a:close/>
                <a:moveTo>
                  <a:pt x="110" y="362"/>
                </a:moveTo>
                <a:cubicBezTo>
                  <a:pt x="62" y="362"/>
                  <a:pt x="62" y="362"/>
                  <a:pt x="62" y="362"/>
                </a:cubicBezTo>
                <a:cubicBezTo>
                  <a:pt x="62" y="410"/>
                  <a:pt x="62" y="410"/>
                  <a:pt x="62" y="410"/>
                </a:cubicBezTo>
                <a:cubicBezTo>
                  <a:pt x="110" y="410"/>
                  <a:pt x="110" y="410"/>
                  <a:pt x="110" y="410"/>
                </a:cubicBezTo>
                <a:cubicBezTo>
                  <a:pt x="110" y="362"/>
                  <a:pt x="110" y="362"/>
                  <a:pt x="110" y="362"/>
                </a:cubicBezTo>
                <a:close/>
                <a:moveTo>
                  <a:pt x="360" y="291"/>
                </a:moveTo>
                <a:cubicBezTo>
                  <a:pt x="312" y="291"/>
                  <a:pt x="312" y="291"/>
                  <a:pt x="312" y="291"/>
                </a:cubicBezTo>
                <a:cubicBezTo>
                  <a:pt x="312" y="338"/>
                  <a:pt x="312" y="338"/>
                  <a:pt x="312" y="338"/>
                </a:cubicBezTo>
                <a:cubicBezTo>
                  <a:pt x="360" y="338"/>
                  <a:pt x="360" y="338"/>
                  <a:pt x="360" y="338"/>
                </a:cubicBezTo>
                <a:cubicBezTo>
                  <a:pt x="360" y="291"/>
                  <a:pt x="360" y="291"/>
                  <a:pt x="360" y="291"/>
                </a:cubicBezTo>
                <a:close/>
                <a:moveTo>
                  <a:pt x="193" y="291"/>
                </a:moveTo>
                <a:cubicBezTo>
                  <a:pt x="177" y="291"/>
                  <a:pt x="161" y="291"/>
                  <a:pt x="145" y="291"/>
                </a:cubicBezTo>
                <a:cubicBezTo>
                  <a:pt x="145" y="306"/>
                  <a:pt x="145" y="322"/>
                  <a:pt x="145" y="338"/>
                </a:cubicBezTo>
                <a:cubicBezTo>
                  <a:pt x="161" y="338"/>
                  <a:pt x="177" y="338"/>
                  <a:pt x="193" y="338"/>
                </a:cubicBezTo>
                <a:cubicBezTo>
                  <a:pt x="193" y="322"/>
                  <a:pt x="193" y="306"/>
                  <a:pt x="193" y="291"/>
                </a:cubicBezTo>
                <a:close/>
                <a:moveTo>
                  <a:pt x="276" y="291"/>
                </a:moveTo>
                <a:cubicBezTo>
                  <a:pt x="260" y="291"/>
                  <a:pt x="245" y="291"/>
                  <a:pt x="229" y="291"/>
                </a:cubicBezTo>
                <a:cubicBezTo>
                  <a:pt x="229" y="306"/>
                  <a:pt x="229" y="322"/>
                  <a:pt x="229" y="338"/>
                </a:cubicBezTo>
                <a:cubicBezTo>
                  <a:pt x="245" y="338"/>
                  <a:pt x="260" y="338"/>
                  <a:pt x="276" y="338"/>
                </a:cubicBezTo>
                <a:cubicBezTo>
                  <a:pt x="276" y="322"/>
                  <a:pt x="276" y="306"/>
                  <a:pt x="276" y="291"/>
                </a:cubicBezTo>
                <a:close/>
                <a:moveTo>
                  <a:pt x="110" y="291"/>
                </a:moveTo>
                <a:cubicBezTo>
                  <a:pt x="62" y="291"/>
                  <a:pt x="62" y="291"/>
                  <a:pt x="62" y="291"/>
                </a:cubicBezTo>
                <a:cubicBezTo>
                  <a:pt x="62" y="338"/>
                  <a:pt x="62" y="338"/>
                  <a:pt x="62" y="338"/>
                </a:cubicBezTo>
                <a:cubicBezTo>
                  <a:pt x="110" y="338"/>
                  <a:pt x="110" y="338"/>
                  <a:pt x="110" y="338"/>
                </a:cubicBezTo>
                <a:cubicBezTo>
                  <a:pt x="110" y="291"/>
                  <a:pt x="110" y="291"/>
                  <a:pt x="110" y="291"/>
                </a:cubicBezTo>
                <a:close/>
                <a:moveTo>
                  <a:pt x="360" y="219"/>
                </a:moveTo>
                <a:cubicBezTo>
                  <a:pt x="312" y="219"/>
                  <a:pt x="312" y="219"/>
                  <a:pt x="312" y="219"/>
                </a:cubicBezTo>
                <a:cubicBezTo>
                  <a:pt x="312" y="267"/>
                  <a:pt x="312" y="267"/>
                  <a:pt x="312" y="267"/>
                </a:cubicBezTo>
                <a:cubicBezTo>
                  <a:pt x="360" y="267"/>
                  <a:pt x="360" y="267"/>
                  <a:pt x="360" y="267"/>
                </a:cubicBezTo>
                <a:cubicBezTo>
                  <a:pt x="360" y="219"/>
                  <a:pt x="360" y="219"/>
                  <a:pt x="360" y="219"/>
                </a:cubicBezTo>
                <a:close/>
                <a:moveTo>
                  <a:pt x="193" y="219"/>
                </a:moveTo>
                <a:cubicBezTo>
                  <a:pt x="177" y="219"/>
                  <a:pt x="161" y="219"/>
                  <a:pt x="145" y="219"/>
                </a:cubicBezTo>
                <a:cubicBezTo>
                  <a:pt x="145" y="235"/>
                  <a:pt x="145" y="251"/>
                  <a:pt x="145" y="267"/>
                </a:cubicBezTo>
                <a:cubicBezTo>
                  <a:pt x="161" y="267"/>
                  <a:pt x="177" y="267"/>
                  <a:pt x="193" y="267"/>
                </a:cubicBezTo>
                <a:cubicBezTo>
                  <a:pt x="193" y="251"/>
                  <a:pt x="193" y="235"/>
                  <a:pt x="193" y="219"/>
                </a:cubicBezTo>
                <a:close/>
                <a:moveTo>
                  <a:pt x="276" y="219"/>
                </a:moveTo>
                <a:cubicBezTo>
                  <a:pt x="260" y="219"/>
                  <a:pt x="245" y="219"/>
                  <a:pt x="229" y="219"/>
                </a:cubicBezTo>
                <a:cubicBezTo>
                  <a:pt x="229" y="235"/>
                  <a:pt x="229" y="251"/>
                  <a:pt x="229" y="267"/>
                </a:cubicBezTo>
                <a:cubicBezTo>
                  <a:pt x="245" y="267"/>
                  <a:pt x="260" y="267"/>
                  <a:pt x="276" y="267"/>
                </a:cubicBezTo>
                <a:cubicBezTo>
                  <a:pt x="276" y="251"/>
                  <a:pt x="276" y="235"/>
                  <a:pt x="276" y="219"/>
                </a:cubicBezTo>
                <a:close/>
                <a:moveTo>
                  <a:pt x="77" y="0"/>
                </a:moveTo>
                <a:cubicBezTo>
                  <a:pt x="76" y="0"/>
                  <a:pt x="76" y="0"/>
                  <a:pt x="75" y="0"/>
                </a:cubicBezTo>
                <a:cubicBezTo>
                  <a:pt x="68" y="0"/>
                  <a:pt x="62" y="6"/>
                  <a:pt x="62" y="13"/>
                </a:cubicBezTo>
                <a:cubicBezTo>
                  <a:pt x="62" y="79"/>
                  <a:pt x="62" y="79"/>
                  <a:pt x="62" y="79"/>
                </a:cubicBezTo>
                <a:cubicBezTo>
                  <a:pt x="62" y="87"/>
                  <a:pt x="68" y="92"/>
                  <a:pt x="75" y="92"/>
                </a:cubicBezTo>
                <a:cubicBezTo>
                  <a:pt x="76" y="92"/>
                  <a:pt x="76" y="92"/>
                  <a:pt x="77" y="92"/>
                </a:cubicBezTo>
                <a:cubicBezTo>
                  <a:pt x="84" y="92"/>
                  <a:pt x="90" y="87"/>
                  <a:pt x="90" y="79"/>
                </a:cubicBezTo>
                <a:cubicBezTo>
                  <a:pt x="90" y="13"/>
                  <a:pt x="90" y="13"/>
                  <a:pt x="90" y="13"/>
                </a:cubicBezTo>
                <a:cubicBezTo>
                  <a:pt x="90" y="6"/>
                  <a:pt x="84" y="0"/>
                  <a:pt x="77" y="0"/>
                </a:cubicBezTo>
                <a:close/>
                <a:moveTo>
                  <a:pt x="392" y="185"/>
                </a:moveTo>
                <a:cubicBezTo>
                  <a:pt x="392" y="441"/>
                  <a:pt x="392" y="441"/>
                  <a:pt x="392" y="441"/>
                </a:cubicBezTo>
                <a:cubicBezTo>
                  <a:pt x="392" y="443"/>
                  <a:pt x="389" y="446"/>
                  <a:pt x="386" y="446"/>
                </a:cubicBezTo>
                <a:cubicBezTo>
                  <a:pt x="34" y="446"/>
                  <a:pt x="34" y="446"/>
                  <a:pt x="34" y="446"/>
                </a:cubicBezTo>
                <a:cubicBezTo>
                  <a:pt x="31" y="446"/>
                  <a:pt x="28" y="443"/>
                  <a:pt x="28" y="441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82"/>
                  <a:pt x="31" y="180"/>
                  <a:pt x="34" y="180"/>
                </a:cubicBezTo>
                <a:cubicBezTo>
                  <a:pt x="386" y="180"/>
                  <a:pt x="386" y="180"/>
                  <a:pt x="386" y="180"/>
                </a:cubicBezTo>
                <a:cubicBezTo>
                  <a:pt x="389" y="180"/>
                  <a:pt x="392" y="182"/>
                  <a:pt x="392" y="185"/>
                </a:cubicBezTo>
                <a:close/>
                <a:moveTo>
                  <a:pt x="392" y="460"/>
                </a:moveTo>
                <a:cubicBezTo>
                  <a:pt x="392" y="463"/>
                  <a:pt x="392" y="463"/>
                  <a:pt x="392" y="463"/>
                </a:cubicBezTo>
                <a:cubicBezTo>
                  <a:pt x="28" y="463"/>
                  <a:pt x="28" y="463"/>
                  <a:pt x="28" y="463"/>
                </a:cubicBezTo>
                <a:cubicBezTo>
                  <a:pt x="28" y="460"/>
                  <a:pt x="28" y="460"/>
                  <a:pt x="28" y="460"/>
                </a:cubicBezTo>
                <a:cubicBezTo>
                  <a:pt x="392" y="460"/>
                  <a:pt x="392" y="460"/>
                  <a:pt x="392" y="460"/>
                </a:cubicBezTo>
                <a:close/>
                <a:moveTo>
                  <a:pt x="392" y="478"/>
                </a:moveTo>
                <a:cubicBezTo>
                  <a:pt x="392" y="481"/>
                  <a:pt x="392" y="481"/>
                  <a:pt x="392" y="481"/>
                </a:cubicBezTo>
                <a:cubicBezTo>
                  <a:pt x="28" y="481"/>
                  <a:pt x="28" y="481"/>
                  <a:pt x="28" y="481"/>
                </a:cubicBezTo>
                <a:cubicBezTo>
                  <a:pt x="28" y="478"/>
                  <a:pt x="28" y="478"/>
                  <a:pt x="28" y="478"/>
                </a:cubicBezTo>
                <a:cubicBezTo>
                  <a:pt x="392" y="478"/>
                  <a:pt x="392" y="478"/>
                  <a:pt x="392" y="478"/>
                </a:cubicBezTo>
                <a:close/>
                <a:moveTo>
                  <a:pt x="386" y="41"/>
                </a:moveTo>
                <a:cubicBezTo>
                  <a:pt x="405" y="41"/>
                  <a:pt x="420" y="56"/>
                  <a:pt x="420" y="75"/>
                </a:cubicBezTo>
                <a:cubicBezTo>
                  <a:pt x="420" y="463"/>
                  <a:pt x="420" y="463"/>
                  <a:pt x="420" y="463"/>
                </a:cubicBezTo>
                <a:cubicBezTo>
                  <a:pt x="420" y="481"/>
                  <a:pt x="405" y="496"/>
                  <a:pt x="386" y="496"/>
                </a:cubicBezTo>
                <a:cubicBezTo>
                  <a:pt x="269" y="496"/>
                  <a:pt x="151" y="496"/>
                  <a:pt x="34" y="496"/>
                </a:cubicBezTo>
                <a:cubicBezTo>
                  <a:pt x="15" y="496"/>
                  <a:pt x="0" y="481"/>
                  <a:pt x="0" y="46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56"/>
                  <a:pt x="15" y="41"/>
                  <a:pt x="3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1" y="57"/>
                  <a:pt x="51" y="72"/>
                  <a:pt x="51" y="88"/>
                </a:cubicBezTo>
                <a:cubicBezTo>
                  <a:pt x="51" y="98"/>
                  <a:pt x="59" y="106"/>
                  <a:pt x="69" y="106"/>
                </a:cubicBezTo>
                <a:cubicBezTo>
                  <a:pt x="74" y="106"/>
                  <a:pt x="78" y="106"/>
                  <a:pt x="83" y="106"/>
                </a:cubicBezTo>
                <a:cubicBezTo>
                  <a:pt x="93" y="106"/>
                  <a:pt x="101" y="98"/>
                  <a:pt x="101" y="88"/>
                </a:cubicBezTo>
                <a:cubicBezTo>
                  <a:pt x="101" y="72"/>
                  <a:pt x="101" y="57"/>
                  <a:pt x="101" y="41"/>
                </a:cubicBezTo>
                <a:cubicBezTo>
                  <a:pt x="321" y="41"/>
                  <a:pt x="321" y="41"/>
                  <a:pt x="321" y="41"/>
                </a:cubicBezTo>
                <a:cubicBezTo>
                  <a:pt x="321" y="57"/>
                  <a:pt x="321" y="72"/>
                  <a:pt x="321" y="88"/>
                </a:cubicBezTo>
                <a:cubicBezTo>
                  <a:pt x="321" y="98"/>
                  <a:pt x="329" y="106"/>
                  <a:pt x="339" y="106"/>
                </a:cubicBezTo>
                <a:cubicBezTo>
                  <a:pt x="343" y="106"/>
                  <a:pt x="348" y="106"/>
                  <a:pt x="352" y="106"/>
                </a:cubicBezTo>
                <a:cubicBezTo>
                  <a:pt x="362" y="106"/>
                  <a:pt x="370" y="98"/>
                  <a:pt x="370" y="88"/>
                </a:cubicBezTo>
                <a:cubicBezTo>
                  <a:pt x="370" y="72"/>
                  <a:pt x="370" y="57"/>
                  <a:pt x="370" y="41"/>
                </a:cubicBezTo>
                <a:lnTo>
                  <a:pt x="386" y="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" name="Freeform 30"/>
          <p:cNvSpPr>
            <a:spLocks noEditPoints="1"/>
          </p:cNvSpPr>
          <p:nvPr/>
        </p:nvSpPr>
        <p:spPr bwMode="auto">
          <a:xfrm>
            <a:off x="7516809" y="2606482"/>
            <a:ext cx="551558" cy="689448"/>
          </a:xfrm>
          <a:custGeom>
            <a:avLst/>
            <a:gdLst>
              <a:gd name="T0" fmla="*/ 100 w 408"/>
              <a:gd name="T1" fmla="*/ 18 h 510"/>
              <a:gd name="T2" fmla="*/ 290 w 408"/>
              <a:gd name="T3" fmla="*/ 368 h 510"/>
              <a:gd name="T4" fmla="*/ 345 w 408"/>
              <a:gd name="T5" fmla="*/ 332 h 510"/>
              <a:gd name="T6" fmla="*/ 259 w 408"/>
              <a:gd name="T7" fmla="*/ 464 h 510"/>
              <a:gd name="T8" fmla="*/ 267 w 408"/>
              <a:gd name="T9" fmla="*/ 397 h 510"/>
              <a:gd name="T10" fmla="*/ 241 w 408"/>
              <a:gd name="T11" fmla="*/ 345 h 510"/>
              <a:gd name="T12" fmla="*/ 216 w 408"/>
              <a:gd name="T13" fmla="*/ 319 h 510"/>
              <a:gd name="T14" fmla="*/ 320 w 408"/>
              <a:gd name="T15" fmla="*/ 474 h 510"/>
              <a:gd name="T16" fmla="*/ 159 w 408"/>
              <a:gd name="T17" fmla="*/ 386 h 510"/>
              <a:gd name="T18" fmla="*/ 196 w 408"/>
              <a:gd name="T19" fmla="*/ 298 h 510"/>
              <a:gd name="T20" fmla="*/ 229 w 408"/>
              <a:gd name="T21" fmla="*/ 381 h 510"/>
              <a:gd name="T22" fmla="*/ 338 w 408"/>
              <a:gd name="T23" fmla="*/ 391 h 510"/>
              <a:gd name="T24" fmla="*/ 278 w 408"/>
              <a:gd name="T25" fmla="*/ 440 h 510"/>
              <a:gd name="T26" fmla="*/ 289 w 408"/>
              <a:gd name="T27" fmla="*/ 332 h 510"/>
              <a:gd name="T28" fmla="*/ 126 w 408"/>
              <a:gd name="T29" fmla="*/ 86 h 510"/>
              <a:gd name="T30" fmla="*/ 138 w 408"/>
              <a:gd name="T31" fmla="*/ 19 h 510"/>
              <a:gd name="T32" fmla="*/ 217 w 408"/>
              <a:gd name="T33" fmla="*/ 61 h 510"/>
              <a:gd name="T34" fmla="*/ 127 w 408"/>
              <a:gd name="T35" fmla="*/ 22 h 510"/>
              <a:gd name="T36" fmla="*/ 244 w 408"/>
              <a:gd name="T37" fmla="*/ 59 h 510"/>
              <a:gd name="T38" fmla="*/ 134 w 408"/>
              <a:gd name="T39" fmla="*/ 343 h 510"/>
              <a:gd name="T40" fmla="*/ 87 w 408"/>
              <a:gd name="T41" fmla="*/ 290 h 510"/>
              <a:gd name="T42" fmla="*/ 86 w 408"/>
              <a:gd name="T43" fmla="*/ 290 h 510"/>
              <a:gd name="T44" fmla="*/ 85 w 408"/>
              <a:gd name="T45" fmla="*/ 290 h 510"/>
              <a:gd name="T46" fmla="*/ 84 w 408"/>
              <a:gd name="T47" fmla="*/ 289 h 510"/>
              <a:gd name="T48" fmla="*/ 83 w 408"/>
              <a:gd name="T49" fmla="*/ 289 h 510"/>
              <a:gd name="T50" fmla="*/ 83 w 408"/>
              <a:gd name="T51" fmla="*/ 289 h 510"/>
              <a:gd name="T52" fmla="*/ 82 w 408"/>
              <a:gd name="T53" fmla="*/ 289 h 510"/>
              <a:gd name="T54" fmla="*/ 81 w 408"/>
              <a:gd name="T55" fmla="*/ 288 h 510"/>
              <a:gd name="T56" fmla="*/ 81 w 408"/>
              <a:gd name="T57" fmla="*/ 288 h 510"/>
              <a:gd name="T58" fmla="*/ 80 w 408"/>
              <a:gd name="T59" fmla="*/ 287 h 510"/>
              <a:gd name="T60" fmla="*/ 80 w 408"/>
              <a:gd name="T61" fmla="*/ 287 h 510"/>
              <a:gd name="T62" fmla="*/ 79 w 408"/>
              <a:gd name="T63" fmla="*/ 286 h 510"/>
              <a:gd name="T64" fmla="*/ 79 w 408"/>
              <a:gd name="T65" fmla="*/ 285 h 510"/>
              <a:gd name="T66" fmla="*/ 78 w 408"/>
              <a:gd name="T67" fmla="*/ 284 h 510"/>
              <a:gd name="T68" fmla="*/ 78 w 408"/>
              <a:gd name="T69" fmla="*/ 284 h 510"/>
              <a:gd name="T70" fmla="*/ 78 w 408"/>
              <a:gd name="T71" fmla="*/ 283 h 510"/>
              <a:gd name="T72" fmla="*/ 78 w 408"/>
              <a:gd name="T73" fmla="*/ 282 h 510"/>
              <a:gd name="T74" fmla="*/ 77 w 408"/>
              <a:gd name="T75" fmla="*/ 281 h 510"/>
              <a:gd name="T76" fmla="*/ 77 w 408"/>
              <a:gd name="T77" fmla="*/ 281 h 510"/>
              <a:gd name="T78" fmla="*/ 77 w 408"/>
              <a:gd name="T79" fmla="*/ 280 h 510"/>
              <a:gd name="T80" fmla="*/ 77 w 408"/>
              <a:gd name="T81" fmla="*/ 279 h 510"/>
              <a:gd name="T82" fmla="*/ 78 w 408"/>
              <a:gd name="T83" fmla="*/ 278 h 510"/>
              <a:gd name="T84" fmla="*/ 78 w 408"/>
              <a:gd name="T85" fmla="*/ 278 h 510"/>
              <a:gd name="T86" fmla="*/ 78 w 408"/>
              <a:gd name="T87" fmla="*/ 277 h 510"/>
              <a:gd name="T88" fmla="*/ 79 w 408"/>
              <a:gd name="T89" fmla="*/ 276 h 510"/>
              <a:gd name="T90" fmla="*/ 79 w 408"/>
              <a:gd name="T91" fmla="*/ 275 h 510"/>
              <a:gd name="T92" fmla="*/ 80 w 408"/>
              <a:gd name="T93" fmla="*/ 274 h 510"/>
              <a:gd name="T94" fmla="*/ 80 w 408"/>
              <a:gd name="T95" fmla="*/ 274 h 510"/>
              <a:gd name="T96" fmla="*/ 81 w 408"/>
              <a:gd name="T97" fmla="*/ 273 h 510"/>
              <a:gd name="T98" fmla="*/ 82 w 408"/>
              <a:gd name="T99" fmla="*/ 272 h 510"/>
              <a:gd name="T100" fmla="*/ 83 w 408"/>
              <a:gd name="T101" fmla="*/ 272 h 510"/>
              <a:gd name="T102" fmla="*/ 84 w 408"/>
              <a:gd name="T103" fmla="*/ 272 h 510"/>
              <a:gd name="T104" fmla="*/ 86 w 408"/>
              <a:gd name="T105" fmla="*/ 271 h 510"/>
              <a:gd name="T106" fmla="*/ 77 w 408"/>
              <a:gd name="T107" fmla="*/ 280 h 510"/>
              <a:gd name="T108" fmla="*/ 87 w 408"/>
              <a:gd name="T109" fmla="*/ 237 h 510"/>
              <a:gd name="T110" fmla="*/ 267 w 408"/>
              <a:gd name="T111" fmla="*/ 175 h 510"/>
              <a:gd name="T112" fmla="*/ 258 w 408"/>
              <a:gd name="T113" fmla="*/ 115 h 510"/>
              <a:gd name="T114" fmla="*/ 87 w 408"/>
              <a:gd name="T115" fmla="*/ 115 h 510"/>
              <a:gd name="T116" fmla="*/ 212 w 408"/>
              <a:gd name="T117" fmla="*/ 28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8" h="510">
                <a:moveTo>
                  <a:pt x="23" y="460"/>
                </a:moveTo>
                <a:cubicBezTo>
                  <a:pt x="147" y="460"/>
                  <a:pt x="147" y="460"/>
                  <a:pt x="147" y="460"/>
                </a:cubicBezTo>
                <a:cubicBezTo>
                  <a:pt x="140" y="447"/>
                  <a:pt x="135" y="434"/>
                  <a:pt x="132" y="419"/>
                </a:cubicBezTo>
                <a:cubicBezTo>
                  <a:pt x="43" y="419"/>
                  <a:pt x="43" y="419"/>
                  <a:pt x="43" y="419"/>
                </a:cubicBezTo>
                <a:cubicBezTo>
                  <a:pt x="43" y="59"/>
                  <a:pt x="43" y="59"/>
                  <a:pt x="43" y="59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11" y="18"/>
                  <a:pt x="0" y="28"/>
                  <a:pt x="0" y="41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450"/>
                  <a:pt x="11" y="460"/>
                  <a:pt x="23" y="460"/>
                </a:cubicBezTo>
                <a:close/>
                <a:moveTo>
                  <a:pt x="286" y="370"/>
                </a:moveTo>
                <a:cubicBezTo>
                  <a:pt x="286" y="370"/>
                  <a:pt x="287" y="369"/>
                  <a:pt x="287" y="369"/>
                </a:cubicBezTo>
                <a:cubicBezTo>
                  <a:pt x="288" y="368"/>
                  <a:pt x="289" y="368"/>
                  <a:pt x="290" y="368"/>
                </a:cubicBezTo>
                <a:cubicBezTo>
                  <a:pt x="291" y="369"/>
                  <a:pt x="291" y="369"/>
                  <a:pt x="291" y="370"/>
                </a:cubicBezTo>
                <a:cubicBezTo>
                  <a:pt x="292" y="370"/>
                  <a:pt x="292" y="370"/>
                  <a:pt x="292" y="370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8" y="324"/>
                  <a:pt x="340" y="323"/>
                  <a:pt x="341" y="323"/>
                </a:cubicBezTo>
                <a:cubicBezTo>
                  <a:pt x="342" y="323"/>
                  <a:pt x="344" y="324"/>
                  <a:pt x="345" y="325"/>
                </a:cubicBezTo>
                <a:cubicBezTo>
                  <a:pt x="346" y="326"/>
                  <a:pt x="346" y="327"/>
                  <a:pt x="346" y="329"/>
                </a:cubicBezTo>
                <a:cubicBezTo>
                  <a:pt x="346" y="330"/>
                  <a:pt x="346" y="331"/>
                  <a:pt x="345" y="332"/>
                </a:cubicBezTo>
                <a:cubicBezTo>
                  <a:pt x="293" y="384"/>
                  <a:pt x="293" y="384"/>
                  <a:pt x="293" y="384"/>
                </a:cubicBezTo>
                <a:cubicBezTo>
                  <a:pt x="300" y="389"/>
                  <a:pt x="300" y="389"/>
                  <a:pt x="300" y="389"/>
                </a:cubicBezTo>
                <a:cubicBezTo>
                  <a:pt x="302" y="391"/>
                  <a:pt x="303" y="392"/>
                  <a:pt x="303" y="394"/>
                </a:cubicBezTo>
                <a:cubicBezTo>
                  <a:pt x="304" y="398"/>
                  <a:pt x="301" y="402"/>
                  <a:pt x="297" y="403"/>
                </a:cubicBezTo>
                <a:cubicBezTo>
                  <a:pt x="295" y="403"/>
                  <a:pt x="293" y="403"/>
                  <a:pt x="291" y="401"/>
                </a:cubicBezTo>
                <a:cubicBezTo>
                  <a:pt x="283" y="396"/>
                  <a:pt x="283" y="396"/>
                  <a:pt x="283" y="396"/>
                </a:cubicBezTo>
                <a:cubicBezTo>
                  <a:pt x="259" y="464"/>
                  <a:pt x="259" y="464"/>
                  <a:pt x="259" y="464"/>
                </a:cubicBezTo>
                <a:cubicBezTo>
                  <a:pt x="259" y="465"/>
                  <a:pt x="258" y="465"/>
                  <a:pt x="258" y="466"/>
                </a:cubicBezTo>
                <a:cubicBezTo>
                  <a:pt x="256" y="466"/>
                  <a:pt x="254" y="466"/>
                  <a:pt x="253" y="464"/>
                </a:cubicBezTo>
                <a:cubicBezTo>
                  <a:pt x="253" y="463"/>
                  <a:pt x="253" y="463"/>
                  <a:pt x="253" y="462"/>
                </a:cubicBezTo>
                <a:cubicBezTo>
                  <a:pt x="274" y="402"/>
                  <a:pt x="274" y="402"/>
                  <a:pt x="274" y="402"/>
                </a:cubicBezTo>
                <a:cubicBezTo>
                  <a:pt x="274" y="402"/>
                  <a:pt x="273" y="403"/>
                  <a:pt x="272" y="403"/>
                </a:cubicBezTo>
                <a:cubicBezTo>
                  <a:pt x="271" y="403"/>
                  <a:pt x="270" y="402"/>
                  <a:pt x="269" y="401"/>
                </a:cubicBezTo>
                <a:cubicBezTo>
                  <a:pt x="268" y="400"/>
                  <a:pt x="267" y="399"/>
                  <a:pt x="267" y="397"/>
                </a:cubicBezTo>
                <a:cubicBezTo>
                  <a:pt x="267" y="396"/>
                  <a:pt x="268" y="394"/>
                  <a:pt x="269" y="393"/>
                </a:cubicBezTo>
                <a:cubicBezTo>
                  <a:pt x="274" y="388"/>
                  <a:pt x="274" y="388"/>
                  <a:pt x="274" y="388"/>
                </a:cubicBezTo>
                <a:cubicBezTo>
                  <a:pt x="232" y="357"/>
                  <a:pt x="232" y="357"/>
                  <a:pt x="232" y="357"/>
                </a:cubicBezTo>
                <a:cubicBezTo>
                  <a:pt x="231" y="356"/>
                  <a:pt x="230" y="354"/>
                  <a:pt x="229" y="352"/>
                </a:cubicBezTo>
                <a:cubicBezTo>
                  <a:pt x="229" y="350"/>
                  <a:pt x="230" y="348"/>
                  <a:pt x="231" y="347"/>
                </a:cubicBezTo>
                <a:cubicBezTo>
                  <a:pt x="232" y="345"/>
                  <a:pt x="234" y="344"/>
                  <a:pt x="236" y="344"/>
                </a:cubicBezTo>
                <a:cubicBezTo>
                  <a:pt x="238" y="344"/>
                  <a:pt x="240" y="344"/>
                  <a:pt x="241" y="345"/>
                </a:cubicBezTo>
                <a:cubicBezTo>
                  <a:pt x="283" y="377"/>
                  <a:pt x="283" y="377"/>
                  <a:pt x="283" y="377"/>
                </a:cubicBezTo>
                <a:cubicBezTo>
                  <a:pt x="286" y="370"/>
                  <a:pt x="286" y="370"/>
                  <a:pt x="286" y="370"/>
                </a:cubicBezTo>
                <a:close/>
                <a:moveTo>
                  <a:pt x="350" y="319"/>
                </a:moveTo>
                <a:cubicBezTo>
                  <a:pt x="342" y="310"/>
                  <a:pt x="331" y="303"/>
                  <a:pt x="320" y="299"/>
                </a:cubicBezTo>
                <a:cubicBezTo>
                  <a:pt x="309" y="294"/>
                  <a:pt x="296" y="291"/>
                  <a:pt x="283" y="291"/>
                </a:cubicBezTo>
                <a:cubicBezTo>
                  <a:pt x="271" y="291"/>
                  <a:pt x="258" y="294"/>
                  <a:pt x="247" y="299"/>
                </a:cubicBezTo>
                <a:cubicBezTo>
                  <a:pt x="236" y="303"/>
                  <a:pt x="225" y="310"/>
                  <a:pt x="216" y="319"/>
                </a:cubicBezTo>
                <a:cubicBezTo>
                  <a:pt x="208" y="328"/>
                  <a:pt x="201" y="338"/>
                  <a:pt x="196" y="350"/>
                </a:cubicBezTo>
                <a:cubicBezTo>
                  <a:pt x="191" y="361"/>
                  <a:pt x="189" y="373"/>
                  <a:pt x="189" y="386"/>
                </a:cubicBezTo>
                <a:cubicBezTo>
                  <a:pt x="189" y="399"/>
                  <a:pt x="191" y="411"/>
                  <a:pt x="196" y="422"/>
                </a:cubicBezTo>
                <a:cubicBezTo>
                  <a:pt x="201" y="434"/>
                  <a:pt x="208" y="444"/>
                  <a:pt x="216" y="453"/>
                </a:cubicBezTo>
                <a:cubicBezTo>
                  <a:pt x="225" y="462"/>
                  <a:pt x="236" y="469"/>
                  <a:pt x="247" y="474"/>
                </a:cubicBezTo>
                <a:cubicBezTo>
                  <a:pt x="258" y="478"/>
                  <a:pt x="271" y="481"/>
                  <a:pt x="283" y="481"/>
                </a:cubicBezTo>
                <a:cubicBezTo>
                  <a:pt x="296" y="481"/>
                  <a:pt x="309" y="478"/>
                  <a:pt x="320" y="474"/>
                </a:cubicBezTo>
                <a:cubicBezTo>
                  <a:pt x="331" y="469"/>
                  <a:pt x="342" y="462"/>
                  <a:pt x="350" y="453"/>
                </a:cubicBezTo>
                <a:cubicBezTo>
                  <a:pt x="359" y="444"/>
                  <a:pt x="366" y="434"/>
                  <a:pt x="371" y="422"/>
                </a:cubicBezTo>
                <a:cubicBezTo>
                  <a:pt x="376" y="411"/>
                  <a:pt x="378" y="399"/>
                  <a:pt x="378" y="386"/>
                </a:cubicBezTo>
                <a:cubicBezTo>
                  <a:pt x="378" y="373"/>
                  <a:pt x="376" y="361"/>
                  <a:pt x="371" y="350"/>
                </a:cubicBezTo>
                <a:cubicBezTo>
                  <a:pt x="366" y="338"/>
                  <a:pt x="359" y="328"/>
                  <a:pt x="350" y="319"/>
                </a:cubicBezTo>
                <a:close/>
                <a:moveTo>
                  <a:pt x="196" y="298"/>
                </a:moveTo>
                <a:cubicBezTo>
                  <a:pt x="173" y="321"/>
                  <a:pt x="159" y="352"/>
                  <a:pt x="159" y="386"/>
                </a:cubicBezTo>
                <a:cubicBezTo>
                  <a:pt x="159" y="420"/>
                  <a:pt x="173" y="451"/>
                  <a:pt x="196" y="474"/>
                </a:cubicBezTo>
                <a:cubicBezTo>
                  <a:pt x="218" y="496"/>
                  <a:pt x="249" y="510"/>
                  <a:pt x="283" y="510"/>
                </a:cubicBezTo>
                <a:cubicBezTo>
                  <a:pt x="318" y="510"/>
                  <a:pt x="349" y="496"/>
                  <a:pt x="371" y="474"/>
                </a:cubicBezTo>
                <a:cubicBezTo>
                  <a:pt x="394" y="451"/>
                  <a:pt x="408" y="420"/>
                  <a:pt x="408" y="386"/>
                </a:cubicBezTo>
                <a:cubicBezTo>
                  <a:pt x="408" y="352"/>
                  <a:pt x="394" y="321"/>
                  <a:pt x="371" y="298"/>
                </a:cubicBezTo>
                <a:cubicBezTo>
                  <a:pt x="349" y="276"/>
                  <a:pt x="318" y="262"/>
                  <a:pt x="283" y="262"/>
                </a:cubicBezTo>
                <a:cubicBezTo>
                  <a:pt x="249" y="262"/>
                  <a:pt x="218" y="276"/>
                  <a:pt x="196" y="298"/>
                </a:cubicBezTo>
                <a:close/>
                <a:moveTo>
                  <a:pt x="229" y="381"/>
                </a:moveTo>
                <a:cubicBezTo>
                  <a:pt x="202" y="381"/>
                  <a:pt x="202" y="381"/>
                  <a:pt x="202" y="381"/>
                </a:cubicBezTo>
                <a:cubicBezTo>
                  <a:pt x="199" y="381"/>
                  <a:pt x="197" y="383"/>
                  <a:pt x="197" y="386"/>
                </a:cubicBezTo>
                <a:cubicBezTo>
                  <a:pt x="197" y="389"/>
                  <a:pt x="199" y="391"/>
                  <a:pt x="202" y="391"/>
                </a:cubicBezTo>
                <a:cubicBezTo>
                  <a:pt x="229" y="391"/>
                  <a:pt x="229" y="391"/>
                  <a:pt x="229" y="391"/>
                </a:cubicBezTo>
                <a:cubicBezTo>
                  <a:pt x="232" y="391"/>
                  <a:pt x="235" y="389"/>
                  <a:pt x="235" y="386"/>
                </a:cubicBezTo>
                <a:cubicBezTo>
                  <a:pt x="235" y="383"/>
                  <a:pt x="232" y="381"/>
                  <a:pt x="229" y="381"/>
                </a:cubicBezTo>
                <a:close/>
                <a:moveTo>
                  <a:pt x="338" y="391"/>
                </a:moveTo>
                <a:cubicBezTo>
                  <a:pt x="365" y="391"/>
                  <a:pt x="365" y="391"/>
                  <a:pt x="365" y="391"/>
                </a:cubicBezTo>
                <a:cubicBezTo>
                  <a:pt x="368" y="391"/>
                  <a:pt x="370" y="389"/>
                  <a:pt x="370" y="386"/>
                </a:cubicBezTo>
                <a:cubicBezTo>
                  <a:pt x="370" y="383"/>
                  <a:pt x="368" y="381"/>
                  <a:pt x="365" y="381"/>
                </a:cubicBezTo>
                <a:cubicBezTo>
                  <a:pt x="338" y="381"/>
                  <a:pt x="338" y="381"/>
                  <a:pt x="338" y="381"/>
                </a:cubicBezTo>
                <a:cubicBezTo>
                  <a:pt x="335" y="381"/>
                  <a:pt x="332" y="383"/>
                  <a:pt x="332" y="386"/>
                </a:cubicBezTo>
                <a:cubicBezTo>
                  <a:pt x="332" y="389"/>
                  <a:pt x="335" y="391"/>
                  <a:pt x="338" y="391"/>
                </a:cubicBezTo>
                <a:close/>
                <a:moveTo>
                  <a:pt x="278" y="440"/>
                </a:moveTo>
                <a:cubicBezTo>
                  <a:pt x="278" y="467"/>
                  <a:pt x="278" y="467"/>
                  <a:pt x="278" y="467"/>
                </a:cubicBezTo>
                <a:cubicBezTo>
                  <a:pt x="278" y="470"/>
                  <a:pt x="280" y="473"/>
                  <a:pt x="283" y="473"/>
                </a:cubicBezTo>
                <a:cubicBezTo>
                  <a:pt x="286" y="473"/>
                  <a:pt x="289" y="470"/>
                  <a:pt x="289" y="467"/>
                </a:cubicBezTo>
                <a:cubicBezTo>
                  <a:pt x="289" y="440"/>
                  <a:pt x="289" y="440"/>
                  <a:pt x="289" y="440"/>
                </a:cubicBezTo>
                <a:cubicBezTo>
                  <a:pt x="289" y="437"/>
                  <a:pt x="286" y="435"/>
                  <a:pt x="283" y="435"/>
                </a:cubicBezTo>
                <a:cubicBezTo>
                  <a:pt x="280" y="435"/>
                  <a:pt x="278" y="437"/>
                  <a:pt x="278" y="440"/>
                </a:cubicBezTo>
                <a:close/>
                <a:moveTo>
                  <a:pt x="289" y="332"/>
                </a:moveTo>
                <a:cubicBezTo>
                  <a:pt x="289" y="305"/>
                  <a:pt x="289" y="305"/>
                  <a:pt x="289" y="305"/>
                </a:cubicBezTo>
                <a:cubicBezTo>
                  <a:pt x="289" y="302"/>
                  <a:pt x="286" y="299"/>
                  <a:pt x="283" y="299"/>
                </a:cubicBezTo>
                <a:cubicBezTo>
                  <a:pt x="280" y="299"/>
                  <a:pt x="278" y="302"/>
                  <a:pt x="278" y="305"/>
                </a:cubicBezTo>
                <a:cubicBezTo>
                  <a:pt x="278" y="332"/>
                  <a:pt x="278" y="332"/>
                  <a:pt x="278" y="332"/>
                </a:cubicBezTo>
                <a:cubicBezTo>
                  <a:pt x="278" y="335"/>
                  <a:pt x="280" y="337"/>
                  <a:pt x="283" y="337"/>
                </a:cubicBezTo>
                <a:cubicBezTo>
                  <a:pt x="286" y="337"/>
                  <a:pt x="289" y="335"/>
                  <a:pt x="289" y="332"/>
                </a:cubicBezTo>
                <a:close/>
                <a:moveTo>
                  <a:pt x="218" y="0"/>
                </a:moveTo>
                <a:cubicBezTo>
                  <a:pt x="224" y="0"/>
                  <a:pt x="228" y="2"/>
                  <a:pt x="232" y="4"/>
                </a:cubicBezTo>
                <a:cubicBezTo>
                  <a:pt x="235" y="7"/>
                  <a:pt x="237" y="11"/>
                  <a:pt x="237" y="14"/>
                </a:cubicBezTo>
                <a:cubicBezTo>
                  <a:pt x="237" y="72"/>
                  <a:pt x="237" y="72"/>
                  <a:pt x="237" y="72"/>
                </a:cubicBezTo>
                <a:cubicBezTo>
                  <a:pt x="237" y="75"/>
                  <a:pt x="235" y="79"/>
                  <a:pt x="232" y="82"/>
                </a:cubicBezTo>
                <a:cubicBezTo>
                  <a:pt x="228" y="84"/>
                  <a:pt x="224" y="86"/>
                  <a:pt x="218" y="86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21" y="86"/>
                  <a:pt x="116" y="84"/>
                  <a:pt x="113" y="82"/>
                </a:cubicBezTo>
                <a:cubicBezTo>
                  <a:pt x="110" y="79"/>
                  <a:pt x="108" y="75"/>
                  <a:pt x="108" y="72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11"/>
                  <a:pt x="110" y="7"/>
                  <a:pt x="113" y="4"/>
                </a:cubicBezTo>
                <a:cubicBezTo>
                  <a:pt x="116" y="2"/>
                  <a:pt x="121" y="0"/>
                  <a:pt x="126" y="0"/>
                </a:cubicBezTo>
                <a:cubicBezTo>
                  <a:pt x="218" y="0"/>
                  <a:pt x="218" y="0"/>
                  <a:pt x="218" y="0"/>
                </a:cubicBezTo>
                <a:close/>
                <a:moveTo>
                  <a:pt x="138" y="19"/>
                </a:moveTo>
                <a:cubicBezTo>
                  <a:pt x="206" y="19"/>
                  <a:pt x="206" y="19"/>
                  <a:pt x="206" y="19"/>
                </a:cubicBezTo>
                <a:cubicBezTo>
                  <a:pt x="210" y="19"/>
                  <a:pt x="214" y="20"/>
                  <a:pt x="217" y="22"/>
                </a:cubicBezTo>
                <a:cubicBezTo>
                  <a:pt x="217" y="22"/>
                  <a:pt x="217" y="22"/>
                  <a:pt x="217" y="22"/>
                </a:cubicBezTo>
                <a:cubicBezTo>
                  <a:pt x="220" y="25"/>
                  <a:pt x="222" y="29"/>
                  <a:pt x="222" y="33"/>
                </a:cubicBezTo>
                <a:cubicBezTo>
                  <a:pt x="222" y="51"/>
                  <a:pt x="222" y="51"/>
                  <a:pt x="222" y="51"/>
                </a:cubicBezTo>
                <a:cubicBezTo>
                  <a:pt x="222" y="55"/>
                  <a:pt x="220" y="58"/>
                  <a:pt x="217" y="61"/>
                </a:cubicBezTo>
                <a:cubicBezTo>
                  <a:pt x="217" y="61"/>
                  <a:pt x="217" y="61"/>
                  <a:pt x="217" y="61"/>
                </a:cubicBezTo>
                <a:cubicBezTo>
                  <a:pt x="214" y="63"/>
                  <a:pt x="210" y="65"/>
                  <a:pt x="206" y="65"/>
                </a:cubicBezTo>
                <a:cubicBezTo>
                  <a:pt x="138" y="65"/>
                  <a:pt x="138" y="65"/>
                  <a:pt x="138" y="65"/>
                </a:cubicBezTo>
                <a:cubicBezTo>
                  <a:pt x="134" y="65"/>
                  <a:pt x="130" y="63"/>
                  <a:pt x="127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24" y="58"/>
                  <a:pt x="122" y="55"/>
                  <a:pt x="122" y="51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2" y="29"/>
                  <a:pt x="124" y="25"/>
                  <a:pt x="127" y="22"/>
                </a:cubicBezTo>
                <a:cubicBezTo>
                  <a:pt x="127" y="22"/>
                  <a:pt x="127" y="22"/>
                  <a:pt x="127" y="22"/>
                </a:cubicBezTo>
                <a:cubicBezTo>
                  <a:pt x="130" y="20"/>
                  <a:pt x="134" y="19"/>
                  <a:pt x="138" y="19"/>
                </a:cubicBezTo>
                <a:close/>
                <a:moveTo>
                  <a:pt x="344" y="243"/>
                </a:moveTo>
                <a:cubicBezTo>
                  <a:pt x="344" y="41"/>
                  <a:pt x="344" y="41"/>
                  <a:pt x="344" y="41"/>
                </a:cubicBezTo>
                <a:cubicBezTo>
                  <a:pt x="344" y="28"/>
                  <a:pt x="334" y="18"/>
                  <a:pt x="321" y="18"/>
                </a:cubicBezTo>
                <a:cubicBezTo>
                  <a:pt x="244" y="18"/>
                  <a:pt x="244" y="18"/>
                  <a:pt x="244" y="18"/>
                </a:cubicBezTo>
                <a:cubicBezTo>
                  <a:pt x="244" y="59"/>
                  <a:pt x="244" y="59"/>
                  <a:pt x="244" y="59"/>
                </a:cubicBezTo>
                <a:cubicBezTo>
                  <a:pt x="302" y="59"/>
                  <a:pt x="302" y="59"/>
                  <a:pt x="302" y="59"/>
                </a:cubicBezTo>
                <a:cubicBezTo>
                  <a:pt x="302" y="92"/>
                  <a:pt x="302" y="92"/>
                  <a:pt x="302" y="92"/>
                </a:cubicBezTo>
                <a:cubicBezTo>
                  <a:pt x="302" y="232"/>
                  <a:pt x="302" y="232"/>
                  <a:pt x="302" y="232"/>
                </a:cubicBezTo>
                <a:cubicBezTo>
                  <a:pt x="317" y="234"/>
                  <a:pt x="331" y="238"/>
                  <a:pt x="344" y="243"/>
                </a:cubicBezTo>
                <a:close/>
                <a:moveTo>
                  <a:pt x="87" y="324"/>
                </a:moveTo>
                <a:cubicBezTo>
                  <a:pt x="141" y="324"/>
                  <a:pt x="141" y="324"/>
                  <a:pt x="141" y="324"/>
                </a:cubicBezTo>
                <a:cubicBezTo>
                  <a:pt x="139" y="330"/>
                  <a:pt x="136" y="336"/>
                  <a:pt x="134" y="343"/>
                </a:cubicBezTo>
                <a:cubicBezTo>
                  <a:pt x="87" y="343"/>
                  <a:pt x="87" y="343"/>
                  <a:pt x="87" y="343"/>
                </a:cubicBezTo>
                <a:cubicBezTo>
                  <a:pt x="82" y="343"/>
                  <a:pt x="77" y="339"/>
                  <a:pt x="77" y="333"/>
                </a:cubicBezTo>
                <a:cubicBezTo>
                  <a:pt x="77" y="333"/>
                  <a:pt x="77" y="333"/>
                  <a:pt x="77" y="333"/>
                </a:cubicBezTo>
                <a:cubicBezTo>
                  <a:pt x="77" y="328"/>
                  <a:pt x="82" y="324"/>
                  <a:pt x="87" y="324"/>
                </a:cubicBezTo>
                <a:close/>
                <a:moveTo>
                  <a:pt x="162" y="290"/>
                </a:moveTo>
                <a:cubicBezTo>
                  <a:pt x="87" y="290"/>
                  <a:pt x="87" y="290"/>
                  <a:pt x="87" y="290"/>
                </a:cubicBezTo>
                <a:cubicBezTo>
                  <a:pt x="87" y="290"/>
                  <a:pt x="87" y="290"/>
                  <a:pt x="87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7"/>
                  <a:pt x="81" y="287"/>
                  <a:pt x="81" y="287"/>
                </a:cubicBezTo>
                <a:cubicBezTo>
                  <a:pt x="81" y="287"/>
                  <a:pt x="81" y="287"/>
                  <a:pt x="81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7" y="271"/>
                  <a:pt x="87" y="271"/>
                  <a:pt x="87" y="271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3" y="277"/>
                  <a:pt x="167" y="283"/>
                  <a:pt x="162" y="290"/>
                </a:cubicBezTo>
                <a:close/>
                <a:moveTo>
                  <a:pt x="77" y="280"/>
                </a:moveTo>
                <a:cubicBezTo>
                  <a:pt x="77" y="280"/>
                  <a:pt x="77" y="280"/>
                  <a:pt x="77" y="280"/>
                </a:cubicBezTo>
                <a:close/>
                <a:moveTo>
                  <a:pt x="87" y="218"/>
                </a:moveTo>
                <a:cubicBezTo>
                  <a:pt x="258" y="218"/>
                  <a:pt x="258" y="218"/>
                  <a:pt x="258" y="218"/>
                </a:cubicBezTo>
                <a:cubicBezTo>
                  <a:pt x="263" y="218"/>
                  <a:pt x="267" y="222"/>
                  <a:pt x="267" y="228"/>
                </a:cubicBezTo>
                <a:cubicBezTo>
                  <a:pt x="267" y="228"/>
                  <a:pt x="267" y="228"/>
                  <a:pt x="267" y="228"/>
                </a:cubicBezTo>
                <a:cubicBezTo>
                  <a:pt x="267" y="229"/>
                  <a:pt x="267" y="231"/>
                  <a:pt x="266" y="232"/>
                </a:cubicBezTo>
                <a:cubicBezTo>
                  <a:pt x="257" y="233"/>
                  <a:pt x="249" y="235"/>
                  <a:pt x="241" y="237"/>
                </a:cubicBezTo>
                <a:cubicBezTo>
                  <a:pt x="87" y="237"/>
                  <a:pt x="87" y="237"/>
                  <a:pt x="87" y="237"/>
                </a:cubicBezTo>
                <a:cubicBezTo>
                  <a:pt x="82" y="237"/>
                  <a:pt x="77" y="233"/>
                  <a:pt x="77" y="228"/>
                </a:cubicBezTo>
                <a:cubicBezTo>
                  <a:pt x="77" y="228"/>
                  <a:pt x="77" y="228"/>
                  <a:pt x="77" y="228"/>
                </a:cubicBezTo>
                <a:cubicBezTo>
                  <a:pt x="77" y="222"/>
                  <a:pt x="82" y="218"/>
                  <a:pt x="87" y="218"/>
                </a:cubicBezTo>
                <a:close/>
                <a:moveTo>
                  <a:pt x="87" y="165"/>
                </a:moveTo>
                <a:cubicBezTo>
                  <a:pt x="258" y="165"/>
                  <a:pt x="258" y="165"/>
                  <a:pt x="258" y="165"/>
                </a:cubicBezTo>
                <a:cubicBezTo>
                  <a:pt x="263" y="165"/>
                  <a:pt x="267" y="170"/>
                  <a:pt x="267" y="175"/>
                </a:cubicBezTo>
                <a:cubicBezTo>
                  <a:pt x="267" y="175"/>
                  <a:pt x="267" y="175"/>
                  <a:pt x="267" y="175"/>
                </a:cubicBezTo>
                <a:cubicBezTo>
                  <a:pt x="267" y="180"/>
                  <a:pt x="263" y="184"/>
                  <a:pt x="258" y="184"/>
                </a:cubicBezTo>
                <a:cubicBezTo>
                  <a:pt x="87" y="184"/>
                  <a:pt x="87" y="184"/>
                  <a:pt x="87" y="184"/>
                </a:cubicBezTo>
                <a:cubicBezTo>
                  <a:pt x="82" y="184"/>
                  <a:pt x="77" y="180"/>
                  <a:pt x="77" y="175"/>
                </a:cubicBezTo>
                <a:cubicBezTo>
                  <a:pt x="77" y="175"/>
                  <a:pt x="77" y="175"/>
                  <a:pt x="77" y="175"/>
                </a:cubicBezTo>
                <a:cubicBezTo>
                  <a:pt x="77" y="170"/>
                  <a:pt x="82" y="165"/>
                  <a:pt x="87" y="165"/>
                </a:cubicBezTo>
                <a:close/>
                <a:moveTo>
                  <a:pt x="87" y="115"/>
                </a:moveTo>
                <a:cubicBezTo>
                  <a:pt x="258" y="115"/>
                  <a:pt x="258" y="115"/>
                  <a:pt x="258" y="115"/>
                </a:cubicBezTo>
                <a:cubicBezTo>
                  <a:pt x="263" y="115"/>
                  <a:pt x="267" y="120"/>
                  <a:pt x="267" y="125"/>
                </a:cubicBezTo>
                <a:cubicBezTo>
                  <a:pt x="267" y="125"/>
                  <a:pt x="267" y="125"/>
                  <a:pt x="267" y="125"/>
                </a:cubicBezTo>
                <a:cubicBezTo>
                  <a:pt x="267" y="130"/>
                  <a:pt x="263" y="134"/>
                  <a:pt x="258" y="134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2" y="134"/>
                  <a:pt x="77" y="130"/>
                  <a:pt x="77" y="125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7" y="120"/>
                  <a:pt x="82" y="115"/>
                  <a:pt x="87" y="115"/>
                </a:cubicBezTo>
                <a:close/>
                <a:moveTo>
                  <a:pt x="130" y="59"/>
                </a:moveTo>
                <a:cubicBezTo>
                  <a:pt x="130" y="33"/>
                  <a:pt x="130" y="33"/>
                  <a:pt x="130" y="33"/>
                </a:cubicBezTo>
                <a:cubicBezTo>
                  <a:pt x="130" y="31"/>
                  <a:pt x="131" y="29"/>
                  <a:pt x="132" y="28"/>
                </a:cubicBezTo>
                <a:cubicBezTo>
                  <a:pt x="132" y="28"/>
                  <a:pt x="132" y="28"/>
                  <a:pt x="132" y="28"/>
                </a:cubicBezTo>
                <a:cubicBezTo>
                  <a:pt x="134" y="27"/>
                  <a:pt x="136" y="26"/>
                  <a:pt x="138" y="26"/>
                </a:cubicBezTo>
                <a:cubicBezTo>
                  <a:pt x="206" y="26"/>
                  <a:pt x="206" y="26"/>
                  <a:pt x="206" y="26"/>
                </a:cubicBezTo>
                <a:cubicBezTo>
                  <a:pt x="208" y="26"/>
                  <a:pt x="211" y="27"/>
                  <a:pt x="212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14" y="29"/>
                  <a:pt x="215" y="31"/>
                  <a:pt x="215" y="33"/>
                </a:cubicBezTo>
                <a:cubicBezTo>
                  <a:pt x="215" y="59"/>
                  <a:pt x="215" y="59"/>
                  <a:pt x="215" y="59"/>
                </a:cubicBezTo>
                <a:lnTo>
                  <a:pt x="130" y="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Rectangle 58"/>
          <p:cNvSpPr>
            <a:spLocks noChangeArrowheads="1"/>
          </p:cNvSpPr>
          <p:nvPr/>
        </p:nvSpPr>
        <p:spPr bwMode="auto">
          <a:xfrm rot="2700000">
            <a:off x="2655457" y="2650490"/>
            <a:ext cx="631043" cy="631043"/>
          </a:xfrm>
          <a:prstGeom prst="rect">
            <a:avLst/>
          </a:prstGeom>
          <a:noFill/>
          <a:ln w="25400" cap="flat" cmpd="sng" algn="ctr">
            <a:solidFill>
              <a:srgbClr val="002B41"/>
            </a:solidFill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58"/>
          <p:cNvSpPr>
            <a:spLocks noChangeArrowheads="1"/>
          </p:cNvSpPr>
          <p:nvPr/>
        </p:nvSpPr>
        <p:spPr bwMode="auto">
          <a:xfrm rot="2700000">
            <a:off x="8987566" y="2650490"/>
            <a:ext cx="631043" cy="631043"/>
          </a:xfrm>
          <a:prstGeom prst="rect">
            <a:avLst/>
          </a:prstGeom>
          <a:noFill/>
          <a:ln w="25400" cap="flat" cmpd="sng" algn="ctr">
            <a:solidFill>
              <a:srgbClr val="002B41"/>
            </a:solidFill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300299" y="4825775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00299" y="5225885"/>
            <a:ext cx="9721411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1390733" y="1884192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6798305" y="1884192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1390733" y="3302986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6798305" y="3302986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1390733" y="4721780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6798305" y="4721780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1875384" y="181461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61596" y="2164968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875384" y="322479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61596" y="3575143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875384" y="46522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61596" y="4985318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7280761" y="181461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66973" y="2164968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7280761" y="322479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66973" y="3575143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7280761" y="46522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66973" y="4985318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椭圆 45"/>
          <p:cNvSpPr>
            <a:spLocks noChangeArrowheads="1"/>
          </p:cNvSpPr>
          <p:nvPr/>
        </p:nvSpPr>
        <p:spPr bwMode="auto">
          <a:xfrm>
            <a:off x="8331228" y="2114747"/>
            <a:ext cx="2952750" cy="295275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椭圆 44"/>
          <p:cNvSpPr>
            <a:spLocks noChangeArrowheads="1"/>
          </p:cNvSpPr>
          <p:nvPr/>
        </p:nvSpPr>
        <p:spPr bwMode="auto">
          <a:xfrm>
            <a:off x="790711" y="2114747"/>
            <a:ext cx="2951162" cy="29527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椭圆 45"/>
          <p:cNvSpPr>
            <a:spLocks noChangeArrowheads="1"/>
          </p:cNvSpPr>
          <p:nvPr/>
        </p:nvSpPr>
        <p:spPr bwMode="auto">
          <a:xfrm>
            <a:off x="4678498" y="2114747"/>
            <a:ext cx="2952750" cy="295275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椭圆 46"/>
          <p:cNvSpPr>
            <a:spLocks noChangeArrowheads="1"/>
          </p:cNvSpPr>
          <p:nvPr/>
        </p:nvSpPr>
        <p:spPr bwMode="auto">
          <a:xfrm>
            <a:off x="3454536" y="2835472"/>
            <a:ext cx="1512887" cy="1511300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椭圆 46"/>
          <p:cNvSpPr>
            <a:spLocks noChangeArrowheads="1"/>
          </p:cNvSpPr>
          <p:nvPr/>
        </p:nvSpPr>
        <p:spPr bwMode="auto">
          <a:xfrm>
            <a:off x="7119810" y="2835472"/>
            <a:ext cx="1512887" cy="1511300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545493" y="-179684"/>
            <a:ext cx="3196202" cy="7130016"/>
            <a:chOff x="8442118" y="-179684"/>
            <a:chExt cx="3196202" cy="7130016"/>
          </a:xfrm>
        </p:grpSpPr>
        <p:sp>
          <p:nvSpPr>
            <p:cNvPr id="5" name="Line 16"/>
            <p:cNvSpPr>
              <a:spLocks noChangeShapeType="1"/>
            </p:cNvSpPr>
            <p:nvPr/>
          </p:nvSpPr>
          <p:spPr bwMode="auto">
            <a:xfrm>
              <a:off x="8442118" y="0"/>
              <a:ext cx="1966175" cy="6950332"/>
            </a:xfrm>
            <a:prstGeom prst="line">
              <a:avLst/>
            </a:prstGeom>
            <a:noFill/>
            <a:ln w="7938" cap="flat">
              <a:solidFill>
                <a:srgbClr val="002B4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Line 18"/>
            <p:cNvSpPr>
              <a:spLocks noChangeShapeType="1"/>
            </p:cNvSpPr>
            <p:nvPr/>
          </p:nvSpPr>
          <p:spPr bwMode="auto">
            <a:xfrm flipV="1">
              <a:off x="8442118" y="-179684"/>
              <a:ext cx="3196202" cy="7037684"/>
            </a:xfrm>
            <a:prstGeom prst="line">
              <a:avLst/>
            </a:prstGeom>
            <a:noFill/>
            <a:ln w="7938" cap="flat">
              <a:solidFill>
                <a:srgbClr val="002B4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" name="Freeform 5"/>
          <p:cNvSpPr/>
          <p:nvPr/>
        </p:nvSpPr>
        <p:spPr bwMode="auto">
          <a:xfrm flipH="1" flipV="1">
            <a:off x="-2" y="254523"/>
            <a:ext cx="3054286" cy="660920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9307" y="2197894"/>
            <a:ext cx="17583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1"/>
          <p:cNvSpPr>
            <a:spLocks noChangeArrowheads="1"/>
          </p:cNvSpPr>
          <p:nvPr/>
        </p:nvSpPr>
        <p:spPr bwMode="auto">
          <a:xfrm>
            <a:off x="6348911" y="1257313"/>
            <a:ext cx="727831" cy="727831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32"/>
          <p:cNvSpPr txBox="1">
            <a:spLocks noChangeArrowheads="1"/>
          </p:cNvSpPr>
          <p:nvPr/>
        </p:nvSpPr>
        <p:spPr bwMode="auto">
          <a:xfrm>
            <a:off x="6412104" y="1335488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01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56977" y="1677367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12" name="TextBox 76"/>
          <p:cNvSpPr txBox="1"/>
          <p:nvPr/>
        </p:nvSpPr>
        <p:spPr>
          <a:xfrm>
            <a:off x="7256976" y="1211017"/>
            <a:ext cx="2897077" cy="523220"/>
          </a:xfrm>
          <a:prstGeom prst="rect">
            <a:avLst/>
          </a:prstGeom>
          <a:solidFill>
            <a:srgbClr val="F1F1F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"/>
          <p:cNvSpPr>
            <a:spLocks noChangeArrowheads="1"/>
          </p:cNvSpPr>
          <p:nvPr/>
        </p:nvSpPr>
        <p:spPr bwMode="auto">
          <a:xfrm>
            <a:off x="6348911" y="2501778"/>
            <a:ext cx="727831" cy="727831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6412104" y="2579953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56977" y="2921832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7256976" y="2455482"/>
            <a:ext cx="2897077" cy="523220"/>
          </a:xfrm>
          <a:prstGeom prst="rect">
            <a:avLst/>
          </a:prstGeom>
          <a:solidFill>
            <a:srgbClr val="F1F1F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6348911" y="3749140"/>
            <a:ext cx="727831" cy="727831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6412104" y="3827315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03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56977" y="4169194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7256976" y="3702844"/>
            <a:ext cx="2897077" cy="523220"/>
          </a:xfrm>
          <a:prstGeom prst="rect">
            <a:avLst/>
          </a:prstGeom>
          <a:solidFill>
            <a:srgbClr val="F1F1F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1"/>
          <p:cNvSpPr>
            <a:spLocks noChangeArrowheads="1"/>
          </p:cNvSpPr>
          <p:nvPr/>
        </p:nvSpPr>
        <p:spPr bwMode="auto">
          <a:xfrm>
            <a:off x="6348911" y="4989432"/>
            <a:ext cx="727831" cy="727831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6412104" y="5067607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04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56977" y="5409486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7256976" y="4943136"/>
            <a:ext cx="2897077" cy="523220"/>
          </a:xfrm>
          <a:prstGeom prst="rect">
            <a:avLst/>
          </a:prstGeom>
          <a:solidFill>
            <a:srgbClr val="F1F1F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H_Other_6"/>
          <p:cNvSpPr/>
          <p:nvPr>
            <p:custDataLst>
              <p:tags r:id="rId1"/>
            </p:custDataLst>
          </p:nvPr>
        </p:nvSpPr>
        <p:spPr>
          <a:xfrm>
            <a:off x="2685015" y="1940549"/>
            <a:ext cx="920750" cy="2921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Other_7"/>
          <p:cNvSpPr/>
          <p:nvPr>
            <p:custDataLst>
              <p:tags r:id="rId2"/>
            </p:custDataLst>
          </p:nvPr>
        </p:nvSpPr>
        <p:spPr>
          <a:xfrm>
            <a:off x="2685015" y="3070849"/>
            <a:ext cx="1554162" cy="2921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MH_Other_8"/>
          <p:cNvSpPr/>
          <p:nvPr>
            <p:custDataLst>
              <p:tags r:id="rId3"/>
            </p:custDataLst>
          </p:nvPr>
        </p:nvSpPr>
        <p:spPr>
          <a:xfrm>
            <a:off x="2685016" y="4201150"/>
            <a:ext cx="2160587" cy="293687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MH_Other_9"/>
          <p:cNvSpPr/>
          <p:nvPr>
            <p:custDataLst>
              <p:tags r:id="rId4"/>
            </p:custDataLst>
          </p:nvPr>
        </p:nvSpPr>
        <p:spPr>
          <a:xfrm>
            <a:off x="2685015" y="5333036"/>
            <a:ext cx="2965450" cy="2921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5" name="MH_Other_1"/>
          <p:cNvCxnSpPr/>
          <p:nvPr>
            <p:custDataLst>
              <p:tags r:id="rId5"/>
            </p:custDataLst>
          </p:nvPr>
        </p:nvCxnSpPr>
        <p:spPr>
          <a:xfrm>
            <a:off x="2265915" y="1553199"/>
            <a:ext cx="0" cy="4451350"/>
          </a:xfrm>
          <a:prstGeom prst="line">
            <a:avLst/>
          </a:prstGeom>
          <a:ln w="22225">
            <a:solidFill>
              <a:srgbClr val="002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H_Other_2"/>
          <p:cNvSpPr/>
          <p:nvPr>
            <p:custDataLst>
              <p:tags r:id="rId6"/>
            </p:custDataLst>
          </p:nvPr>
        </p:nvSpPr>
        <p:spPr>
          <a:xfrm>
            <a:off x="2250041" y="1865937"/>
            <a:ext cx="441325" cy="441325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Other_3"/>
          <p:cNvSpPr/>
          <p:nvPr>
            <p:custDataLst>
              <p:tags r:id="rId7"/>
            </p:custDataLst>
          </p:nvPr>
        </p:nvSpPr>
        <p:spPr>
          <a:xfrm>
            <a:off x="2250041" y="2996237"/>
            <a:ext cx="441325" cy="441325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Other_4"/>
          <p:cNvSpPr/>
          <p:nvPr>
            <p:custDataLst>
              <p:tags r:id="rId8"/>
            </p:custDataLst>
          </p:nvPr>
        </p:nvSpPr>
        <p:spPr>
          <a:xfrm>
            <a:off x="2250041" y="4126537"/>
            <a:ext cx="441325" cy="442913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5"/>
          <p:cNvSpPr/>
          <p:nvPr>
            <p:custDataLst>
              <p:tags r:id="rId9"/>
            </p:custDataLst>
          </p:nvPr>
        </p:nvSpPr>
        <p:spPr>
          <a:xfrm>
            <a:off x="2250041" y="5258425"/>
            <a:ext cx="441325" cy="441325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65778" y="1762749"/>
            <a:ext cx="1076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标题一</a:t>
            </a:r>
            <a:endParaRPr lang="zh-CN" altLang="en-US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MH_SubTitle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165778" y="2894637"/>
            <a:ext cx="1076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  <a:endParaRPr lang="zh-CN" altLang="en-US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MH_SubTitle_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165778" y="4026524"/>
            <a:ext cx="1076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  <a:endParaRPr lang="zh-CN" altLang="en-US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MH_SubTitle_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165778" y="5158412"/>
            <a:ext cx="1076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  <a:endParaRPr lang="zh-CN" altLang="en-US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MH_Text_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769278" y="1865936"/>
            <a:ext cx="849021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zh-CN" altLang="en-US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MH_Text_2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423328" y="2997825"/>
            <a:ext cx="849021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endParaRPr lang="zh-CN" altLang="en-US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MH_Text_3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037691" y="4129711"/>
            <a:ext cx="849021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MH_Text_4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858428" y="5261600"/>
            <a:ext cx="849021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34753" y="3646244"/>
            <a:ext cx="450666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7045256" y="2189397"/>
            <a:ext cx="2555790" cy="80684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algn="ctr">
              <a:defRPr sz="1600" ker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/>
              <a:t>添加标题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6934753" y="3149367"/>
            <a:ext cx="3261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添加您的副标题</a:t>
            </a:r>
            <a:endParaRPr lang="zh-CN" altLang="en-US" sz="2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" y="2590091"/>
            <a:ext cx="7726891" cy="269953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85276" y="2590092"/>
            <a:ext cx="4606724" cy="2699537"/>
          </a:xfrm>
          <a:prstGeom prst="rect">
            <a:avLst/>
          </a:prstGeom>
          <a:solidFill>
            <a:srgbClr val="002B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8248339" y="2864708"/>
            <a:ext cx="751508" cy="749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rgbClr val="079FB6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8427591" y="3043593"/>
            <a:ext cx="393004" cy="39220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002B41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rgbClr val="079FB6"/>
              </a:solidFill>
            </a:endParaRPr>
          </a:p>
        </p:txBody>
      </p:sp>
      <p:sp>
        <p:nvSpPr>
          <p:cNvPr id="9" name="Oval 26"/>
          <p:cNvSpPr>
            <a:spLocks noChangeArrowheads="1"/>
          </p:cNvSpPr>
          <p:nvPr/>
        </p:nvSpPr>
        <p:spPr bwMode="auto">
          <a:xfrm>
            <a:off x="8248338" y="4147638"/>
            <a:ext cx="751509" cy="75150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rgbClr val="079FB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8389684" y="4283506"/>
            <a:ext cx="468818" cy="479775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002B41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rgbClr val="079FB6"/>
              </a:solidFill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9109652" y="2861578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09651" y="3149561"/>
            <a:ext cx="2829359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9109652" y="4097684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09651" y="4385667"/>
            <a:ext cx="2829359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6730633" y="3053229"/>
            <a:ext cx="1182018" cy="1364059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4279345" y="3053229"/>
            <a:ext cx="1180655" cy="1364059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4891486" y="1987898"/>
            <a:ext cx="1180655" cy="136542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6119857" y="1987898"/>
            <a:ext cx="1180655" cy="136542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10"/>
          <p:cNvSpPr/>
          <p:nvPr/>
        </p:nvSpPr>
        <p:spPr bwMode="auto">
          <a:xfrm>
            <a:off x="4891486" y="4111738"/>
            <a:ext cx="1180655" cy="136542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11"/>
          <p:cNvSpPr/>
          <p:nvPr/>
        </p:nvSpPr>
        <p:spPr bwMode="auto">
          <a:xfrm>
            <a:off x="6119857" y="4111738"/>
            <a:ext cx="1180655" cy="136542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4628361" y="3477450"/>
            <a:ext cx="526251" cy="519707"/>
          </a:xfrm>
          <a:custGeom>
            <a:avLst/>
            <a:gdLst>
              <a:gd name="T0" fmla="*/ 909 w 1006"/>
              <a:gd name="T1" fmla="*/ 858 h 995"/>
              <a:gd name="T2" fmla="*/ 805 w 1006"/>
              <a:gd name="T3" fmla="*/ 858 h 995"/>
              <a:gd name="T4" fmla="*/ 969 w 1006"/>
              <a:gd name="T5" fmla="*/ 97 h 995"/>
              <a:gd name="T6" fmla="*/ 834 w 1006"/>
              <a:gd name="T7" fmla="*/ 0 h 995"/>
              <a:gd name="T8" fmla="*/ 472 w 1006"/>
              <a:gd name="T9" fmla="*/ 323 h 995"/>
              <a:gd name="T10" fmla="*/ 421 w 1006"/>
              <a:gd name="T11" fmla="*/ 397 h 995"/>
              <a:gd name="T12" fmla="*/ 376 w 1006"/>
              <a:gd name="T13" fmla="*/ 419 h 995"/>
              <a:gd name="T14" fmla="*/ 381 w 1006"/>
              <a:gd name="T15" fmla="*/ 556 h 995"/>
              <a:gd name="T16" fmla="*/ 89 w 1006"/>
              <a:gd name="T17" fmla="*/ 810 h 995"/>
              <a:gd name="T18" fmla="*/ 57 w 1006"/>
              <a:gd name="T19" fmla="*/ 995 h 995"/>
              <a:gd name="T20" fmla="*/ 208 w 1006"/>
              <a:gd name="T21" fmla="*/ 844 h 995"/>
              <a:gd name="T22" fmla="*/ 445 w 1006"/>
              <a:gd name="T23" fmla="*/ 621 h 995"/>
              <a:gd name="T24" fmla="*/ 578 w 1006"/>
              <a:gd name="T25" fmla="*/ 621 h 995"/>
              <a:gd name="T26" fmla="*/ 616 w 1006"/>
              <a:gd name="T27" fmla="*/ 537 h 995"/>
              <a:gd name="T28" fmla="*/ 674 w 1006"/>
              <a:gd name="T29" fmla="*/ 525 h 995"/>
              <a:gd name="T30" fmla="*/ 969 w 1006"/>
              <a:gd name="T31" fmla="*/ 97 h 995"/>
              <a:gd name="T32" fmla="*/ 392 w 1006"/>
              <a:gd name="T33" fmla="*/ 325 h 995"/>
              <a:gd name="T34" fmla="*/ 404 w 1006"/>
              <a:gd name="T35" fmla="*/ 312 h 995"/>
              <a:gd name="T36" fmla="*/ 436 w 1006"/>
              <a:gd name="T37" fmla="*/ 281 h 995"/>
              <a:gd name="T38" fmla="*/ 215 w 1006"/>
              <a:gd name="T39" fmla="*/ 1 h 995"/>
              <a:gd name="T40" fmla="*/ 280 w 1006"/>
              <a:gd name="T41" fmla="*/ 160 h 995"/>
              <a:gd name="T42" fmla="*/ 21 w 1006"/>
              <a:gd name="T43" fmla="*/ 195 h 995"/>
              <a:gd name="T44" fmla="*/ 232 w 1006"/>
              <a:gd name="T45" fmla="*/ 447 h 995"/>
              <a:gd name="T46" fmla="*/ 303 w 1006"/>
              <a:gd name="T47" fmla="*/ 433 h 995"/>
              <a:gd name="T48" fmla="*/ 363 w 1006"/>
              <a:gd name="T49" fmla="*/ 354 h 995"/>
              <a:gd name="T50" fmla="*/ 672 w 1006"/>
              <a:gd name="T51" fmla="*/ 606 h 995"/>
              <a:gd name="T52" fmla="*/ 617 w 1006"/>
              <a:gd name="T53" fmla="*/ 660 h 995"/>
              <a:gd name="T54" fmla="*/ 741 w 1006"/>
              <a:gd name="T55" fmla="*/ 871 h 995"/>
              <a:gd name="T56" fmla="*/ 869 w 1006"/>
              <a:gd name="T57" fmla="*/ 995 h 995"/>
              <a:gd name="T58" fmla="*/ 980 w 1006"/>
              <a:gd name="T59" fmla="*/ 825 h 995"/>
              <a:gd name="T60" fmla="*/ 702 w 1006"/>
              <a:gd name="T61" fmla="*/ 576 h 995"/>
              <a:gd name="T62" fmla="*/ 658 w 1006"/>
              <a:gd name="T63" fmla="*/ 579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5311395" y="2357559"/>
            <a:ext cx="377646" cy="515614"/>
          </a:xfrm>
          <a:custGeom>
            <a:avLst/>
            <a:gdLst>
              <a:gd name="T0" fmla="*/ 95 w 723"/>
              <a:gd name="T1" fmla="*/ 160 h 986"/>
              <a:gd name="T2" fmla="*/ 80 w 723"/>
              <a:gd name="T3" fmla="*/ 986 h 986"/>
              <a:gd name="T4" fmla="*/ 723 w 723"/>
              <a:gd name="T5" fmla="*/ 242 h 986"/>
              <a:gd name="T6" fmla="*/ 668 w 723"/>
              <a:gd name="T7" fmla="*/ 260 h 986"/>
              <a:gd name="T8" fmla="*/ 83 w 723"/>
              <a:gd name="T9" fmla="*/ 929 h 986"/>
              <a:gd name="T10" fmla="*/ 313 w 723"/>
              <a:gd name="T11" fmla="*/ 105 h 986"/>
              <a:gd name="T12" fmla="*/ 410 w 723"/>
              <a:gd name="T13" fmla="*/ 105 h 986"/>
              <a:gd name="T14" fmla="*/ 360 w 723"/>
              <a:gd name="T15" fmla="*/ 157 h 986"/>
              <a:gd name="T16" fmla="*/ 253 w 723"/>
              <a:gd name="T17" fmla="*/ 107 h 986"/>
              <a:gd name="T18" fmla="*/ 133 w 723"/>
              <a:gd name="T19" fmla="*/ 250 h 986"/>
              <a:gd name="T20" fmla="*/ 590 w 723"/>
              <a:gd name="T21" fmla="*/ 250 h 986"/>
              <a:gd name="T22" fmla="*/ 470 w 723"/>
              <a:gd name="T23" fmla="*/ 107 h 986"/>
              <a:gd name="T24" fmla="*/ 253 w 723"/>
              <a:gd name="T25" fmla="*/ 107 h 986"/>
              <a:gd name="T26" fmla="*/ 255 w 723"/>
              <a:gd name="T27" fmla="*/ 749 h 986"/>
              <a:gd name="T28" fmla="*/ 175 w 723"/>
              <a:gd name="T29" fmla="*/ 771 h 986"/>
              <a:gd name="T30" fmla="*/ 158 w 723"/>
              <a:gd name="T31" fmla="*/ 789 h 986"/>
              <a:gd name="T32" fmla="*/ 255 w 723"/>
              <a:gd name="T33" fmla="*/ 796 h 986"/>
              <a:gd name="T34" fmla="*/ 153 w 723"/>
              <a:gd name="T35" fmla="*/ 846 h 986"/>
              <a:gd name="T36" fmla="*/ 280 w 723"/>
              <a:gd name="T37" fmla="*/ 784 h 986"/>
              <a:gd name="T38" fmla="*/ 280 w 723"/>
              <a:gd name="T39" fmla="*/ 744 h 986"/>
              <a:gd name="T40" fmla="*/ 128 w 723"/>
              <a:gd name="T41" fmla="*/ 751 h 986"/>
              <a:gd name="T42" fmla="*/ 248 w 723"/>
              <a:gd name="T43" fmla="*/ 879 h 986"/>
              <a:gd name="T44" fmla="*/ 248 w 723"/>
              <a:gd name="T45" fmla="*/ 387 h 986"/>
              <a:gd name="T46" fmla="*/ 175 w 723"/>
              <a:gd name="T47" fmla="*/ 409 h 986"/>
              <a:gd name="T48" fmla="*/ 200 w 723"/>
              <a:gd name="T49" fmla="*/ 474 h 986"/>
              <a:gd name="T50" fmla="*/ 153 w 723"/>
              <a:gd name="T51" fmla="*/ 492 h 986"/>
              <a:gd name="T52" fmla="*/ 248 w 723"/>
              <a:gd name="T53" fmla="*/ 362 h 986"/>
              <a:gd name="T54" fmla="*/ 128 w 723"/>
              <a:gd name="T55" fmla="*/ 489 h 986"/>
              <a:gd name="T56" fmla="*/ 279 w 723"/>
              <a:gd name="T57" fmla="*/ 416 h 986"/>
              <a:gd name="T58" fmla="*/ 278 w 723"/>
              <a:gd name="T59" fmla="*/ 382 h 986"/>
              <a:gd name="T60" fmla="*/ 255 w 723"/>
              <a:gd name="T61" fmla="*/ 582 h 986"/>
              <a:gd name="T62" fmla="*/ 158 w 723"/>
              <a:gd name="T63" fmla="*/ 607 h 986"/>
              <a:gd name="T64" fmla="*/ 255 w 723"/>
              <a:gd name="T65" fmla="*/ 672 h 986"/>
              <a:gd name="T66" fmla="*/ 280 w 723"/>
              <a:gd name="T67" fmla="*/ 563 h 986"/>
              <a:gd name="T68" fmla="*/ 128 w 723"/>
              <a:gd name="T69" fmla="*/ 569 h 986"/>
              <a:gd name="T70" fmla="*/ 255 w 723"/>
              <a:gd name="T71" fmla="*/ 696 h 986"/>
              <a:gd name="T72" fmla="*/ 334 w 723"/>
              <a:gd name="T73" fmla="*/ 538 h 986"/>
              <a:gd name="T74" fmla="*/ 378 w 723"/>
              <a:gd name="T75" fmla="*/ 836 h 986"/>
              <a:gd name="T76" fmla="*/ 580 w 723"/>
              <a:gd name="T77" fmla="*/ 774 h 986"/>
              <a:gd name="T78" fmla="*/ 370 w 723"/>
              <a:gd name="T79" fmla="*/ 829 h 986"/>
              <a:gd name="T80" fmla="*/ 580 w 723"/>
              <a:gd name="T81" fmla="*/ 587 h 986"/>
              <a:gd name="T82" fmla="*/ 370 w 723"/>
              <a:gd name="T83" fmla="*/ 474 h 986"/>
              <a:gd name="T84" fmla="*/ 370 w 723"/>
              <a:gd name="T85" fmla="*/ 40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6411612" y="2414849"/>
            <a:ext cx="599870" cy="514251"/>
          </a:xfrm>
          <a:custGeom>
            <a:avLst/>
            <a:gdLst>
              <a:gd name="T0" fmla="*/ 737 w 1149"/>
              <a:gd name="T1" fmla="*/ 427 h 983"/>
              <a:gd name="T2" fmla="*/ 640 w 1149"/>
              <a:gd name="T3" fmla="*/ 427 h 983"/>
              <a:gd name="T4" fmla="*/ 616 w 1149"/>
              <a:gd name="T5" fmla="*/ 502 h 983"/>
              <a:gd name="T6" fmla="*/ 640 w 1149"/>
              <a:gd name="T7" fmla="*/ 810 h 983"/>
              <a:gd name="T8" fmla="*/ 575 w 1149"/>
              <a:gd name="T9" fmla="*/ 921 h 983"/>
              <a:gd name="T10" fmla="*/ 514 w 1149"/>
              <a:gd name="T11" fmla="*/ 810 h 983"/>
              <a:gd name="T12" fmla="*/ 549 w 1149"/>
              <a:gd name="T13" fmla="*/ 503 h 983"/>
              <a:gd name="T14" fmla="*/ 524 w 1149"/>
              <a:gd name="T15" fmla="*/ 427 h 983"/>
              <a:gd name="T16" fmla="*/ 417 w 1149"/>
              <a:gd name="T17" fmla="*/ 427 h 983"/>
              <a:gd name="T18" fmla="*/ 417 w 1149"/>
              <a:gd name="T19" fmla="*/ 427 h 983"/>
              <a:gd name="T20" fmla="*/ 241 w 1149"/>
              <a:gd name="T21" fmla="*/ 612 h 983"/>
              <a:gd name="T22" fmla="*/ 266 w 1149"/>
              <a:gd name="T23" fmla="*/ 801 h 983"/>
              <a:gd name="T24" fmla="*/ 443 w 1149"/>
              <a:gd name="T25" fmla="*/ 983 h 983"/>
              <a:gd name="T26" fmla="*/ 711 w 1149"/>
              <a:gd name="T27" fmla="*/ 983 h 983"/>
              <a:gd name="T28" fmla="*/ 888 w 1149"/>
              <a:gd name="T29" fmla="*/ 799 h 983"/>
              <a:gd name="T30" fmla="*/ 913 w 1149"/>
              <a:gd name="T31" fmla="*/ 609 h 983"/>
              <a:gd name="T32" fmla="*/ 737 w 1149"/>
              <a:gd name="T33" fmla="*/ 427 h 983"/>
              <a:gd name="T34" fmla="*/ 218 w 1149"/>
              <a:gd name="T35" fmla="*/ 308 h 983"/>
              <a:gd name="T36" fmla="*/ 330 w 1149"/>
              <a:gd name="T37" fmla="*/ 196 h 983"/>
              <a:gd name="T38" fmla="*/ 218 w 1149"/>
              <a:gd name="T39" fmla="*/ 83 h 983"/>
              <a:gd name="T40" fmla="*/ 105 w 1149"/>
              <a:gd name="T41" fmla="*/ 196 h 983"/>
              <a:gd name="T42" fmla="*/ 218 w 1149"/>
              <a:gd name="T43" fmla="*/ 308 h 983"/>
              <a:gd name="T44" fmla="*/ 318 w 1149"/>
              <a:gd name="T45" fmla="*/ 344 h 983"/>
              <a:gd name="T46" fmla="*/ 118 w 1149"/>
              <a:gd name="T47" fmla="*/ 344 h 983"/>
              <a:gd name="T48" fmla="*/ 118 w 1149"/>
              <a:gd name="T49" fmla="*/ 343 h 983"/>
              <a:gd name="T50" fmla="*/ 7 w 1149"/>
              <a:gd name="T51" fmla="*/ 458 h 983"/>
              <a:gd name="T52" fmla="*/ 23 w 1149"/>
              <a:gd name="T53" fmla="*/ 577 h 983"/>
              <a:gd name="T54" fmla="*/ 134 w 1149"/>
              <a:gd name="T55" fmla="*/ 689 h 983"/>
              <a:gd name="T56" fmla="*/ 191 w 1149"/>
              <a:gd name="T57" fmla="*/ 689 h 983"/>
              <a:gd name="T58" fmla="*/ 180 w 1149"/>
              <a:gd name="T59" fmla="*/ 606 h 983"/>
              <a:gd name="T60" fmla="*/ 180 w 1149"/>
              <a:gd name="T61" fmla="*/ 606 h 983"/>
              <a:gd name="T62" fmla="*/ 180 w 1149"/>
              <a:gd name="T63" fmla="*/ 606 h 983"/>
              <a:gd name="T64" fmla="*/ 231 w 1149"/>
              <a:gd name="T65" fmla="*/ 449 h 983"/>
              <a:gd name="T66" fmla="*/ 308 w 1149"/>
              <a:gd name="T67" fmla="*/ 393 h 983"/>
              <a:gd name="T68" fmla="*/ 387 w 1149"/>
              <a:gd name="T69" fmla="*/ 367 h 983"/>
              <a:gd name="T70" fmla="*/ 318 w 1149"/>
              <a:gd name="T71" fmla="*/ 344 h 983"/>
              <a:gd name="T72" fmla="*/ 931 w 1149"/>
              <a:gd name="T73" fmla="*/ 308 h 983"/>
              <a:gd name="T74" fmla="*/ 1043 w 1149"/>
              <a:gd name="T75" fmla="*/ 196 h 983"/>
              <a:gd name="T76" fmla="*/ 931 w 1149"/>
              <a:gd name="T77" fmla="*/ 83 h 983"/>
              <a:gd name="T78" fmla="*/ 819 w 1149"/>
              <a:gd name="T79" fmla="*/ 196 h 983"/>
              <a:gd name="T80" fmla="*/ 931 w 1149"/>
              <a:gd name="T81" fmla="*/ 308 h 983"/>
              <a:gd name="T82" fmla="*/ 1031 w 1149"/>
              <a:gd name="T83" fmla="*/ 344 h 983"/>
              <a:gd name="T84" fmla="*/ 831 w 1149"/>
              <a:gd name="T85" fmla="*/ 344 h 983"/>
              <a:gd name="T86" fmla="*/ 831 w 1149"/>
              <a:gd name="T87" fmla="*/ 343 h 983"/>
              <a:gd name="T88" fmla="*/ 763 w 1149"/>
              <a:gd name="T89" fmla="*/ 366 h 983"/>
              <a:gd name="T90" fmla="*/ 847 w 1149"/>
              <a:gd name="T91" fmla="*/ 393 h 983"/>
              <a:gd name="T92" fmla="*/ 925 w 1149"/>
              <a:gd name="T93" fmla="*/ 450 h 983"/>
              <a:gd name="T94" fmla="*/ 974 w 1149"/>
              <a:gd name="T95" fmla="*/ 603 h 983"/>
              <a:gd name="T96" fmla="*/ 974 w 1149"/>
              <a:gd name="T97" fmla="*/ 603 h 983"/>
              <a:gd name="T98" fmla="*/ 974 w 1149"/>
              <a:gd name="T99" fmla="*/ 603 h 983"/>
              <a:gd name="T100" fmla="*/ 962 w 1149"/>
              <a:gd name="T101" fmla="*/ 689 h 983"/>
              <a:gd name="T102" fmla="*/ 1015 w 1149"/>
              <a:gd name="T103" fmla="*/ 689 h 983"/>
              <a:gd name="T104" fmla="*/ 1126 w 1149"/>
              <a:gd name="T105" fmla="*/ 575 h 983"/>
              <a:gd name="T106" fmla="*/ 1142 w 1149"/>
              <a:gd name="T107" fmla="*/ 456 h 983"/>
              <a:gd name="T108" fmla="*/ 1031 w 1149"/>
              <a:gd name="T109" fmla="*/ 344 h 983"/>
              <a:gd name="T110" fmla="*/ 756 w 1149"/>
              <a:gd name="T111" fmla="*/ 184 h 983"/>
              <a:gd name="T112" fmla="*/ 577 w 1149"/>
              <a:gd name="T113" fmla="*/ 369 h 983"/>
              <a:gd name="T114" fmla="*/ 398 w 1149"/>
              <a:gd name="T115" fmla="*/ 184 h 983"/>
              <a:gd name="T116" fmla="*/ 577 w 1149"/>
              <a:gd name="T117" fmla="*/ 0 h 983"/>
              <a:gd name="T118" fmla="*/ 756 w 1149"/>
              <a:gd name="T119" fmla="*/ 184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9" h="983">
                <a:moveTo>
                  <a:pt x="737" y="427"/>
                </a:moveTo>
                <a:lnTo>
                  <a:pt x="640" y="427"/>
                </a:lnTo>
                <a:cubicBezTo>
                  <a:pt x="641" y="437"/>
                  <a:pt x="642" y="483"/>
                  <a:pt x="616" y="502"/>
                </a:cubicBezTo>
                <a:cubicBezTo>
                  <a:pt x="616" y="502"/>
                  <a:pt x="658" y="735"/>
                  <a:pt x="640" y="810"/>
                </a:cubicBezTo>
                <a:cubicBezTo>
                  <a:pt x="633" y="842"/>
                  <a:pt x="606" y="921"/>
                  <a:pt x="575" y="921"/>
                </a:cubicBezTo>
                <a:cubicBezTo>
                  <a:pt x="544" y="920"/>
                  <a:pt x="520" y="841"/>
                  <a:pt x="514" y="810"/>
                </a:cubicBezTo>
                <a:cubicBezTo>
                  <a:pt x="499" y="735"/>
                  <a:pt x="549" y="503"/>
                  <a:pt x="549" y="503"/>
                </a:cubicBezTo>
                <a:cubicBezTo>
                  <a:pt x="541" y="500"/>
                  <a:pt x="527" y="486"/>
                  <a:pt x="524" y="427"/>
                </a:cubicBezTo>
                <a:lnTo>
                  <a:pt x="417" y="427"/>
                </a:lnTo>
                <a:lnTo>
                  <a:pt x="417" y="427"/>
                </a:lnTo>
                <a:cubicBezTo>
                  <a:pt x="320" y="427"/>
                  <a:pt x="229" y="510"/>
                  <a:pt x="241" y="612"/>
                </a:cubicBezTo>
                <a:lnTo>
                  <a:pt x="266" y="801"/>
                </a:lnTo>
                <a:cubicBezTo>
                  <a:pt x="286" y="902"/>
                  <a:pt x="345" y="983"/>
                  <a:pt x="443" y="983"/>
                </a:cubicBezTo>
                <a:lnTo>
                  <a:pt x="711" y="983"/>
                </a:lnTo>
                <a:cubicBezTo>
                  <a:pt x="809" y="983"/>
                  <a:pt x="868" y="899"/>
                  <a:pt x="888" y="799"/>
                </a:cubicBezTo>
                <a:lnTo>
                  <a:pt x="913" y="609"/>
                </a:lnTo>
                <a:cubicBezTo>
                  <a:pt x="925" y="510"/>
                  <a:pt x="834" y="427"/>
                  <a:pt x="737" y="427"/>
                </a:cubicBezTo>
                <a:close/>
                <a:moveTo>
                  <a:pt x="218" y="308"/>
                </a:moveTo>
                <a:cubicBezTo>
                  <a:pt x="280" y="308"/>
                  <a:pt x="330" y="258"/>
                  <a:pt x="330" y="196"/>
                </a:cubicBezTo>
                <a:cubicBezTo>
                  <a:pt x="330" y="134"/>
                  <a:pt x="280" y="83"/>
                  <a:pt x="218" y="83"/>
                </a:cubicBezTo>
                <a:cubicBezTo>
                  <a:pt x="156" y="83"/>
                  <a:pt x="105" y="134"/>
                  <a:pt x="105" y="196"/>
                </a:cubicBezTo>
                <a:cubicBezTo>
                  <a:pt x="105" y="258"/>
                  <a:pt x="156" y="308"/>
                  <a:pt x="218" y="308"/>
                </a:cubicBezTo>
                <a:close/>
                <a:moveTo>
                  <a:pt x="318" y="344"/>
                </a:moveTo>
                <a:lnTo>
                  <a:pt x="118" y="344"/>
                </a:lnTo>
                <a:lnTo>
                  <a:pt x="118" y="343"/>
                </a:lnTo>
                <a:cubicBezTo>
                  <a:pt x="57" y="343"/>
                  <a:pt x="0" y="395"/>
                  <a:pt x="7" y="458"/>
                </a:cubicBezTo>
                <a:lnTo>
                  <a:pt x="23" y="577"/>
                </a:lnTo>
                <a:cubicBezTo>
                  <a:pt x="35" y="639"/>
                  <a:pt x="73" y="689"/>
                  <a:pt x="134" y="689"/>
                </a:cubicBezTo>
                <a:lnTo>
                  <a:pt x="191" y="689"/>
                </a:lnTo>
                <a:lnTo>
                  <a:pt x="180" y="606"/>
                </a:lnTo>
                <a:lnTo>
                  <a:pt x="180" y="606"/>
                </a:lnTo>
                <a:lnTo>
                  <a:pt x="180" y="606"/>
                </a:lnTo>
                <a:cubicBezTo>
                  <a:pt x="173" y="549"/>
                  <a:pt x="191" y="493"/>
                  <a:pt x="231" y="449"/>
                </a:cubicBezTo>
                <a:cubicBezTo>
                  <a:pt x="252" y="425"/>
                  <a:pt x="279" y="406"/>
                  <a:pt x="308" y="393"/>
                </a:cubicBezTo>
                <a:cubicBezTo>
                  <a:pt x="333" y="379"/>
                  <a:pt x="359" y="371"/>
                  <a:pt x="387" y="367"/>
                </a:cubicBezTo>
                <a:cubicBezTo>
                  <a:pt x="367" y="352"/>
                  <a:pt x="343" y="344"/>
                  <a:pt x="318" y="344"/>
                </a:cubicBezTo>
                <a:close/>
                <a:moveTo>
                  <a:pt x="931" y="308"/>
                </a:moveTo>
                <a:cubicBezTo>
                  <a:pt x="993" y="308"/>
                  <a:pt x="1043" y="258"/>
                  <a:pt x="1043" y="196"/>
                </a:cubicBezTo>
                <a:cubicBezTo>
                  <a:pt x="1043" y="134"/>
                  <a:pt x="993" y="83"/>
                  <a:pt x="931" y="83"/>
                </a:cubicBezTo>
                <a:cubicBezTo>
                  <a:pt x="869" y="83"/>
                  <a:pt x="819" y="134"/>
                  <a:pt x="819" y="196"/>
                </a:cubicBezTo>
                <a:cubicBezTo>
                  <a:pt x="819" y="258"/>
                  <a:pt x="869" y="308"/>
                  <a:pt x="931" y="308"/>
                </a:cubicBezTo>
                <a:close/>
                <a:moveTo>
                  <a:pt x="1031" y="344"/>
                </a:moveTo>
                <a:lnTo>
                  <a:pt x="831" y="344"/>
                </a:lnTo>
                <a:lnTo>
                  <a:pt x="831" y="343"/>
                </a:lnTo>
                <a:cubicBezTo>
                  <a:pt x="806" y="343"/>
                  <a:pt x="782" y="352"/>
                  <a:pt x="763" y="366"/>
                </a:cubicBezTo>
                <a:cubicBezTo>
                  <a:pt x="792" y="370"/>
                  <a:pt x="821" y="379"/>
                  <a:pt x="847" y="393"/>
                </a:cubicBezTo>
                <a:cubicBezTo>
                  <a:pt x="877" y="406"/>
                  <a:pt x="903" y="426"/>
                  <a:pt x="925" y="450"/>
                </a:cubicBezTo>
                <a:cubicBezTo>
                  <a:pt x="963" y="494"/>
                  <a:pt x="981" y="548"/>
                  <a:pt x="974" y="603"/>
                </a:cubicBezTo>
                <a:lnTo>
                  <a:pt x="974" y="603"/>
                </a:lnTo>
                <a:lnTo>
                  <a:pt x="974" y="603"/>
                </a:lnTo>
                <a:lnTo>
                  <a:pt x="962" y="689"/>
                </a:lnTo>
                <a:lnTo>
                  <a:pt x="1015" y="689"/>
                </a:lnTo>
                <a:cubicBezTo>
                  <a:pt x="1076" y="689"/>
                  <a:pt x="1114" y="637"/>
                  <a:pt x="1126" y="575"/>
                </a:cubicBezTo>
                <a:lnTo>
                  <a:pt x="1142" y="456"/>
                </a:lnTo>
                <a:cubicBezTo>
                  <a:pt x="1149" y="395"/>
                  <a:pt x="1092" y="344"/>
                  <a:pt x="1031" y="344"/>
                </a:cubicBezTo>
                <a:close/>
                <a:moveTo>
                  <a:pt x="756" y="184"/>
                </a:moveTo>
                <a:cubicBezTo>
                  <a:pt x="756" y="286"/>
                  <a:pt x="676" y="369"/>
                  <a:pt x="577" y="369"/>
                </a:cubicBezTo>
                <a:cubicBezTo>
                  <a:pt x="478" y="369"/>
                  <a:pt x="398" y="286"/>
                  <a:pt x="398" y="184"/>
                </a:cubicBezTo>
                <a:cubicBezTo>
                  <a:pt x="398" y="82"/>
                  <a:pt x="478" y="0"/>
                  <a:pt x="577" y="0"/>
                </a:cubicBezTo>
                <a:cubicBezTo>
                  <a:pt x="676" y="0"/>
                  <a:pt x="756" y="82"/>
                  <a:pt x="756" y="1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7043691" y="3474722"/>
            <a:ext cx="526251" cy="527891"/>
          </a:xfrm>
          <a:custGeom>
            <a:avLst/>
            <a:gdLst>
              <a:gd name="T0" fmla="*/ 504 w 1008"/>
              <a:gd name="T1" fmla="*/ 1009 h 1009"/>
              <a:gd name="T2" fmla="*/ 0 w 1008"/>
              <a:gd name="T3" fmla="*/ 504 h 1009"/>
              <a:gd name="T4" fmla="*/ 504 w 1008"/>
              <a:gd name="T5" fmla="*/ 0 h 1009"/>
              <a:gd name="T6" fmla="*/ 1008 w 1008"/>
              <a:gd name="T7" fmla="*/ 504 h 1009"/>
              <a:gd name="T8" fmla="*/ 504 w 1008"/>
              <a:gd name="T9" fmla="*/ 1009 h 1009"/>
              <a:gd name="T10" fmla="*/ 725 w 1008"/>
              <a:gd name="T11" fmla="*/ 769 h 1009"/>
              <a:gd name="T12" fmla="*/ 725 w 1008"/>
              <a:gd name="T13" fmla="*/ 769 h 1009"/>
              <a:gd name="T14" fmla="*/ 538 w 1008"/>
              <a:gd name="T15" fmla="*/ 586 h 1009"/>
              <a:gd name="T16" fmla="*/ 504 w 1008"/>
              <a:gd name="T17" fmla="*/ 592 h 1009"/>
              <a:gd name="T18" fmla="*/ 416 w 1008"/>
              <a:gd name="T19" fmla="*/ 504 h 1009"/>
              <a:gd name="T20" fmla="*/ 456 w 1008"/>
              <a:gd name="T21" fmla="*/ 431 h 1009"/>
              <a:gd name="T22" fmla="*/ 456 w 1008"/>
              <a:gd name="T23" fmla="*/ 179 h 1009"/>
              <a:gd name="T24" fmla="*/ 553 w 1008"/>
              <a:gd name="T25" fmla="*/ 179 h 1009"/>
              <a:gd name="T26" fmla="*/ 553 w 1008"/>
              <a:gd name="T27" fmla="*/ 431 h 1009"/>
              <a:gd name="T28" fmla="*/ 592 w 1008"/>
              <a:gd name="T29" fmla="*/ 504 h 1009"/>
              <a:gd name="T30" fmla="*/ 586 w 1008"/>
              <a:gd name="T31" fmla="*/ 536 h 1009"/>
              <a:gd name="T32" fmla="*/ 774 w 1008"/>
              <a:gd name="T33" fmla="*/ 719 h 1009"/>
              <a:gd name="T34" fmla="*/ 725 w 1008"/>
              <a:gd name="T35" fmla="*/ 769 h 1009"/>
              <a:gd name="T36" fmla="*/ 168 w 1008"/>
              <a:gd name="T37" fmla="*/ 471 h 1009"/>
              <a:gd name="T38" fmla="*/ 168 w 1008"/>
              <a:gd name="T39" fmla="*/ 471 h 1009"/>
              <a:gd name="T40" fmla="*/ 234 w 1008"/>
              <a:gd name="T41" fmla="*/ 471 h 1009"/>
              <a:gd name="T42" fmla="*/ 234 w 1008"/>
              <a:gd name="T43" fmla="*/ 538 h 1009"/>
              <a:gd name="T44" fmla="*/ 168 w 1008"/>
              <a:gd name="T45" fmla="*/ 538 h 1009"/>
              <a:gd name="T46" fmla="*/ 168 w 1008"/>
              <a:gd name="T47" fmla="*/ 471 h 1009"/>
              <a:gd name="T48" fmla="*/ 774 w 1008"/>
              <a:gd name="T49" fmla="*/ 471 h 1009"/>
              <a:gd name="T50" fmla="*/ 774 w 1008"/>
              <a:gd name="T51" fmla="*/ 471 h 1009"/>
              <a:gd name="T52" fmla="*/ 840 w 1008"/>
              <a:gd name="T53" fmla="*/ 471 h 1009"/>
              <a:gd name="T54" fmla="*/ 840 w 1008"/>
              <a:gd name="T55" fmla="*/ 538 h 1009"/>
              <a:gd name="T56" fmla="*/ 774 w 1008"/>
              <a:gd name="T57" fmla="*/ 538 h 1009"/>
              <a:gd name="T58" fmla="*/ 774 w 1008"/>
              <a:gd name="T59" fmla="*/ 471 h 1009"/>
              <a:gd name="T60" fmla="*/ 470 w 1008"/>
              <a:gd name="T61" fmla="*/ 840 h 1009"/>
              <a:gd name="T62" fmla="*/ 470 w 1008"/>
              <a:gd name="T63" fmla="*/ 840 h 1009"/>
              <a:gd name="T64" fmla="*/ 470 w 1008"/>
              <a:gd name="T65" fmla="*/ 775 h 1009"/>
              <a:gd name="T66" fmla="*/ 538 w 1008"/>
              <a:gd name="T67" fmla="*/ 775 h 1009"/>
              <a:gd name="T68" fmla="*/ 538 w 1008"/>
              <a:gd name="T69" fmla="*/ 840 h 1009"/>
              <a:gd name="T70" fmla="*/ 470 w 1008"/>
              <a:gd name="T71" fmla="*/ 840 h 1009"/>
              <a:gd name="T72" fmla="*/ 504 w 1008"/>
              <a:gd name="T73" fmla="*/ 912 h 1009"/>
              <a:gd name="T74" fmla="*/ 504 w 1008"/>
              <a:gd name="T75" fmla="*/ 912 h 1009"/>
              <a:gd name="T76" fmla="*/ 912 w 1008"/>
              <a:gd name="T77" fmla="*/ 504 h 1009"/>
              <a:gd name="T78" fmla="*/ 504 w 1008"/>
              <a:gd name="T79" fmla="*/ 97 h 1009"/>
              <a:gd name="T80" fmla="*/ 96 w 1008"/>
              <a:gd name="T81" fmla="*/ 504 h 1009"/>
              <a:gd name="T82" fmla="*/ 504 w 1008"/>
              <a:gd name="T83" fmla="*/ 91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8" h="1009">
                <a:moveTo>
                  <a:pt x="504" y="1009"/>
                </a:moveTo>
                <a:cubicBezTo>
                  <a:pt x="226" y="1009"/>
                  <a:pt x="0" y="783"/>
                  <a:pt x="0" y="504"/>
                </a:cubicBezTo>
                <a:cubicBezTo>
                  <a:pt x="0" y="226"/>
                  <a:pt x="226" y="0"/>
                  <a:pt x="504" y="0"/>
                </a:cubicBezTo>
                <a:cubicBezTo>
                  <a:pt x="782" y="0"/>
                  <a:pt x="1008" y="226"/>
                  <a:pt x="1008" y="504"/>
                </a:cubicBezTo>
                <a:cubicBezTo>
                  <a:pt x="1008" y="783"/>
                  <a:pt x="782" y="1009"/>
                  <a:pt x="504" y="1009"/>
                </a:cubicBezTo>
                <a:close/>
                <a:moveTo>
                  <a:pt x="725" y="769"/>
                </a:moveTo>
                <a:lnTo>
                  <a:pt x="725" y="769"/>
                </a:lnTo>
                <a:lnTo>
                  <a:pt x="538" y="586"/>
                </a:lnTo>
                <a:cubicBezTo>
                  <a:pt x="528" y="590"/>
                  <a:pt x="516" y="592"/>
                  <a:pt x="504" y="592"/>
                </a:cubicBezTo>
                <a:cubicBezTo>
                  <a:pt x="455" y="592"/>
                  <a:pt x="416" y="553"/>
                  <a:pt x="416" y="504"/>
                </a:cubicBezTo>
                <a:cubicBezTo>
                  <a:pt x="416" y="474"/>
                  <a:pt x="432" y="447"/>
                  <a:pt x="456" y="431"/>
                </a:cubicBezTo>
                <a:lnTo>
                  <a:pt x="456" y="179"/>
                </a:lnTo>
                <a:cubicBezTo>
                  <a:pt x="456" y="115"/>
                  <a:pt x="553" y="115"/>
                  <a:pt x="553" y="179"/>
                </a:cubicBezTo>
                <a:lnTo>
                  <a:pt x="553" y="431"/>
                </a:lnTo>
                <a:cubicBezTo>
                  <a:pt x="576" y="447"/>
                  <a:pt x="592" y="474"/>
                  <a:pt x="592" y="504"/>
                </a:cubicBezTo>
                <a:cubicBezTo>
                  <a:pt x="592" y="516"/>
                  <a:pt x="590" y="526"/>
                  <a:pt x="586" y="536"/>
                </a:cubicBezTo>
                <a:lnTo>
                  <a:pt x="774" y="719"/>
                </a:lnTo>
                <a:cubicBezTo>
                  <a:pt x="806" y="751"/>
                  <a:pt x="758" y="801"/>
                  <a:pt x="725" y="769"/>
                </a:cubicBezTo>
                <a:close/>
                <a:moveTo>
                  <a:pt x="168" y="471"/>
                </a:moveTo>
                <a:lnTo>
                  <a:pt x="168" y="471"/>
                </a:lnTo>
                <a:lnTo>
                  <a:pt x="234" y="471"/>
                </a:lnTo>
                <a:cubicBezTo>
                  <a:pt x="278" y="471"/>
                  <a:pt x="278" y="538"/>
                  <a:pt x="234" y="538"/>
                </a:cubicBezTo>
                <a:lnTo>
                  <a:pt x="168" y="538"/>
                </a:lnTo>
                <a:cubicBezTo>
                  <a:pt x="123" y="538"/>
                  <a:pt x="123" y="471"/>
                  <a:pt x="168" y="471"/>
                </a:cubicBezTo>
                <a:close/>
                <a:moveTo>
                  <a:pt x="774" y="471"/>
                </a:moveTo>
                <a:lnTo>
                  <a:pt x="774" y="471"/>
                </a:lnTo>
                <a:lnTo>
                  <a:pt x="840" y="471"/>
                </a:lnTo>
                <a:cubicBezTo>
                  <a:pt x="885" y="471"/>
                  <a:pt x="885" y="538"/>
                  <a:pt x="840" y="538"/>
                </a:cubicBezTo>
                <a:lnTo>
                  <a:pt x="774" y="538"/>
                </a:lnTo>
                <a:cubicBezTo>
                  <a:pt x="730" y="538"/>
                  <a:pt x="730" y="471"/>
                  <a:pt x="774" y="471"/>
                </a:cubicBezTo>
                <a:close/>
                <a:moveTo>
                  <a:pt x="470" y="840"/>
                </a:moveTo>
                <a:lnTo>
                  <a:pt x="470" y="840"/>
                </a:lnTo>
                <a:lnTo>
                  <a:pt x="470" y="775"/>
                </a:lnTo>
                <a:cubicBezTo>
                  <a:pt x="470" y="730"/>
                  <a:pt x="538" y="730"/>
                  <a:pt x="538" y="775"/>
                </a:cubicBezTo>
                <a:lnTo>
                  <a:pt x="538" y="840"/>
                </a:lnTo>
                <a:cubicBezTo>
                  <a:pt x="538" y="885"/>
                  <a:pt x="470" y="885"/>
                  <a:pt x="470" y="840"/>
                </a:cubicBezTo>
                <a:close/>
                <a:moveTo>
                  <a:pt x="504" y="912"/>
                </a:moveTo>
                <a:lnTo>
                  <a:pt x="504" y="912"/>
                </a:lnTo>
                <a:cubicBezTo>
                  <a:pt x="729" y="912"/>
                  <a:pt x="912" y="730"/>
                  <a:pt x="912" y="504"/>
                </a:cubicBezTo>
                <a:cubicBezTo>
                  <a:pt x="912" y="279"/>
                  <a:pt x="729" y="97"/>
                  <a:pt x="504" y="97"/>
                </a:cubicBezTo>
                <a:cubicBezTo>
                  <a:pt x="279" y="97"/>
                  <a:pt x="96" y="279"/>
                  <a:pt x="96" y="504"/>
                </a:cubicBezTo>
                <a:cubicBezTo>
                  <a:pt x="96" y="730"/>
                  <a:pt x="279" y="912"/>
                  <a:pt x="504" y="91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421528" y="4525290"/>
            <a:ext cx="580037" cy="538318"/>
            <a:chOff x="5928340" y="670992"/>
            <a:chExt cx="506444" cy="470018"/>
          </a:xfrm>
          <a:solidFill>
            <a:schemeClr val="bg1">
              <a:lumMod val="95000"/>
            </a:schemeClr>
          </a:solidFill>
        </p:grpSpPr>
        <p:sp>
          <p:nvSpPr>
            <p:cNvPr id="16" name="Freeform 36"/>
            <p:cNvSpPr>
              <a:spLocks noEditPoints="1"/>
            </p:cNvSpPr>
            <p:nvPr/>
          </p:nvSpPr>
          <p:spPr bwMode="auto">
            <a:xfrm>
              <a:off x="5993909" y="670992"/>
              <a:ext cx="241151" cy="160240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7" name="Freeform 37"/>
            <p:cNvSpPr>
              <a:spLocks noEditPoints="1"/>
            </p:cNvSpPr>
            <p:nvPr/>
          </p:nvSpPr>
          <p:spPr bwMode="auto">
            <a:xfrm>
              <a:off x="6183208" y="766203"/>
              <a:ext cx="251576" cy="263409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8" name="Freeform 38"/>
            <p:cNvSpPr>
              <a:spLocks noEditPoints="1"/>
            </p:cNvSpPr>
            <p:nvPr/>
          </p:nvSpPr>
          <p:spPr bwMode="auto">
            <a:xfrm>
              <a:off x="5928340" y="836444"/>
              <a:ext cx="304799" cy="304566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99891" y="4517161"/>
            <a:ext cx="490612" cy="536441"/>
            <a:chOff x="697828" y="4453123"/>
            <a:chExt cx="229831" cy="251300"/>
          </a:xfrm>
          <a:solidFill>
            <a:schemeClr val="bg1">
              <a:lumMod val="95000"/>
            </a:schemeClr>
          </a:solidFill>
        </p:grpSpPr>
        <p:sp>
          <p:nvSpPr>
            <p:cNvPr id="20" name="Freeform 665"/>
            <p:cNvSpPr/>
            <p:nvPr/>
          </p:nvSpPr>
          <p:spPr bwMode="auto">
            <a:xfrm>
              <a:off x="697828" y="4453123"/>
              <a:ext cx="229831" cy="17745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1" name="Rectangle 666"/>
            <p:cNvSpPr>
              <a:spLocks noChangeArrowheads="1"/>
            </p:cNvSpPr>
            <p:nvPr/>
          </p:nvSpPr>
          <p:spPr bwMode="auto">
            <a:xfrm>
              <a:off x="718073" y="4643682"/>
              <a:ext cx="33343" cy="6074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2" name="Rectangle 667"/>
            <p:cNvSpPr>
              <a:spLocks noChangeArrowheads="1"/>
            </p:cNvSpPr>
            <p:nvPr/>
          </p:nvSpPr>
          <p:spPr bwMode="auto">
            <a:xfrm>
              <a:off x="772851" y="4613906"/>
              <a:ext cx="33343" cy="9051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668"/>
            <p:cNvSpPr>
              <a:spLocks noChangeArrowheads="1"/>
            </p:cNvSpPr>
            <p:nvPr/>
          </p:nvSpPr>
          <p:spPr bwMode="auto">
            <a:xfrm>
              <a:off x="828820" y="4584131"/>
              <a:ext cx="33343" cy="120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4" name="Rectangle 669"/>
            <p:cNvSpPr>
              <a:spLocks noChangeArrowheads="1"/>
            </p:cNvSpPr>
            <p:nvPr/>
          </p:nvSpPr>
          <p:spPr bwMode="auto">
            <a:xfrm>
              <a:off x="883598" y="4554357"/>
              <a:ext cx="33343" cy="15006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25" name="TextBox 76"/>
          <p:cNvSpPr txBox="1"/>
          <p:nvPr/>
        </p:nvSpPr>
        <p:spPr>
          <a:xfrm>
            <a:off x="7729326" y="173971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729326" y="2109045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7729326" y="479524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29326" y="5164576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8458531" y="32267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58531" y="3596063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6"/>
          <p:cNvSpPr txBox="1"/>
          <p:nvPr/>
        </p:nvSpPr>
        <p:spPr>
          <a:xfrm>
            <a:off x="3311281" y="173971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11300" y="2109045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3311281" y="479524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11300" y="5164576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76"/>
          <p:cNvSpPr txBox="1"/>
          <p:nvPr/>
        </p:nvSpPr>
        <p:spPr>
          <a:xfrm>
            <a:off x="2576990" y="32267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77009" y="3596063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5" name="图表 24" descr="e7d195523061f1c0214d268728035a112e1f1a63855fa0d5B3BC3571FB2346650E40B27C71D4ADB669896543E409C0762562804D99F14164E036E91A4D200FB459B9C67F1066513BDCC2663F2655ED5AA9618F765BE8607DCDB09562FAFA4232570E2E28D39E1B618081BD5977B4E543F72C741DF89EB4AA9CD95725188D909F84E0E92DFCBBB76E"/>
          <p:cNvGraphicFramePr/>
          <p:nvPr>
            <p:extLst>
              <p:ext uri="{D42A27DB-BD31-4B8C-83A1-F6EECF244321}">
                <p14:modId xmlns:p14="http://schemas.microsoft.com/office/powerpoint/2010/main" val="907777936"/>
              </p:ext>
            </p:extLst>
          </p:nvPr>
        </p:nvGraphicFramePr>
        <p:xfrm>
          <a:off x="992722" y="2652773"/>
          <a:ext cx="10206555" cy="359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76"/>
          <p:cNvSpPr txBox="1"/>
          <p:nvPr/>
        </p:nvSpPr>
        <p:spPr>
          <a:xfrm>
            <a:off x="1235294" y="1325703"/>
            <a:ext cx="173367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35294" y="1695035"/>
            <a:ext cx="9721411" cy="3089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_Line 15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459637" y="0"/>
            <a:ext cx="7651028" cy="6860440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PA_Line 1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8045145" y="-179684"/>
            <a:ext cx="4011737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PA_Line 1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517715" y="-37707"/>
            <a:ext cx="10674284" cy="4949588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PA_Line 1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9747262" y="-179684"/>
            <a:ext cx="1891058" cy="703355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PA_椭圆 1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05344" y="1710670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PA_椭圆 2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435706" y="4050757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PA_任意多边形 5"/>
          <p:cNvSpPr/>
          <p:nvPr>
            <p:custDataLst>
              <p:tags r:id="rId7"/>
            </p:custDataLst>
          </p:nvPr>
        </p:nvSpPr>
        <p:spPr bwMode="auto">
          <a:xfrm>
            <a:off x="9257122" y="0"/>
            <a:ext cx="2926691" cy="491188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</a:endParaRPr>
          </a:p>
        </p:txBody>
      </p:sp>
      <p:sp>
        <p:nvSpPr>
          <p:cNvPr id="15" name="PA_椭圆 1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847630" y="2860740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40874" y="2997736"/>
            <a:ext cx="5500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72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EditPoints="1"/>
          </p:cNvSpPr>
          <p:nvPr/>
        </p:nvSpPr>
        <p:spPr bwMode="auto">
          <a:xfrm>
            <a:off x="1417638" y="5470525"/>
            <a:ext cx="417512" cy="417513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3" name="Group 83"/>
          <p:cNvGrpSpPr/>
          <p:nvPr/>
        </p:nvGrpSpPr>
        <p:grpSpPr>
          <a:xfrm>
            <a:off x="2616303" y="5465180"/>
            <a:ext cx="429624" cy="429624"/>
            <a:chOff x="1787872" y="3796481"/>
            <a:chExt cx="296916" cy="296916"/>
          </a:xfrm>
          <a:solidFill>
            <a:srgbClr val="002B41"/>
          </a:solidFill>
        </p:grpSpPr>
        <p:sp>
          <p:nvSpPr>
            <p:cNvPr id="4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6" name="Group 84"/>
          <p:cNvGrpSpPr/>
          <p:nvPr/>
        </p:nvGrpSpPr>
        <p:grpSpPr>
          <a:xfrm>
            <a:off x="3854561" y="5477198"/>
            <a:ext cx="429624" cy="405589"/>
            <a:chOff x="2578955" y="3804786"/>
            <a:chExt cx="296915" cy="280306"/>
          </a:xfrm>
          <a:solidFill>
            <a:srgbClr val="002B41"/>
          </a:solidFill>
        </p:grpSpPr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2" name="Freeform 19"/>
            <p:cNvSpPr/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5" name="Freeform 22"/>
            <p:cNvSpPr/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5010150" y="5453063"/>
            <a:ext cx="546100" cy="454025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7" name="Freeform 24"/>
          <p:cNvSpPr>
            <a:spLocks noEditPoints="1"/>
          </p:cNvSpPr>
          <p:nvPr/>
        </p:nvSpPr>
        <p:spPr bwMode="auto">
          <a:xfrm>
            <a:off x="6330950" y="5527675"/>
            <a:ext cx="430213" cy="369888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8" name="Freeform 30"/>
          <p:cNvSpPr/>
          <p:nvPr/>
        </p:nvSpPr>
        <p:spPr bwMode="auto">
          <a:xfrm>
            <a:off x="1427163" y="4492625"/>
            <a:ext cx="396875" cy="433388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9" name="Freeform 31"/>
          <p:cNvSpPr/>
          <p:nvPr/>
        </p:nvSpPr>
        <p:spPr bwMode="auto">
          <a:xfrm>
            <a:off x="3878263" y="4451350"/>
            <a:ext cx="382587" cy="381000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0" name="Freeform 32"/>
          <p:cNvSpPr>
            <a:spLocks noEditPoints="1"/>
          </p:cNvSpPr>
          <p:nvPr/>
        </p:nvSpPr>
        <p:spPr bwMode="auto">
          <a:xfrm>
            <a:off x="5010150" y="4459288"/>
            <a:ext cx="542925" cy="444500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21" name="Group 82"/>
          <p:cNvGrpSpPr/>
          <p:nvPr/>
        </p:nvGrpSpPr>
        <p:grpSpPr>
          <a:xfrm>
            <a:off x="6292020" y="4458465"/>
            <a:ext cx="507739" cy="474691"/>
            <a:chOff x="4067683" y="3042772"/>
            <a:chExt cx="350901" cy="328061"/>
          </a:xfrm>
          <a:solidFill>
            <a:srgbClr val="002B41"/>
          </a:solidFill>
        </p:grpSpPr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3" name="Freeform 34"/>
            <p:cNvSpPr/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4" name="Freeform 35"/>
            <p:cNvSpPr/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25" name="Group 79"/>
          <p:cNvGrpSpPr/>
          <p:nvPr/>
        </p:nvGrpSpPr>
        <p:grpSpPr>
          <a:xfrm>
            <a:off x="1441893" y="3438972"/>
            <a:ext cx="369536" cy="492715"/>
            <a:chOff x="1092301" y="2278682"/>
            <a:chExt cx="255389" cy="340519"/>
          </a:xfrm>
          <a:solidFill>
            <a:srgbClr val="002B41"/>
          </a:solidFill>
        </p:grpSpPr>
        <p:sp>
          <p:nvSpPr>
            <p:cNvPr id="26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7" name="Freeform 42"/>
            <p:cNvSpPr/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8" name="Freeform 43"/>
            <p:cNvSpPr/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9" name="Freeform 44"/>
            <p:cNvSpPr/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0" name="Freeform 45"/>
            <p:cNvSpPr/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1" name="Freeform 46"/>
            <p:cNvSpPr/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3" name="Freeform 48"/>
            <p:cNvSpPr/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34" name="Group 80"/>
          <p:cNvGrpSpPr/>
          <p:nvPr/>
        </p:nvGrpSpPr>
        <p:grpSpPr>
          <a:xfrm>
            <a:off x="3836536" y="3517202"/>
            <a:ext cx="465675" cy="333485"/>
            <a:chOff x="2566497" y="2332666"/>
            <a:chExt cx="321832" cy="230473"/>
          </a:xfrm>
          <a:solidFill>
            <a:srgbClr val="002B41"/>
          </a:solidFill>
        </p:grpSpPr>
        <p:sp>
          <p:nvSpPr>
            <p:cNvPr id="35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6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7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38" name="Freeform 52"/>
          <p:cNvSpPr>
            <a:spLocks noEditPoints="1"/>
          </p:cNvSpPr>
          <p:nvPr/>
        </p:nvSpPr>
        <p:spPr bwMode="auto">
          <a:xfrm>
            <a:off x="6345238" y="3408363"/>
            <a:ext cx="403225" cy="55086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9" name="Freeform 53"/>
          <p:cNvSpPr>
            <a:spLocks noEditPoints="1"/>
          </p:cNvSpPr>
          <p:nvPr/>
        </p:nvSpPr>
        <p:spPr bwMode="auto">
          <a:xfrm>
            <a:off x="5073650" y="3454400"/>
            <a:ext cx="417513" cy="458788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0" name="Freeform 59"/>
          <p:cNvSpPr>
            <a:spLocks noEditPoints="1"/>
          </p:cNvSpPr>
          <p:nvPr/>
        </p:nvSpPr>
        <p:spPr bwMode="auto">
          <a:xfrm>
            <a:off x="1411288" y="2466975"/>
            <a:ext cx="430212" cy="430213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1" name="Freeform 60"/>
          <p:cNvSpPr>
            <a:spLocks noEditPoints="1"/>
          </p:cNvSpPr>
          <p:nvPr/>
        </p:nvSpPr>
        <p:spPr bwMode="auto">
          <a:xfrm>
            <a:off x="3857625" y="2470150"/>
            <a:ext cx="427038" cy="4286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2" name="Group 78"/>
          <p:cNvGrpSpPr/>
          <p:nvPr/>
        </p:nvGrpSpPr>
        <p:grpSpPr>
          <a:xfrm>
            <a:off x="5183979" y="2448811"/>
            <a:ext cx="198288" cy="468685"/>
            <a:chOff x="3405334" y="1535355"/>
            <a:chExt cx="137038" cy="323909"/>
          </a:xfrm>
          <a:solidFill>
            <a:srgbClr val="002B41"/>
          </a:solidFill>
        </p:grpSpPr>
        <p:sp>
          <p:nvSpPr>
            <p:cNvPr id="43" name="Freeform 61"/>
            <p:cNvSpPr/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44" name="Freeform 62"/>
            <p:cNvSpPr/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45" name="Freeform 63"/>
          <p:cNvSpPr>
            <a:spLocks noEditPoints="1"/>
          </p:cNvSpPr>
          <p:nvPr/>
        </p:nvSpPr>
        <p:spPr bwMode="auto">
          <a:xfrm>
            <a:off x="6303963" y="2476500"/>
            <a:ext cx="484187" cy="414338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6" name="Freeform 69"/>
          <p:cNvSpPr>
            <a:spLocks noEditPoints="1"/>
          </p:cNvSpPr>
          <p:nvPr/>
        </p:nvSpPr>
        <p:spPr bwMode="auto">
          <a:xfrm>
            <a:off x="1471613" y="1470025"/>
            <a:ext cx="309562" cy="452438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7" name="Freeform 70"/>
          <p:cNvSpPr>
            <a:spLocks noEditPoints="1"/>
          </p:cNvSpPr>
          <p:nvPr/>
        </p:nvSpPr>
        <p:spPr bwMode="auto">
          <a:xfrm>
            <a:off x="2603500" y="1470025"/>
            <a:ext cx="457200" cy="452438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8" name="Group 74"/>
          <p:cNvGrpSpPr/>
          <p:nvPr/>
        </p:nvGrpSpPr>
        <p:grpSpPr>
          <a:xfrm>
            <a:off x="5157057" y="1472262"/>
            <a:ext cx="249363" cy="450653"/>
            <a:chOff x="3386647" y="802411"/>
            <a:chExt cx="172336" cy="311450"/>
          </a:xfrm>
          <a:solidFill>
            <a:srgbClr val="002B41"/>
          </a:solidFill>
        </p:grpSpPr>
        <p:sp>
          <p:nvSpPr>
            <p:cNvPr id="49" name="Freeform 71"/>
            <p:cNvSpPr/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0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1" name="Freeform 73"/>
            <p:cNvSpPr/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2" name="Freeform 74"/>
            <p:cNvSpPr/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54" name="Group 75"/>
          <p:cNvGrpSpPr/>
          <p:nvPr/>
        </p:nvGrpSpPr>
        <p:grpSpPr>
          <a:xfrm>
            <a:off x="6309928" y="1466252"/>
            <a:ext cx="474691" cy="462672"/>
            <a:chOff x="4080141" y="798258"/>
            <a:chExt cx="328062" cy="319755"/>
          </a:xfrm>
          <a:solidFill>
            <a:srgbClr val="002B41"/>
          </a:solidFill>
        </p:grpSpPr>
        <p:sp>
          <p:nvSpPr>
            <p:cNvPr id="55" name="Freeform 76"/>
            <p:cNvSpPr/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6" name="Freeform 77"/>
            <p:cNvSpPr/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57" name="Group 73"/>
          <p:cNvGrpSpPr/>
          <p:nvPr/>
        </p:nvGrpSpPr>
        <p:grpSpPr>
          <a:xfrm>
            <a:off x="3812500" y="1469375"/>
            <a:ext cx="513747" cy="453656"/>
            <a:chOff x="2549886" y="800334"/>
            <a:chExt cx="355053" cy="313526"/>
          </a:xfrm>
          <a:solidFill>
            <a:srgbClr val="002B41"/>
          </a:solidFill>
        </p:grpSpPr>
        <p:sp>
          <p:nvSpPr>
            <p:cNvPr id="58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9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0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61" name="Group 81"/>
          <p:cNvGrpSpPr/>
          <p:nvPr/>
        </p:nvGrpSpPr>
        <p:grpSpPr>
          <a:xfrm>
            <a:off x="7503651" y="3472136"/>
            <a:ext cx="465677" cy="423619"/>
            <a:chOff x="4821392" y="2301522"/>
            <a:chExt cx="321831" cy="292764"/>
          </a:xfrm>
          <a:solidFill>
            <a:srgbClr val="002B41"/>
          </a:solidFill>
        </p:grpSpPr>
        <p:sp>
          <p:nvSpPr>
            <p:cNvPr id="62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3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4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5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66" name="Freeform 95"/>
          <p:cNvSpPr>
            <a:spLocks noEditPoints="1"/>
          </p:cNvSpPr>
          <p:nvPr/>
        </p:nvSpPr>
        <p:spPr bwMode="auto">
          <a:xfrm>
            <a:off x="2555875" y="2489200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67" name="Group 77"/>
          <p:cNvGrpSpPr/>
          <p:nvPr/>
        </p:nvGrpSpPr>
        <p:grpSpPr>
          <a:xfrm>
            <a:off x="8722321" y="2476325"/>
            <a:ext cx="525763" cy="402584"/>
            <a:chOff x="5552261" y="1554043"/>
            <a:chExt cx="363359" cy="278229"/>
          </a:xfrm>
          <a:solidFill>
            <a:srgbClr val="002B41"/>
          </a:solidFill>
        </p:grpSpPr>
        <p:sp>
          <p:nvSpPr>
            <p:cNvPr id="68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9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0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71" name="Freeform 99"/>
          <p:cNvSpPr>
            <a:spLocks noEditPoints="1"/>
          </p:cNvSpPr>
          <p:nvPr/>
        </p:nvSpPr>
        <p:spPr bwMode="auto">
          <a:xfrm>
            <a:off x="7591425" y="2451100"/>
            <a:ext cx="293688" cy="469900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2" name="Freeform 100"/>
          <p:cNvSpPr/>
          <p:nvPr/>
        </p:nvSpPr>
        <p:spPr bwMode="auto">
          <a:xfrm>
            <a:off x="7524750" y="4441825"/>
            <a:ext cx="427038" cy="4810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73" name="Group 76"/>
          <p:cNvGrpSpPr/>
          <p:nvPr/>
        </p:nvGrpSpPr>
        <p:grpSpPr>
          <a:xfrm>
            <a:off x="8695280" y="1487989"/>
            <a:ext cx="579843" cy="402587"/>
            <a:chOff x="5533573" y="812792"/>
            <a:chExt cx="400733" cy="278229"/>
          </a:xfrm>
          <a:solidFill>
            <a:srgbClr val="002B41"/>
          </a:solidFill>
        </p:grpSpPr>
        <p:sp>
          <p:nvSpPr>
            <p:cNvPr id="74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5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6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77" name="Freeform 104"/>
          <p:cNvSpPr>
            <a:spLocks noEditPoints="1"/>
          </p:cNvSpPr>
          <p:nvPr/>
        </p:nvSpPr>
        <p:spPr bwMode="auto">
          <a:xfrm>
            <a:off x="8751888" y="3479800"/>
            <a:ext cx="466725" cy="45243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8" name="Freeform 105"/>
          <p:cNvSpPr/>
          <p:nvPr/>
        </p:nvSpPr>
        <p:spPr bwMode="auto">
          <a:xfrm>
            <a:off x="7539038" y="5483225"/>
            <a:ext cx="393700" cy="393700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9" name="Freeform 106"/>
          <p:cNvSpPr>
            <a:spLocks noEditPoints="1"/>
          </p:cNvSpPr>
          <p:nvPr/>
        </p:nvSpPr>
        <p:spPr bwMode="auto">
          <a:xfrm>
            <a:off x="2576513" y="4503738"/>
            <a:ext cx="517525" cy="3841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0" name="Freeform 107"/>
          <p:cNvSpPr>
            <a:spLocks noEditPoints="1"/>
          </p:cNvSpPr>
          <p:nvPr/>
        </p:nvSpPr>
        <p:spPr bwMode="auto">
          <a:xfrm>
            <a:off x="8728075" y="4459288"/>
            <a:ext cx="514350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81" name="Group 85"/>
          <p:cNvGrpSpPr/>
          <p:nvPr/>
        </p:nvGrpSpPr>
        <p:grpSpPr>
          <a:xfrm>
            <a:off x="8755486" y="5375167"/>
            <a:ext cx="456661" cy="606883"/>
            <a:chOff x="5575100" y="3734191"/>
            <a:chExt cx="315602" cy="419419"/>
          </a:xfrm>
          <a:solidFill>
            <a:srgbClr val="002B41"/>
          </a:solidFill>
        </p:grpSpPr>
        <p:sp>
          <p:nvSpPr>
            <p:cNvPr id="82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3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84" name="Freeform 110"/>
          <p:cNvSpPr>
            <a:spLocks noEditPoints="1"/>
          </p:cNvSpPr>
          <p:nvPr/>
        </p:nvSpPr>
        <p:spPr bwMode="auto">
          <a:xfrm>
            <a:off x="7481888" y="1447800"/>
            <a:ext cx="511175" cy="501650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5" name="Freeform 111"/>
          <p:cNvSpPr>
            <a:spLocks noEditPoints="1"/>
          </p:cNvSpPr>
          <p:nvPr/>
        </p:nvSpPr>
        <p:spPr bwMode="auto">
          <a:xfrm>
            <a:off x="2622550" y="3471863"/>
            <a:ext cx="420688" cy="423862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86" name="Group 115"/>
          <p:cNvGrpSpPr/>
          <p:nvPr/>
        </p:nvGrpSpPr>
        <p:grpSpPr>
          <a:xfrm>
            <a:off x="9973111" y="2381231"/>
            <a:ext cx="646533" cy="541333"/>
            <a:chOff x="2951142" y="2589225"/>
            <a:chExt cx="468313" cy="392113"/>
          </a:xfrm>
          <a:solidFill>
            <a:srgbClr val="002B41"/>
          </a:solidFill>
        </p:grpSpPr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8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9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0" name="Group 119"/>
          <p:cNvGrpSpPr/>
          <p:nvPr/>
        </p:nvGrpSpPr>
        <p:grpSpPr>
          <a:xfrm>
            <a:off x="10055853" y="3425123"/>
            <a:ext cx="525995" cy="504077"/>
            <a:chOff x="1168380" y="3486162"/>
            <a:chExt cx="381000" cy="365126"/>
          </a:xfrm>
          <a:solidFill>
            <a:srgbClr val="002B41"/>
          </a:solidFill>
        </p:grpSpPr>
        <p:sp>
          <p:nvSpPr>
            <p:cNvPr id="91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2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3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4" name="Group 123"/>
          <p:cNvGrpSpPr/>
          <p:nvPr/>
        </p:nvGrpSpPr>
        <p:grpSpPr>
          <a:xfrm>
            <a:off x="9978115" y="1588527"/>
            <a:ext cx="694744" cy="245461"/>
            <a:chOff x="1441430" y="4357700"/>
            <a:chExt cx="503238" cy="177800"/>
          </a:xfrm>
          <a:solidFill>
            <a:srgbClr val="002B41"/>
          </a:solidFill>
        </p:grpSpPr>
        <p:sp>
          <p:nvSpPr>
            <p:cNvPr id="95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6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7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8" name="Group 127"/>
          <p:cNvGrpSpPr/>
          <p:nvPr/>
        </p:nvGrpSpPr>
        <p:grpSpPr>
          <a:xfrm>
            <a:off x="9974247" y="4465603"/>
            <a:ext cx="657499" cy="433947"/>
            <a:chOff x="2141517" y="2373325"/>
            <a:chExt cx="476251" cy="314325"/>
          </a:xfrm>
          <a:solidFill>
            <a:srgbClr val="002B41"/>
          </a:solidFill>
        </p:grpSpPr>
        <p:sp>
          <p:nvSpPr>
            <p:cNvPr id="99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0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1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5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6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7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108" name="Group 137"/>
          <p:cNvGrpSpPr/>
          <p:nvPr/>
        </p:nvGrpSpPr>
        <p:grpSpPr>
          <a:xfrm>
            <a:off x="6123051" y="4427023"/>
            <a:ext cx="289296" cy="624619"/>
            <a:chOff x="3328967" y="3373450"/>
            <a:chExt cx="209550" cy="452438"/>
          </a:xfrm>
          <a:solidFill>
            <a:srgbClr val="002B41"/>
          </a:solidFill>
        </p:grpSpPr>
        <p:sp>
          <p:nvSpPr>
            <p:cNvPr id="109" name="Freeform 31"/>
            <p:cNvSpPr/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0" name="Freeform 32"/>
            <p:cNvSpPr/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1" name="Freeform 33"/>
            <p:cNvSpPr/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2" name="Freeform 34"/>
            <p:cNvSpPr/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3" name="Freeform 35"/>
            <p:cNvSpPr/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14" name="Freeform 143"/>
          <p:cNvSpPr>
            <a:spLocks noEditPoints="1"/>
          </p:cNvSpPr>
          <p:nvPr/>
        </p:nvSpPr>
        <p:spPr bwMode="auto">
          <a:xfrm>
            <a:off x="10109200" y="5384800"/>
            <a:ext cx="493713" cy="50641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002B41"/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2275" y="1579563"/>
            <a:ext cx="11394642" cy="4308475"/>
            <a:chOff x="422275" y="1579563"/>
            <a:chExt cx="11394642" cy="4308475"/>
          </a:xfrm>
          <a:solidFill>
            <a:srgbClr val="002B41"/>
          </a:solidFill>
        </p:grpSpPr>
        <p:sp>
          <p:nvSpPr>
            <p:cNvPr id="3" name="AutoShape 4"/>
            <p:cNvSpPr/>
            <p:nvPr/>
          </p:nvSpPr>
          <p:spPr bwMode="auto">
            <a:xfrm>
              <a:off x="11291888" y="4522788"/>
              <a:ext cx="473075" cy="473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" name="AutoShape 5"/>
            <p:cNvSpPr/>
            <p:nvPr/>
          </p:nvSpPr>
          <p:spPr bwMode="auto">
            <a:xfrm>
              <a:off x="10636250" y="4675188"/>
              <a:ext cx="9207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" name="AutoShape 6"/>
            <p:cNvSpPr/>
            <p:nvPr/>
          </p:nvSpPr>
          <p:spPr bwMode="auto">
            <a:xfrm>
              <a:off x="10301288" y="4554538"/>
              <a:ext cx="487362" cy="396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" name="AutoShape 7"/>
            <p:cNvSpPr/>
            <p:nvPr/>
          </p:nvSpPr>
          <p:spPr bwMode="auto">
            <a:xfrm>
              <a:off x="9324975" y="4506913"/>
              <a:ext cx="487363" cy="488950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" name="AutoShape 8"/>
            <p:cNvSpPr/>
            <p:nvPr/>
          </p:nvSpPr>
          <p:spPr bwMode="auto">
            <a:xfrm>
              <a:off x="9537700" y="4722813"/>
              <a:ext cx="61913" cy="60325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" name="AutoShape 9"/>
            <p:cNvSpPr/>
            <p:nvPr/>
          </p:nvSpPr>
          <p:spPr bwMode="auto">
            <a:xfrm>
              <a:off x="9475788" y="4662488"/>
              <a:ext cx="184150" cy="18097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" name="AutoShape 10"/>
            <p:cNvSpPr/>
            <p:nvPr/>
          </p:nvSpPr>
          <p:spPr bwMode="auto">
            <a:xfrm>
              <a:off x="9599613" y="4783138"/>
              <a:ext cx="74612" cy="79375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" name="AutoShape 11"/>
            <p:cNvSpPr/>
            <p:nvPr/>
          </p:nvSpPr>
          <p:spPr bwMode="auto">
            <a:xfrm>
              <a:off x="9628188" y="4814888"/>
              <a:ext cx="109537" cy="111125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" name="AutoShape 12"/>
            <p:cNvSpPr/>
            <p:nvPr/>
          </p:nvSpPr>
          <p:spPr bwMode="auto">
            <a:xfrm>
              <a:off x="9613900" y="4799013"/>
              <a:ext cx="92075" cy="95250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" name="AutoShape 13"/>
            <p:cNvSpPr/>
            <p:nvPr/>
          </p:nvSpPr>
          <p:spPr bwMode="auto">
            <a:xfrm>
              <a:off x="9461500" y="4646613"/>
              <a:ext cx="76200" cy="76200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" name="AutoShape 14"/>
            <p:cNvSpPr/>
            <p:nvPr/>
          </p:nvSpPr>
          <p:spPr bwMode="auto">
            <a:xfrm>
              <a:off x="9399588" y="4586288"/>
              <a:ext cx="109537" cy="111125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" name="AutoShape 15"/>
            <p:cNvSpPr/>
            <p:nvPr/>
          </p:nvSpPr>
          <p:spPr bwMode="auto">
            <a:xfrm>
              <a:off x="9431338" y="4614863"/>
              <a:ext cx="92075" cy="95250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5" name="AutoShape 16"/>
            <p:cNvSpPr/>
            <p:nvPr/>
          </p:nvSpPr>
          <p:spPr bwMode="auto">
            <a:xfrm>
              <a:off x="8591550" y="4783138"/>
              <a:ext cx="61913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6" name="AutoShape 17"/>
            <p:cNvSpPr/>
            <p:nvPr/>
          </p:nvSpPr>
          <p:spPr bwMode="auto">
            <a:xfrm>
              <a:off x="8347075" y="4522788"/>
              <a:ext cx="488950" cy="473075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7" name="AutoShape 18"/>
            <p:cNvSpPr/>
            <p:nvPr/>
          </p:nvSpPr>
          <p:spPr bwMode="auto">
            <a:xfrm>
              <a:off x="7370763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8" name="AutoShape 19"/>
            <p:cNvSpPr/>
            <p:nvPr/>
          </p:nvSpPr>
          <p:spPr bwMode="auto">
            <a:xfrm>
              <a:off x="7478713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9" name="AutoShape 20"/>
            <p:cNvSpPr/>
            <p:nvPr/>
          </p:nvSpPr>
          <p:spPr bwMode="auto">
            <a:xfrm>
              <a:off x="7478713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0" name="AutoShape 21"/>
            <p:cNvSpPr/>
            <p:nvPr/>
          </p:nvSpPr>
          <p:spPr bwMode="auto">
            <a:xfrm>
              <a:off x="7478713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1" name="AutoShape 22"/>
            <p:cNvSpPr/>
            <p:nvPr/>
          </p:nvSpPr>
          <p:spPr bwMode="auto">
            <a:xfrm>
              <a:off x="7585075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2" name="AutoShape 23"/>
            <p:cNvSpPr/>
            <p:nvPr/>
          </p:nvSpPr>
          <p:spPr bwMode="auto">
            <a:xfrm>
              <a:off x="7585075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3" name="AutoShape 24"/>
            <p:cNvSpPr/>
            <p:nvPr/>
          </p:nvSpPr>
          <p:spPr bwMode="auto">
            <a:xfrm>
              <a:off x="7585075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4" name="AutoShape 25"/>
            <p:cNvSpPr/>
            <p:nvPr/>
          </p:nvSpPr>
          <p:spPr bwMode="auto">
            <a:xfrm>
              <a:off x="7691438" y="48434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5" name="AutoShape 26"/>
            <p:cNvSpPr/>
            <p:nvPr/>
          </p:nvSpPr>
          <p:spPr bwMode="auto">
            <a:xfrm>
              <a:off x="7691438" y="47672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6" name="AutoShape 27"/>
            <p:cNvSpPr/>
            <p:nvPr/>
          </p:nvSpPr>
          <p:spPr bwMode="auto">
            <a:xfrm>
              <a:off x="7691438" y="46910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7" name="AutoShape 28"/>
            <p:cNvSpPr/>
            <p:nvPr/>
          </p:nvSpPr>
          <p:spPr bwMode="auto">
            <a:xfrm>
              <a:off x="6394450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8" name="AutoShape 29"/>
            <p:cNvSpPr/>
            <p:nvPr/>
          </p:nvSpPr>
          <p:spPr bwMode="auto">
            <a:xfrm>
              <a:off x="11276013" y="3548063"/>
              <a:ext cx="488950" cy="441325"/>
            </a:xfrm>
            <a:custGeom>
              <a:avLst/>
              <a:gdLst>
                <a:gd name="T0" fmla="+- 0 10736 439"/>
                <a:gd name="T1" fmla="*/ T0 w 20595"/>
                <a:gd name="T2" fmla="+- 0 10869 621"/>
                <a:gd name="T3" fmla="*/ 10869 h 20497"/>
                <a:gd name="T4" fmla="+- 0 10736 439"/>
                <a:gd name="T5" fmla="*/ T4 w 20595"/>
                <a:gd name="T6" fmla="+- 0 10869 621"/>
                <a:gd name="T7" fmla="*/ 10869 h 20497"/>
                <a:gd name="T8" fmla="+- 0 10736 439"/>
                <a:gd name="T9" fmla="*/ T8 w 20595"/>
                <a:gd name="T10" fmla="+- 0 10869 621"/>
                <a:gd name="T11" fmla="*/ 10869 h 20497"/>
                <a:gd name="T12" fmla="+- 0 10736 439"/>
                <a:gd name="T13" fmla="*/ T12 w 20595"/>
                <a:gd name="T14" fmla="+- 0 10869 621"/>
                <a:gd name="T15" fmla="*/ 10869 h 2049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595" h="20497">
                  <a:moveTo>
                    <a:pt x="18898" y="1863"/>
                  </a:moveTo>
                  <a:cubicBezTo>
                    <a:pt x="16636" y="-621"/>
                    <a:pt x="12968" y="-621"/>
                    <a:pt x="10707" y="1863"/>
                  </a:cubicBezTo>
                  <a:lnTo>
                    <a:pt x="1317" y="12053"/>
                  </a:lnTo>
                  <a:cubicBezTo>
                    <a:pt x="-439" y="13982"/>
                    <a:pt x="-439" y="17121"/>
                    <a:pt x="1317" y="19050"/>
                  </a:cubicBezTo>
                  <a:cubicBezTo>
                    <a:pt x="3073" y="20979"/>
                    <a:pt x="5931" y="20979"/>
                    <a:pt x="7687" y="19050"/>
                  </a:cubicBezTo>
                  <a:lnTo>
                    <a:pt x="17078" y="8860"/>
                  </a:lnTo>
                  <a:cubicBezTo>
                    <a:pt x="18335" y="7479"/>
                    <a:pt x="18335" y="5242"/>
                    <a:pt x="17078" y="3862"/>
                  </a:cubicBezTo>
                  <a:cubicBezTo>
                    <a:pt x="15821" y="2482"/>
                    <a:pt x="13783" y="2482"/>
                    <a:pt x="12527" y="3862"/>
                  </a:cubicBezTo>
                  <a:lnTo>
                    <a:pt x="5467" y="11614"/>
                  </a:lnTo>
                  <a:cubicBezTo>
                    <a:pt x="5216" y="11891"/>
                    <a:pt x="5216" y="12337"/>
                    <a:pt x="5467" y="12614"/>
                  </a:cubicBezTo>
                  <a:cubicBezTo>
                    <a:pt x="5719" y="12890"/>
                    <a:pt x="6126" y="12890"/>
                    <a:pt x="6378" y="12614"/>
                  </a:cubicBezTo>
                  <a:lnTo>
                    <a:pt x="13437" y="4861"/>
                  </a:lnTo>
                  <a:cubicBezTo>
                    <a:pt x="14190" y="4035"/>
                    <a:pt x="15414" y="4035"/>
                    <a:pt x="16167" y="4861"/>
                  </a:cubicBezTo>
                  <a:cubicBezTo>
                    <a:pt x="16920" y="5688"/>
                    <a:pt x="16920" y="7034"/>
                    <a:pt x="16167" y="7860"/>
                  </a:cubicBezTo>
                  <a:lnTo>
                    <a:pt x="6777" y="18050"/>
                  </a:lnTo>
                  <a:cubicBezTo>
                    <a:pt x="5520" y="19430"/>
                    <a:pt x="3484" y="19430"/>
                    <a:pt x="2227" y="18050"/>
                  </a:cubicBezTo>
                  <a:cubicBezTo>
                    <a:pt x="970" y="16670"/>
                    <a:pt x="970" y="14433"/>
                    <a:pt x="2227" y="13053"/>
                  </a:cubicBezTo>
                  <a:lnTo>
                    <a:pt x="11525" y="2963"/>
                  </a:lnTo>
                  <a:cubicBezTo>
                    <a:pt x="13285" y="1030"/>
                    <a:pt x="16139" y="1030"/>
                    <a:pt x="17896" y="2963"/>
                  </a:cubicBezTo>
                  <a:cubicBezTo>
                    <a:pt x="19657" y="4896"/>
                    <a:pt x="19657" y="8027"/>
                    <a:pt x="17897" y="9959"/>
                  </a:cubicBezTo>
                  <a:lnTo>
                    <a:pt x="10929" y="17611"/>
                  </a:lnTo>
                  <a:cubicBezTo>
                    <a:pt x="10677" y="17888"/>
                    <a:pt x="10677" y="18334"/>
                    <a:pt x="10929" y="18610"/>
                  </a:cubicBezTo>
                  <a:cubicBezTo>
                    <a:pt x="11181" y="18887"/>
                    <a:pt x="11588" y="18887"/>
                    <a:pt x="11839" y="18610"/>
                  </a:cubicBezTo>
                  <a:lnTo>
                    <a:pt x="18898" y="10859"/>
                  </a:lnTo>
                  <a:cubicBezTo>
                    <a:pt x="21160" y="8375"/>
                    <a:pt x="21160" y="4347"/>
                    <a:pt x="18898" y="18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9" name="AutoShape 30"/>
            <p:cNvSpPr/>
            <p:nvPr/>
          </p:nvSpPr>
          <p:spPr bwMode="auto">
            <a:xfrm>
              <a:off x="10375900" y="3532188"/>
              <a:ext cx="336550" cy="488950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0" name="AutoShape 31"/>
            <p:cNvSpPr/>
            <p:nvPr/>
          </p:nvSpPr>
          <p:spPr bwMode="auto">
            <a:xfrm>
              <a:off x="10437813" y="3744913"/>
              <a:ext cx="215900" cy="174625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1" name="AutoShape 32"/>
            <p:cNvSpPr/>
            <p:nvPr/>
          </p:nvSpPr>
          <p:spPr bwMode="auto">
            <a:xfrm>
              <a:off x="9324975" y="3563938"/>
              <a:ext cx="487363" cy="425450"/>
            </a:xfrm>
            <a:custGeom>
              <a:avLst/>
              <a:gdLst>
                <a:gd name="T0" fmla="+- 0 10800 108"/>
                <a:gd name="T1" fmla="*/ T0 w 21384"/>
                <a:gd name="T2" fmla="*/ 10800 h 21600"/>
                <a:gd name="T3" fmla="+- 0 10800 108"/>
                <a:gd name="T4" fmla="*/ T3 w 21384"/>
                <a:gd name="T5" fmla="*/ 10800 h 21600"/>
                <a:gd name="T6" fmla="+- 0 10800 108"/>
                <a:gd name="T7" fmla="*/ T6 w 21384"/>
                <a:gd name="T8" fmla="*/ 10800 h 21600"/>
                <a:gd name="T9" fmla="+- 0 10800 108"/>
                <a:gd name="T10" fmla="*/ T9 w 21384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84" h="21600">
                  <a:moveTo>
                    <a:pt x="18710" y="9257"/>
                  </a:moveTo>
                  <a:lnTo>
                    <a:pt x="16706" y="7714"/>
                  </a:lnTo>
                  <a:lnTo>
                    <a:pt x="16706" y="20057"/>
                  </a:lnTo>
                  <a:lnTo>
                    <a:pt x="4677" y="20057"/>
                  </a:lnTo>
                  <a:lnTo>
                    <a:pt x="4677" y="7714"/>
                  </a:lnTo>
                  <a:lnTo>
                    <a:pt x="2673" y="9257"/>
                  </a:lnTo>
                  <a:lnTo>
                    <a:pt x="1336" y="4628"/>
                  </a:lnTo>
                  <a:lnTo>
                    <a:pt x="4677" y="1542"/>
                  </a:lnTo>
                  <a:lnTo>
                    <a:pt x="7468" y="1542"/>
                  </a:lnTo>
                  <a:cubicBezTo>
                    <a:pt x="7841" y="2871"/>
                    <a:pt x="9136" y="3857"/>
                    <a:pt x="10691" y="3857"/>
                  </a:cubicBezTo>
                  <a:cubicBezTo>
                    <a:pt x="12247" y="3857"/>
                    <a:pt x="13542" y="2871"/>
                    <a:pt x="13915" y="1542"/>
                  </a:cubicBezTo>
                  <a:lnTo>
                    <a:pt x="16706" y="1542"/>
                  </a:lnTo>
                  <a:lnTo>
                    <a:pt x="20047" y="4628"/>
                  </a:lnTo>
                  <a:cubicBezTo>
                    <a:pt x="20047" y="4628"/>
                    <a:pt x="18710" y="9257"/>
                    <a:pt x="18710" y="9257"/>
                  </a:cubicBezTo>
                  <a:close/>
                  <a:moveTo>
                    <a:pt x="13200" y="1542"/>
                  </a:moveTo>
                  <a:cubicBezTo>
                    <a:pt x="12831" y="2438"/>
                    <a:pt x="11852" y="3085"/>
                    <a:pt x="10691" y="3085"/>
                  </a:cubicBezTo>
                  <a:cubicBezTo>
                    <a:pt x="9531" y="3085"/>
                    <a:pt x="8552" y="2438"/>
                    <a:pt x="8183" y="1542"/>
                  </a:cubicBezTo>
                  <a:cubicBezTo>
                    <a:pt x="8183" y="1542"/>
                    <a:pt x="13200" y="1542"/>
                    <a:pt x="13200" y="1542"/>
                  </a:cubicBezTo>
                  <a:close/>
                  <a:moveTo>
                    <a:pt x="20882" y="3423"/>
                  </a:moveTo>
                  <a:lnTo>
                    <a:pt x="17541" y="338"/>
                  </a:lnTo>
                  <a:cubicBezTo>
                    <a:pt x="17303" y="119"/>
                    <a:pt x="17009" y="0"/>
                    <a:pt x="16706" y="0"/>
                  </a:cubicBezTo>
                  <a:lnTo>
                    <a:pt x="4677" y="0"/>
                  </a:lnTo>
                  <a:cubicBezTo>
                    <a:pt x="4374" y="0"/>
                    <a:pt x="4080" y="119"/>
                    <a:pt x="3842" y="338"/>
                  </a:cubicBezTo>
                  <a:lnTo>
                    <a:pt x="501" y="3423"/>
                  </a:lnTo>
                  <a:cubicBezTo>
                    <a:pt x="64" y="3827"/>
                    <a:pt x="-108" y="4503"/>
                    <a:pt x="68" y="5116"/>
                  </a:cubicBezTo>
                  <a:lnTo>
                    <a:pt x="1405" y="9745"/>
                  </a:lnTo>
                  <a:cubicBezTo>
                    <a:pt x="1537" y="10201"/>
                    <a:pt x="1845" y="10560"/>
                    <a:pt x="2239" y="10716"/>
                  </a:cubicBezTo>
                  <a:cubicBezTo>
                    <a:pt x="2380" y="10772"/>
                    <a:pt x="2527" y="10800"/>
                    <a:pt x="2673" y="10800"/>
                  </a:cubicBezTo>
                  <a:cubicBezTo>
                    <a:pt x="2905" y="10800"/>
                    <a:pt x="3136" y="10729"/>
                    <a:pt x="3341" y="10593"/>
                  </a:cubicBezTo>
                  <a:lnTo>
                    <a:pt x="3341" y="20057"/>
                  </a:lnTo>
                  <a:cubicBezTo>
                    <a:pt x="3341" y="20908"/>
                    <a:pt x="3940" y="21600"/>
                    <a:pt x="4677" y="21600"/>
                  </a:cubicBezTo>
                  <a:lnTo>
                    <a:pt x="16706" y="21600"/>
                  </a:lnTo>
                  <a:cubicBezTo>
                    <a:pt x="17443" y="21600"/>
                    <a:pt x="18042" y="20908"/>
                    <a:pt x="18042" y="20057"/>
                  </a:cubicBezTo>
                  <a:lnTo>
                    <a:pt x="18042" y="10593"/>
                  </a:lnTo>
                  <a:cubicBezTo>
                    <a:pt x="18247" y="10729"/>
                    <a:pt x="18478" y="10800"/>
                    <a:pt x="18710" y="10800"/>
                  </a:cubicBezTo>
                  <a:cubicBezTo>
                    <a:pt x="18856" y="10800"/>
                    <a:pt x="19002" y="10772"/>
                    <a:pt x="19144" y="10716"/>
                  </a:cubicBezTo>
                  <a:cubicBezTo>
                    <a:pt x="19538" y="10560"/>
                    <a:pt x="19846" y="10201"/>
                    <a:pt x="19978" y="9745"/>
                  </a:cubicBezTo>
                  <a:lnTo>
                    <a:pt x="21315" y="5116"/>
                  </a:lnTo>
                  <a:cubicBezTo>
                    <a:pt x="21491" y="4503"/>
                    <a:pt x="21319" y="3827"/>
                    <a:pt x="20882" y="34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2" name="AutoShape 33"/>
            <p:cNvSpPr/>
            <p:nvPr/>
          </p:nvSpPr>
          <p:spPr bwMode="auto">
            <a:xfrm>
              <a:off x="8347075" y="3716338"/>
              <a:ext cx="488950" cy="304800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3" name="AutoShape 34"/>
            <p:cNvSpPr/>
            <p:nvPr/>
          </p:nvSpPr>
          <p:spPr bwMode="auto">
            <a:xfrm>
              <a:off x="8469313" y="3592513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4" name="AutoShape 35"/>
            <p:cNvSpPr/>
            <p:nvPr/>
          </p:nvSpPr>
          <p:spPr bwMode="auto">
            <a:xfrm>
              <a:off x="8653463" y="3592513"/>
              <a:ext cx="33337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5" name="AutoShape 36"/>
            <p:cNvSpPr/>
            <p:nvPr/>
          </p:nvSpPr>
          <p:spPr bwMode="auto">
            <a:xfrm>
              <a:off x="8575675" y="3532188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6" name="AutoShape 37"/>
            <p:cNvSpPr/>
            <p:nvPr/>
          </p:nvSpPr>
          <p:spPr bwMode="auto">
            <a:xfrm>
              <a:off x="7370763" y="3576638"/>
              <a:ext cx="444500" cy="444500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7" name="AutoShape 38"/>
            <p:cNvSpPr/>
            <p:nvPr/>
          </p:nvSpPr>
          <p:spPr bwMode="auto">
            <a:xfrm>
              <a:off x="7585075" y="3776663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8" name="AutoShape 39"/>
            <p:cNvSpPr/>
            <p:nvPr/>
          </p:nvSpPr>
          <p:spPr bwMode="auto">
            <a:xfrm>
              <a:off x="7783513" y="3532188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9" name="AutoShape 40"/>
            <p:cNvSpPr/>
            <p:nvPr/>
          </p:nvSpPr>
          <p:spPr bwMode="auto">
            <a:xfrm>
              <a:off x="7493000" y="3760788"/>
              <a:ext cx="60325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0" name="AutoShape 41"/>
            <p:cNvSpPr/>
            <p:nvPr/>
          </p:nvSpPr>
          <p:spPr bwMode="auto">
            <a:xfrm>
              <a:off x="7553325" y="3868738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1" name="AutoShape 42"/>
            <p:cNvSpPr/>
            <p:nvPr/>
          </p:nvSpPr>
          <p:spPr bwMode="auto">
            <a:xfrm>
              <a:off x="7797800" y="3636963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2" name="AutoShape 43"/>
            <p:cNvSpPr/>
            <p:nvPr/>
          </p:nvSpPr>
          <p:spPr bwMode="auto">
            <a:xfrm>
              <a:off x="6394450" y="3563938"/>
              <a:ext cx="488950" cy="349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3" name="AutoShape 44"/>
            <p:cNvSpPr/>
            <p:nvPr/>
          </p:nvSpPr>
          <p:spPr bwMode="auto">
            <a:xfrm>
              <a:off x="6837363" y="3716338"/>
              <a:ext cx="30162" cy="165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4" name="AutoShape 45"/>
            <p:cNvSpPr/>
            <p:nvPr/>
          </p:nvSpPr>
          <p:spPr bwMode="auto">
            <a:xfrm>
              <a:off x="6821488" y="3897313"/>
              <a:ext cx="61912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5" name="AutoShape 46"/>
            <p:cNvSpPr/>
            <p:nvPr/>
          </p:nvSpPr>
          <p:spPr bwMode="auto">
            <a:xfrm>
              <a:off x="11276013" y="255428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4" y="17549"/>
                  </a:moveTo>
                  <a:cubicBezTo>
                    <a:pt x="15513" y="17549"/>
                    <a:pt x="14343" y="15612"/>
                    <a:pt x="13809" y="12825"/>
                  </a:cubicBezTo>
                  <a:lnTo>
                    <a:pt x="15524" y="12825"/>
                  </a:lnTo>
                  <a:cubicBezTo>
                    <a:pt x="17038" y="12825"/>
                    <a:pt x="18224" y="11343"/>
                    <a:pt x="18224" y="9450"/>
                  </a:cubicBezTo>
                  <a:cubicBezTo>
                    <a:pt x="18224" y="7558"/>
                    <a:pt x="17038" y="6075"/>
                    <a:pt x="15524" y="6075"/>
                  </a:cubicBezTo>
                  <a:lnTo>
                    <a:pt x="13809" y="6075"/>
                  </a:lnTo>
                  <a:cubicBezTo>
                    <a:pt x="14343" y="3289"/>
                    <a:pt x="15513" y="1350"/>
                    <a:pt x="16874" y="1350"/>
                  </a:cubicBezTo>
                  <a:cubicBezTo>
                    <a:pt x="18739" y="1350"/>
                    <a:pt x="20249" y="4976"/>
                    <a:pt x="20249" y="9450"/>
                  </a:cubicBezTo>
                  <a:cubicBezTo>
                    <a:pt x="20249" y="13923"/>
                    <a:pt x="18739" y="17549"/>
                    <a:pt x="16874" y="17549"/>
                  </a:cubicBezTo>
                  <a:moveTo>
                    <a:pt x="8926" y="11482"/>
                  </a:moveTo>
                  <a:lnTo>
                    <a:pt x="8774" y="11482"/>
                  </a:lnTo>
                  <a:lnTo>
                    <a:pt x="8774" y="11475"/>
                  </a:lnTo>
                  <a:cubicBezTo>
                    <a:pt x="8028" y="11475"/>
                    <a:pt x="7424" y="10569"/>
                    <a:pt x="7424" y="9450"/>
                  </a:cubicBezTo>
                  <a:cubicBezTo>
                    <a:pt x="7424" y="8332"/>
                    <a:pt x="8028" y="7425"/>
                    <a:pt x="8774" y="7425"/>
                  </a:cubicBezTo>
                  <a:lnTo>
                    <a:pt x="8926" y="7425"/>
                  </a:lnTo>
                  <a:cubicBezTo>
                    <a:pt x="10200" y="7425"/>
                    <a:pt x="11391" y="6924"/>
                    <a:pt x="12441" y="6063"/>
                  </a:cubicBezTo>
                  <a:cubicBezTo>
                    <a:pt x="12248" y="7149"/>
                    <a:pt x="12149" y="8300"/>
                    <a:pt x="12149" y="9450"/>
                  </a:cubicBezTo>
                  <a:cubicBezTo>
                    <a:pt x="12149" y="10603"/>
                    <a:pt x="12248" y="11758"/>
                    <a:pt x="12442" y="12846"/>
                  </a:cubicBezTo>
                  <a:cubicBezTo>
                    <a:pt x="11393" y="11983"/>
                    <a:pt x="10200" y="11482"/>
                    <a:pt x="8926" y="11482"/>
                  </a:cubicBezTo>
                  <a:moveTo>
                    <a:pt x="8096" y="20249"/>
                  </a:moveTo>
                  <a:lnTo>
                    <a:pt x="5396" y="20249"/>
                  </a:lnTo>
                  <a:lnTo>
                    <a:pt x="5396" y="14175"/>
                  </a:lnTo>
                  <a:cubicBezTo>
                    <a:pt x="5396" y="13683"/>
                    <a:pt x="5264" y="13223"/>
                    <a:pt x="5033" y="12825"/>
                  </a:cubicBezTo>
                  <a:lnTo>
                    <a:pt x="5505" y="12825"/>
                  </a:lnTo>
                  <a:lnTo>
                    <a:pt x="5505" y="12832"/>
                  </a:lnTo>
                  <a:lnTo>
                    <a:pt x="7535" y="12832"/>
                  </a:lnTo>
                  <a:cubicBezTo>
                    <a:pt x="7463" y="13042"/>
                    <a:pt x="7421" y="13265"/>
                    <a:pt x="7421" y="13500"/>
                  </a:cubicBezTo>
                  <a:lnTo>
                    <a:pt x="7421" y="18225"/>
                  </a:lnTo>
                  <a:cubicBezTo>
                    <a:pt x="7421" y="18874"/>
                    <a:pt x="7784" y="19307"/>
                    <a:pt x="8001" y="19565"/>
                  </a:cubicBezTo>
                  <a:cubicBezTo>
                    <a:pt x="8031" y="19601"/>
                    <a:pt x="8065" y="19638"/>
                    <a:pt x="8096" y="19677"/>
                  </a:cubicBezTo>
                  <a:cubicBezTo>
                    <a:pt x="8096" y="19677"/>
                    <a:pt x="8096" y="20249"/>
                    <a:pt x="8096" y="20249"/>
                  </a:cubicBezTo>
                  <a:close/>
                  <a:moveTo>
                    <a:pt x="1349" y="9450"/>
                  </a:moveTo>
                  <a:cubicBezTo>
                    <a:pt x="1349" y="8332"/>
                    <a:pt x="1953" y="7425"/>
                    <a:pt x="2699" y="7425"/>
                  </a:cubicBezTo>
                  <a:lnTo>
                    <a:pt x="7434" y="7425"/>
                  </a:lnTo>
                  <a:cubicBezTo>
                    <a:pt x="7014" y="7916"/>
                    <a:pt x="6749" y="8631"/>
                    <a:pt x="6749" y="9450"/>
                  </a:cubicBezTo>
                  <a:cubicBezTo>
                    <a:pt x="6749" y="10270"/>
                    <a:pt x="7014" y="10984"/>
                    <a:pt x="7434" y="11475"/>
                  </a:cubicBezTo>
                  <a:lnTo>
                    <a:pt x="2699" y="11475"/>
                  </a:lnTo>
                  <a:cubicBezTo>
                    <a:pt x="1953" y="11475"/>
                    <a:pt x="1349" y="10569"/>
                    <a:pt x="1349" y="9450"/>
                  </a:cubicBezTo>
                  <a:moveTo>
                    <a:pt x="13499" y="9450"/>
                  </a:moveTo>
                  <a:cubicBezTo>
                    <a:pt x="13499" y="8749"/>
                    <a:pt x="13540" y="8073"/>
                    <a:pt x="13610" y="7425"/>
                  </a:cubicBezTo>
                  <a:lnTo>
                    <a:pt x="15524" y="7425"/>
                  </a:lnTo>
                  <a:cubicBezTo>
                    <a:pt x="16269" y="7425"/>
                    <a:pt x="16874" y="8332"/>
                    <a:pt x="16874" y="9450"/>
                  </a:cubicBezTo>
                  <a:cubicBezTo>
                    <a:pt x="16874" y="10569"/>
                    <a:pt x="16269" y="11475"/>
                    <a:pt x="15524" y="11475"/>
                  </a:cubicBezTo>
                  <a:lnTo>
                    <a:pt x="13610" y="11475"/>
                  </a:lnTo>
                  <a:cubicBezTo>
                    <a:pt x="13540" y="10826"/>
                    <a:pt x="13499" y="10151"/>
                    <a:pt x="13499" y="9450"/>
                  </a:cubicBezTo>
                  <a:moveTo>
                    <a:pt x="16874" y="0"/>
                  </a:moveTo>
                  <a:cubicBezTo>
                    <a:pt x="15489" y="0"/>
                    <a:pt x="14400" y="951"/>
                    <a:pt x="13618" y="2420"/>
                  </a:cubicBezTo>
                  <a:lnTo>
                    <a:pt x="13604" y="2412"/>
                  </a:lnTo>
                  <a:cubicBezTo>
                    <a:pt x="12469" y="4635"/>
                    <a:pt x="10778" y="6075"/>
                    <a:pt x="8926" y="6075"/>
                  </a:cubicBezTo>
                  <a:lnTo>
                    <a:pt x="8479" y="6075"/>
                  </a:lnTo>
                  <a:lnTo>
                    <a:pt x="5505" y="6075"/>
                  </a:lnTo>
                  <a:lnTo>
                    <a:pt x="2699" y="6075"/>
                  </a:lnTo>
                  <a:cubicBezTo>
                    <a:pt x="1185" y="6075"/>
                    <a:pt x="0" y="7558"/>
                    <a:pt x="0" y="9450"/>
                  </a:cubicBezTo>
                  <a:cubicBezTo>
                    <a:pt x="0" y="11343"/>
                    <a:pt x="1185" y="12825"/>
                    <a:pt x="2699" y="12825"/>
                  </a:cubicBezTo>
                  <a:cubicBezTo>
                    <a:pt x="3443" y="12827"/>
                    <a:pt x="4046" y="13430"/>
                    <a:pt x="4046" y="14175"/>
                  </a:cubicBezTo>
                  <a:lnTo>
                    <a:pt x="4046" y="20249"/>
                  </a:lnTo>
                  <a:cubicBezTo>
                    <a:pt x="4046" y="20996"/>
                    <a:pt x="4651" y="21599"/>
                    <a:pt x="5396" y="21599"/>
                  </a:cubicBezTo>
                  <a:lnTo>
                    <a:pt x="8096" y="21599"/>
                  </a:lnTo>
                  <a:cubicBezTo>
                    <a:pt x="8842" y="21599"/>
                    <a:pt x="9446" y="20996"/>
                    <a:pt x="9446" y="20249"/>
                  </a:cubicBezTo>
                  <a:lnTo>
                    <a:pt x="9446" y="19575"/>
                  </a:lnTo>
                  <a:cubicBezTo>
                    <a:pt x="9446" y="18900"/>
                    <a:pt x="8771" y="18598"/>
                    <a:pt x="8771" y="18225"/>
                  </a:cubicBezTo>
                  <a:lnTo>
                    <a:pt x="8771" y="13500"/>
                  </a:lnTo>
                  <a:cubicBezTo>
                    <a:pt x="8771" y="13484"/>
                    <a:pt x="8781" y="13473"/>
                    <a:pt x="8782" y="13458"/>
                  </a:cubicBezTo>
                  <a:cubicBezTo>
                    <a:pt x="8789" y="13361"/>
                    <a:pt x="8815" y="13271"/>
                    <a:pt x="8859" y="13191"/>
                  </a:cubicBezTo>
                  <a:cubicBezTo>
                    <a:pt x="8871" y="13169"/>
                    <a:pt x="8884" y="13151"/>
                    <a:pt x="8898" y="13132"/>
                  </a:cubicBezTo>
                  <a:cubicBezTo>
                    <a:pt x="8952" y="13051"/>
                    <a:pt x="9020" y="12985"/>
                    <a:pt x="9103" y="12934"/>
                  </a:cubicBezTo>
                  <a:cubicBezTo>
                    <a:pt x="9107" y="12931"/>
                    <a:pt x="9108" y="12927"/>
                    <a:pt x="9112" y="12925"/>
                  </a:cubicBezTo>
                  <a:cubicBezTo>
                    <a:pt x="9115" y="12925"/>
                    <a:pt x="9117" y="12922"/>
                    <a:pt x="9120" y="12922"/>
                  </a:cubicBezTo>
                  <a:cubicBezTo>
                    <a:pt x="9174" y="12892"/>
                    <a:pt x="9238" y="12885"/>
                    <a:pt x="9299" y="12868"/>
                  </a:cubicBezTo>
                  <a:cubicBezTo>
                    <a:pt x="11003" y="13049"/>
                    <a:pt x="12545" y="14424"/>
                    <a:pt x="13604" y="16495"/>
                  </a:cubicBezTo>
                  <a:lnTo>
                    <a:pt x="13621" y="16487"/>
                  </a:lnTo>
                  <a:cubicBezTo>
                    <a:pt x="14404" y="17950"/>
                    <a:pt x="15490" y="18900"/>
                    <a:pt x="16874" y="18900"/>
                  </a:cubicBezTo>
                  <a:cubicBezTo>
                    <a:pt x="19977" y="18900"/>
                    <a:pt x="21600" y="14145"/>
                    <a:pt x="21600" y="9450"/>
                  </a:cubicBezTo>
                  <a:cubicBezTo>
                    <a:pt x="21600" y="4754"/>
                    <a:pt x="19977" y="0"/>
                    <a:pt x="1687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6" name="AutoShape 47"/>
            <p:cNvSpPr/>
            <p:nvPr/>
          </p:nvSpPr>
          <p:spPr bwMode="auto">
            <a:xfrm>
              <a:off x="10301288" y="2554288"/>
              <a:ext cx="487362" cy="488950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7" name="AutoShape 48"/>
            <p:cNvSpPr/>
            <p:nvPr/>
          </p:nvSpPr>
          <p:spPr bwMode="auto">
            <a:xfrm>
              <a:off x="9355138" y="255428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8" name="AutoShape 49"/>
            <p:cNvSpPr/>
            <p:nvPr/>
          </p:nvSpPr>
          <p:spPr bwMode="auto">
            <a:xfrm>
              <a:off x="9690100" y="2935288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9" name="AutoShape 50"/>
            <p:cNvSpPr/>
            <p:nvPr/>
          </p:nvSpPr>
          <p:spPr bwMode="auto">
            <a:xfrm>
              <a:off x="9690100" y="28463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0" name="AutoShape 51"/>
            <p:cNvSpPr/>
            <p:nvPr/>
          </p:nvSpPr>
          <p:spPr bwMode="auto">
            <a:xfrm>
              <a:off x="9690100" y="275431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1" name="AutoShape 52"/>
            <p:cNvSpPr/>
            <p:nvPr/>
          </p:nvSpPr>
          <p:spPr bwMode="auto">
            <a:xfrm>
              <a:off x="8347075" y="2554288"/>
              <a:ext cx="488950" cy="488950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2" name="AutoShape 53"/>
            <p:cNvSpPr/>
            <p:nvPr/>
          </p:nvSpPr>
          <p:spPr bwMode="auto">
            <a:xfrm>
              <a:off x="8531225" y="2722563"/>
              <a:ext cx="131763" cy="13652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3" name="AutoShape 54"/>
            <p:cNvSpPr/>
            <p:nvPr/>
          </p:nvSpPr>
          <p:spPr bwMode="auto">
            <a:xfrm>
              <a:off x="8515350" y="2890838"/>
              <a:ext cx="74613" cy="76200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4" name="AutoShape 55"/>
            <p:cNvSpPr/>
            <p:nvPr/>
          </p:nvSpPr>
          <p:spPr bwMode="auto">
            <a:xfrm>
              <a:off x="8591550" y="2630488"/>
              <a:ext cx="76200" cy="79375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5" name="AutoShape 56"/>
            <p:cNvSpPr/>
            <p:nvPr/>
          </p:nvSpPr>
          <p:spPr bwMode="auto">
            <a:xfrm>
              <a:off x="7370763" y="2554288"/>
              <a:ext cx="15398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6" name="AutoShape 57"/>
            <p:cNvSpPr/>
            <p:nvPr/>
          </p:nvSpPr>
          <p:spPr bwMode="auto">
            <a:xfrm>
              <a:off x="7707313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7" name="AutoShape 58"/>
            <p:cNvSpPr/>
            <p:nvPr/>
          </p:nvSpPr>
          <p:spPr bwMode="auto">
            <a:xfrm>
              <a:off x="7539038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8" name="AutoShape 59"/>
            <p:cNvSpPr/>
            <p:nvPr/>
          </p:nvSpPr>
          <p:spPr bwMode="auto">
            <a:xfrm>
              <a:off x="6394450" y="2554288"/>
              <a:ext cx="488950" cy="488950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9" name="AutoShape 60"/>
            <p:cNvSpPr/>
            <p:nvPr/>
          </p:nvSpPr>
          <p:spPr bwMode="auto">
            <a:xfrm>
              <a:off x="11506200" y="17160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0" name="AutoShape 61"/>
            <p:cNvSpPr/>
            <p:nvPr/>
          </p:nvSpPr>
          <p:spPr bwMode="auto">
            <a:xfrm>
              <a:off x="11506200" y="190023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1" name="AutoShape 62"/>
            <p:cNvSpPr/>
            <p:nvPr/>
          </p:nvSpPr>
          <p:spPr bwMode="auto">
            <a:xfrm>
              <a:off x="11414125" y="180816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2" name="AutoShape 63"/>
            <p:cNvSpPr/>
            <p:nvPr/>
          </p:nvSpPr>
          <p:spPr bwMode="auto">
            <a:xfrm>
              <a:off x="11596688" y="1808163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3" name="AutoShape 64"/>
            <p:cNvSpPr/>
            <p:nvPr/>
          </p:nvSpPr>
          <p:spPr bwMode="auto">
            <a:xfrm>
              <a:off x="11444288" y="1868488"/>
              <a:ext cx="30162" cy="31750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4" name="AutoShape 65"/>
            <p:cNvSpPr/>
            <p:nvPr/>
          </p:nvSpPr>
          <p:spPr bwMode="auto">
            <a:xfrm>
              <a:off x="11444288" y="1744663"/>
              <a:ext cx="30162" cy="31750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5" name="AutoShape 66"/>
            <p:cNvSpPr/>
            <p:nvPr/>
          </p:nvSpPr>
          <p:spPr bwMode="auto">
            <a:xfrm>
              <a:off x="11566525" y="1868488"/>
              <a:ext cx="30163" cy="31750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6" name="AutoShape 67"/>
            <p:cNvSpPr/>
            <p:nvPr/>
          </p:nvSpPr>
          <p:spPr bwMode="auto">
            <a:xfrm>
              <a:off x="11368088" y="1579563"/>
              <a:ext cx="334962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7" name="AutoShape 68"/>
            <p:cNvSpPr/>
            <p:nvPr/>
          </p:nvSpPr>
          <p:spPr bwMode="auto">
            <a:xfrm>
              <a:off x="11506200" y="1744663"/>
              <a:ext cx="92075" cy="95250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8" name="AutoShape 69"/>
            <p:cNvSpPr/>
            <p:nvPr/>
          </p:nvSpPr>
          <p:spPr bwMode="auto">
            <a:xfrm>
              <a:off x="10301288" y="1579563"/>
              <a:ext cx="487362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9" name="AutoShape 70"/>
            <p:cNvSpPr/>
            <p:nvPr/>
          </p:nvSpPr>
          <p:spPr bwMode="auto">
            <a:xfrm>
              <a:off x="10529888" y="1668463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0" name="AutoShape 71"/>
            <p:cNvSpPr/>
            <p:nvPr/>
          </p:nvSpPr>
          <p:spPr bwMode="auto">
            <a:xfrm>
              <a:off x="10529888" y="1716088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1" name="AutoShape 72"/>
            <p:cNvSpPr/>
            <p:nvPr/>
          </p:nvSpPr>
          <p:spPr bwMode="auto">
            <a:xfrm>
              <a:off x="10529888" y="1760538"/>
              <a:ext cx="19843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2" name="AutoShape 73"/>
            <p:cNvSpPr/>
            <p:nvPr/>
          </p:nvSpPr>
          <p:spPr bwMode="auto">
            <a:xfrm>
              <a:off x="10361613" y="1852613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3" name="AutoShape 74"/>
            <p:cNvSpPr/>
            <p:nvPr/>
          </p:nvSpPr>
          <p:spPr bwMode="auto">
            <a:xfrm>
              <a:off x="10361613" y="1900238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4" name="AutoShape 75"/>
            <p:cNvSpPr/>
            <p:nvPr/>
          </p:nvSpPr>
          <p:spPr bwMode="auto">
            <a:xfrm>
              <a:off x="10361613" y="1944688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5" name="AutoShape 76"/>
            <p:cNvSpPr/>
            <p:nvPr/>
          </p:nvSpPr>
          <p:spPr bwMode="auto">
            <a:xfrm>
              <a:off x="10361613" y="1808163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6" name="AutoShape 77"/>
            <p:cNvSpPr/>
            <p:nvPr/>
          </p:nvSpPr>
          <p:spPr bwMode="auto">
            <a:xfrm>
              <a:off x="10361613" y="1655763"/>
              <a:ext cx="138112" cy="1206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7" name="AutoShape 78"/>
            <p:cNvSpPr/>
            <p:nvPr/>
          </p:nvSpPr>
          <p:spPr bwMode="auto">
            <a:xfrm>
              <a:off x="9339263" y="1579563"/>
              <a:ext cx="45720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8" name="AutoShape 79"/>
            <p:cNvSpPr/>
            <p:nvPr/>
          </p:nvSpPr>
          <p:spPr bwMode="auto">
            <a:xfrm>
              <a:off x="9399588" y="1639888"/>
              <a:ext cx="336550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9" name="AutoShape 80"/>
            <p:cNvSpPr/>
            <p:nvPr/>
          </p:nvSpPr>
          <p:spPr bwMode="auto">
            <a:xfrm>
              <a:off x="9583738" y="1684338"/>
              <a:ext cx="90487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0" name="AutoShape 81"/>
            <p:cNvSpPr/>
            <p:nvPr/>
          </p:nvSpPr>
          <p:spPr bwMode="auto">
            <a:xfrm>
              <a:off x="8347075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1" name="AutoShape 82"/>
            <p:cNvSpPr/>
            <p:nvPr/>
          </p:nvSpPr>
          <p:spPr bwMode="auto">
            <a:xfrm>
              <a:off x="8393113" y="1973263"/>
              <a:ext cx="46037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2" name="AutoShape 83"/>
            <p:cNvSpPr/>
            <p:nvPr/>
          </p:nvSpPr>
          <p:spPr bwMode="auto">
            <a:xfrm>
              <a:off x="7370763" y="1655763"/>
              <a:ext cx="488950" cy="3175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3" name="AutoShape 84"/>
            <p:cNvSpPr/>
            <p:nvPr/>
          </p:nvSpPr>
          <p:spPr bwMode="auto">
            <a:xfrm>
              <a:off x="6394450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4" name="AutoShape 85"/>
            <p:cNvSpPr/>
            <p:nvPr/>
          </p:nvSpPr>
          <p:spPr bwMode="auto">
            <a:xfrm>
              <a:off x="6684963" y="17605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5" name="AutoShape 86"/>
            <p:cNvSpPr/>
            <p:nvPr/>
          </p:nvSpPr>
          <p:spPr bwMode="auto">
            <a:xfrm>
              <a:off x="6684963" y="17160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6" name="AutoShape 87"/>
            <p:cNvSpPr/>
            <p:nvPr/>
          </p:nvSpPr>
          <p:spPr bwMode="auto">
            <a:xfrm>
              <a:off x="6684963" y="1668463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7" name="AutoShape 88"/>
            <p:cNvSpPr/>
            <p:nvPr/>
          </p:nvSpPr>
          <p:spPr bwMode="auto">
            <a:xfrm>
              <a:off x="6516688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8" name="AutoShape 89"/>
            <p:cNvSpPr/>
            <p:nvPr/>
          </p:nvSpPr>
          <p:spPr bwMode="auto">
            <a:xfrm>
              <a:off x="6516688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9" name="AutoShape 90"/>
            <p:cNvSpPr/>
            <p:nvPr/>
          </p:nvSpPr>
          <p:spPr bwMode="auto">
            <a:xfrm>
              <a:off x="6516688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0" name="AutoShape 91"/>
            <p:cNvSpPr/>
            <p:nvPr/>
          </p:nvSpPr>
          <p:spPr bwMode="auto">
            <a:xfrm>
              <a:off x="6684963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1" name="AutoShape 92"/>
            <p:cNvSpPr/>
            <p:nvPr/>
          </p:nvSpPr>
          <p:spPr bwMode="auto">
            <a:xfrm>
              <a:off x="6684963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2" name="AutoShape 93"/>
            <p:cNvSpPr/>
            <p:nvPr/>
          </p:nvSpPr>
          <p:spPr bwMode="auto">
            <a:xfrm>
              <a:off x="6684963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3" name="AutoShape 94"/>
            <p:cNvSpPr/>
            <p:nvPr/>
          </p:nvSpPr>
          <p:spPr bwMode="auto">
            <a:xfrm>
              <a:off x="6516688" y="1808163"/>
              <a:ext cx="304800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4" name="AutoShape 95"/>
            <p:cNvSpPr/>
            <p:nvPr/>
          </p:nvSpPr>
          <p:spPr bwMode="auto">
            <a:xfrm>
              <a:off x="6516688" y="1852613"/>
              <a:ext cx="304800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5" name="AutoShape 96"/>
            <p:cNvSpPr/>
            <p:nvPr/>
          </p:nvSpPr>
          <p:spPr bwMode="auto">
            <a:xfrm>
              <a:off x="6516688" y="1639888"/>
              <a:ext cx="136525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6" name="AutoShape 97"/>
            <p:cNvSpPr/>
            <p:nvPr/>
          </p:nvSpPr>
          <p:spPr bwMode="auto">
            <a:xfrm>
              <a:off x="5430838" y="45132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7" name="AutoShape 98"/>
            <p:cNvSpPr/>
            <p:nvPr/>
          </p:nvSpPr>
          <p:spPr bwMode="auto">
            <a:xfrm>
              <a:off x="5567363" y="4560888"/>
              <a:ext cx="619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8" name="AutoShape 99"/>
            <p:cNvSpPr/>
            <p:nvPr/>
          </p:nvSpPr>
          <p:spPr bwMode="auto">
            <a:xfrm>
              <a:off x="5583238" y="4941888"/>
              <a:ext cx="3016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9" name="AutoShape 100"/>
            <p:cNvSpPr/>
            <p:nvPr/>
          </p:nvSpPr>
          <p:spPr bwMode="auto">
            <a:xfrm>
              <a:off x="4408488" y="4513263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0" name="AutoShape 101"/>
            <p:cNvSpPr/>
            <p:nvPr/>
          </p:nvSpPr>
          <p:spPr bwMode="auto">
            <a:xfrm>
              <a:off x="3402013" y="4545013"/>
              <a:ext cx="487362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1" name="AutoShape 102"/>
            <p:cNvSpPr/>
            <p:nvPr/>
          </p:nvSpPr>
          <p:spPr bwMode="auto">
            <a:xfrm>
              <a:off x="3462338" y="4605338"/>
              <a:ext cx="373062" cy="273050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2" name="AutoShape 103"/>
            <p:cNvSpPr/>
            <p:nvPr/>
          </p:nvSpPr>
          <p:spPr bwMode="auto">
            <a:xfrm>
              <a:off x="2501900" y="4621213"/>
              <a:ext cx="174625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3" name="AutoShape 104"/>
            <p:cNvSpPr/>
            <p:nvPr/>
          </p:nvSpPr>
          <p:spPr bwMode="auto">
            <a:xfrm>
              <a:off x="2424113" y="4545013"/>
              <a:ext cx="488950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4" name="AutoShape 105"/>
            <p:cNvSpPr/>
            <p:nvPr/>
          </p:nvSpPr>
          <p:spPr bwMode="auto">
            <a:xfrm>
              <a:off x="1447800" y="4605338"/>
              <a:ext cx="487363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5" name="AutoShape 106"/>
            <p:cNvSpPr/>
            <p:nvPr/>
          </p:nvSpPr>
          <p:spPr bwMode="auto">
            <a:xfrm>
              <a:off x="1631950" y="4697413"/>
              <a:ext cx="68263" cy="666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6" name="AutoShape 107"/>
            <p:cNvSpPr/>
            <p:nvPr/>
          </p:nvSpPr>
          <p:spPr bwMode="auto">
            <a:xfrm>
              <a:off x="1585913" y="4649788"/>
              <a:ext cx="212725" cy="215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7" name="AutoShape 108"/>
            <p:cNvSpPr/>
            <p:nvPr/>
          </p:nvSpPr>
          <p:spPr bwMode="auto">
            <a:xfrm>
              <a:off x="623888" y="4605338"/>
              <a:ext cx="184150" cy="184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8" name="AutoShape 109"/>
            <p:cNvSpPr/>
            <p:nvPr/>
          </p:nvSpPr>
          <p:spPr bwMode="auto">
            <a:xfrm>
              <a:off x="533400" y="4513263"/>
              <a:ext cx="36671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9" name="AutoShape 110"/>
            <p:cNvSpPr/>
            <p:nvPr/>
          </p:nvSpPr>
          <p:spPr bwMode="auto">
            <a:xfrm>
              <a:off x="5414963" y="3627438"/>
              <a:ext cx="366712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0" name="AutoShape 111"/>
            <p:cNvSpPr/>
            <p:nvPr/>
          </p:nvSpPr>
          <p:spPr bwMode="auto">
            <a:xfrm>
              <a:off x="5354638" y="3567113"/>
              <a:ext cx="488950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1" name="AutoShape 112"/>
            <p:cNvSpPr/>
            <p:nvPr/>
          </p:nvSpPr>
          <p:spPr bwMode="auto">
            <a:xfrm>
              <a:off x="4378325" y="3535363"/>
              <a:ext cx="487363" cy="4889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2" name="AutoShape 113"/>
            <p:cNvSpPr/>
            <p:nvPr/>
          </p:nvSpPr>
          <p:spPr bwMode="auto">
            <a:xfrm>
              <a:off x="3478213" y="35353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3" name="AutoShape 114"/>
            <p:cNvSpPr/>
            <p:nvPr/>
          </p:nvSpPr>
          <p:spPr bwMode="auto">
            <a:xfrm>
              <a:off x="3552825" y="3614738"/>
              <a:ext cx="100013" cy="98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4" name="AutoShape 115"/>
            <p:cNvSpPr/>
            <p:nvPr/>
          </p:nvSpPr>
          <p:spPr bwMode="auto">
            <a:xfrm>
              <a:off x="2486025" y="3535363"/>
              <a:ext cx="365125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5" name="AutoShape 116"/>
            <p:cNvSpPr/>
            <p:nvPr/>
          </p:nvSpPr>
          <p:spPr bwMode="auto">
            <a:xfrm>
              <a:off x="2638425" y="3827463"/>
              <a:ext cx="6032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6" name="AutoShape 117"/>
            <p:cNvSpPr/>
            <p:nvPr/>
          </p:nvSpPr>
          <p:spPr bwMode="auto">
            <a:xfrm>
              <a:off x="1447800" y="3627438"/>
              <a:ext cx="488950" cy="368300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7" name="AutoShape 118"/>
            <p:cNvSpPr/>
            <p:nvPr/>
          </p:nvSpPr>
          <p:spPr bwMode="auto">
            <a:xfrm>
              <a:off x="473075" y="3598863"/>
              <a:ext cx="487363" cy="365125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8" name="AutoShape 119"/>
            <p:cNvSpPr/>
            <p:nvPr/>
          </p:nvSpPr>
          <p:spPr bwMode="auto">
            <a:xfrm>
              <a:off x="776288" y="3735388"/>
              <a:ext cx="9207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9" name="AutoShape 120"/>
            <p:cNvSpPr/>
            <p:nvPr/>
          </p:nvSpPr>
          <p:spPr bwMode="auto">
            <a:xfrm>
              <a:off x="5476875" y="2713038"/>
              <a:ext cx="242888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0" name="AutoShape 121"/>
            <p:cNvSpPr/>
            <p:nvPr/>
          </p:nvSpPr>
          <p:spPr bwMode="auto">
            <a:xfrm>
              <a:off x="5537200" y="2773363"/>
              <a:ext cx="68263" cy="698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1" name="AutoShape 122"/>
            <p:cNvSpPr/>
            <p:nvPr/>
          </p:nvSpPr>
          <p:spPr bwMode="auto">
            <a:xfrm>
              <a:off x="5354638" y="2605088"/>
              <a:ext cx="488950" cy="412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2" name="AutoShape 123"/>
            <p:cNvSpPr/>
            <p:nvPr/>
          </p:nvSpPr>
          <p:spPr bwMode="auto">
            <a:xfrm>
              <a:off x="4378325" y="2560638"/>
              <a:ext cx="48736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3" name="AutoShape 124"/>
            <p:cNvSpPr/>
            <p:nvPr/>
          </p:nvSpPr>
          <p:spPr bwMode="auto">
            <a:xfrm>
              <a:off x="4514850" y="2697163"/>
              <a:ext cx="214313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4" name="AutoShape 125"/>
            <p:cNvSpPr/>
            <p:nvPr/>
          </p:nvSpPr>
          <p:spPr bwMode="auto">
            <a:xfrm>
              <a:off x="4560888" y="2741613"/>
              <a:ext cx="122237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5" name="AutoShape 126"/>
            <p:cNvSpPr/>
            <p:nvPr/>
          </p:nvSpPr>
          <p:spPr bwMode="auto">
            <a:xfrm>
              <a:off x="3402013" y="2560638"/>
              <a:ext cx="4873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6" name="AutoShape 127"/>
            <p:cNvSpPr/>
            <p:nvPr/>
          </p:nvSpPr>
          <p:spPr bwMode="auto">
            <a:xfrm>
              <a:off x="3598863" y="2636838"/>
              <a:ext cx="115887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7" name="AutoShape 128"/>
            <p:cNvSpPr/>
            <p:nvPr/>
          </p:nvSpPr>
          <p:spPr bwMode="auto">
            <a:xfrm>
              <a:off x="2424113" y="256063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8" name="AutoShape 129"/>
            <p:cNvSpPr/>
            <p:nvPr/>
          </p:nvSpPr>
          <p:spPr bwMode="auto">
            <a:xfrm>
              <a:off x="2730500" y="2620963"/>
              <a:ext cx="120650" cy="120650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9" name="AutoShape 130"/>
            <p:cNvSpPr/>
            <p:nvPr/>
          </p:nvSpPr>
          <p:spPr bwMode="auto">
            <a:xfrm>
              <a:off x="1447800" y="2560638"/>
              <a:ext cx="488950" cy="488950"/>
            </a:xfrm>
            <a:custGeom>
              <a:avLst/>
              <a:gdLst>
                <a:gd name="T0" fmla="+- 0 10799 113"/>
                <a:gd name="T1" fmla="*/ T0 w 21373"/>
                <a:gd name="T2" fmla="*/ 10800 h 21600"/>
                <a:gd name="T3" fmla="+- 0 10799 113"/>
                <a:gd name="T4" fmla="*/ T3 w 21373"/>
                <a:gd name="T5" fmla="*/ 10800 h 21600"/>
                <a:gd name="T6" fmla="+- 0 10799 113"/>
                <a:gd name="T7" fmla="*/ T6 w 21373"/>
                <a:gd name="T8" fmla="*/ 10800 h 21600"/>
                <a:gd name="T9" fmla="+- 0 10799 113"/>
                <a:gd name="T10" fmla="*/ T9 w 2137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3" h="21600">
                  <a:moveTo>
                    <a:pt x="1336" y="20249"/>
                  </a:moveTo>
                  <a:cubicBezTo>
                    <a:pt x="1428" y="20188"/>
                    <a:pt x="3691" y="18688"/>
                    <a:pt x="7070" y="17950"/>
                  </a:cubicBezTo>
                  <a:lnTo>
                    <a:pt x="8729" y="17587"/>
                  </a:lnTo>
                  <a:cubicBezTo>
                    <a:pt x="9321" y="17980"/>
                    <a:pt x="9972" y="18225"/>
                    <a:pt x="10686" y="18225"/>
                  </a:cubicBezTo>
                  <a:cubicBezTo>
                    <a:pt x="11401" y="18225"/>
                    <a:pt x="12052" y="17980"/>
                    <a:pt x="12644" y="17587"/>
                  </a:cubicBezTo>
                  <a:lnTo>
                    <a:pt x="14303" y="17950"/>
                  </a:lnTo>
                  <a:cubicBezTo>
                    <a:pt x="17656" y="18682"/>
                    <a:pt x="19911" y="20165"/>
                    <a:pt x="20037" y="20249"/>
                  </a:cubicBezTo>
                  <a:cubicBezTo>
                    <a:pt x="20037" y="20249"/>
                    <a:pt x="1336" y="20249"/>
                    <a:pt x="1336" y="20249"/>
                  </a:cubicBezTo>
                  <a:close/>
                  <a:moveTo>
                    <a:pt x="13537" y="15793"/>
                  </a:moveTo>
                  <a:lnTo>
                    <a:pt x="13317" y="16073"/>
                  </a:lnTo>
                  <a:cubicBezTo>
                    <a:pt x="11725" y="17923"/>
                    <a:pt x="9648" y="17923"/>
                    <a:pt x="8056" y="16073"/>
                  </a:cubicBezTo>
                  <a:lnTo>
                    <a:pt x="7836" y="15793"/>
                  </a:lnTo>
                  <a:cubicBezTo>
                    <a:pt x="5977" y="13411"/>
                    <a:pt x="5053" y="10261"/>
                    <a:pt x="5451" y="7255"/>
                  </a:cubicBezTo>
                  <a:cubicBezTo>
                    <a:pt x="5815" y="4367"/>
                    <a:pt x="7453" y="1350"/>
                    <a:pt x="10686" y="1350"/>
                  </a:cubicBezTo>
                  <a:cubicBezTo>
                    <a:pt x="13920" y="1350"/>
                    <a:pt x="15558" y="4367"/>
                    <a:pt x="15922" y="7255"/>
                  </a:cubicBezTo>
                  <a:cubicBezTo>
                    <a:pt x="16318" y="10262"/>
                    <a:pt x="15398" y="13411"/>
                    <a:pt x="13537" y="15793"/>
                  </a:cubicBezTo>
                  <a:moveTo>
                    <a:pt x="20778" y="19126"/>
                  </a:moveTo>
                  <a:cubicBezTo>
                    <a:pt x="20644" y="19037"/>
                    <a:pt x="18209" y="17422"/>
                    <a:pt x="14585" y="16630"/>
                  </a:cubicBezTo>
                  <a:cubicBezTo>
                    <a:pt x="15914" y="14927"/>
                    <a:pt x="16767" y="12639"/>
                    <a:pt x="17130" y="11115"/>
                  </a:cubicBezTo>
                  <a:cubicBezTo>
                    <a:pt x="17633" y="9004"/>
                    <a:pt x="17438" y="4873"/>
                    <a:pt x="15431" y="2299"/>
                  </a:cubicBezTo>
                  <a:cubicBezTo>
                    <a:pt x="14259" y="795"/>
                    <a:pt x="12618" y="0"/>
                    <a:pt x="10686" y="0"/>
                  </a:cubicBezTo>
                  <a:cubicBezTo>
                    <a:pt x="8755" y="0"/>
                    <a:pt x="7114" y="795"/>
                    <a:pt x="5942" y="2299"/>
                  </a:cubicBezTo>
                  <a:cubicBezTo>
                    <a:pt x="3935" y="4873"/>
                    <a:pt x="3740" y="9004"/>
                    <a:pt x="4243" y="11115"/>
                  </a:cubicBezTo>
                  <a:cubicBezTo>
                    <a:pt x="4606" y="12639"/>
                    <a:pt x="5459" y="14927"/>
                    <a:pt x="6788" y="16630"/>
                  </a:cubicBezTo>
                  <a:cubicBezTo>
                    <a:pt x="3164" y="17422"/>
                    <a:pt x="729" y="19037"/>
                    <a:pt x="595" y="19126"/>
                  </a:cubicBezTo>
                  <a:cubicBezTo>
                    <a:pt x="105" y="19457"/>
                    <a:pt x="-113" y="20071"/>
                    <a:pt x="57" y="20640"/>
                  </a:cubicBezTo>
                  <a:cubicBezTo>
                    <a:pt x="228" y="21210"/>
                    <a:pt x="747" y="21599"/>
                    <a:pt x="1336" y="21599"/>
                  </a:cubicBezTo>
                  <a:lnTo>
                    <a:pt x="20037" y="21599"/>
                  </a:lnTo>
                  <a:cubicBezTo>
                    <a:pt x="20626" y="21599"/>
                    <a:pt x="21145" y="21210"/>
                    <a:pt x="21316" y="20640"/>
                  </a:cubicBezTo>
                  <a:cubicBezTo>
                    <a:pt x="21487" y="20071"/>
                    <a:pt x="21268" y="19457"/>
                    <a:pt x="20778" y="1912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0" name="AutoShape 131"/>
            <p:cNvSpPr/>
            <p:nvPr/>
          </p:nvSpPr>
          <p:spPr bwMode="auto">
            <a:xfrm>
              <a:off x="503238" y="256063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1" name="AutoShape 132"/>
            <p:cNvSpPr/>
            <p:nvPr/>
          </p:nvSpPr>
          <p:spPr bwMode="auto">
            <a:xfrm>
              <a:off x="593725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2" name="AutoShape 133"/>
            <p:cNvSpPr/>
            <p:nvPr/>
          </p:nvSpPr>
          <p:spPr bwMode="auto">
            <a:xfrm>
              <a:off x="685800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3" name="AutoShape 134"/>
            <p:cNvSpPr/>
            <p:nvPr/>
          </p:nvSpPr>
          <p:spPr bwMode="auto">
            <a:xfrm>
              <a:off x="776288" y="2757488"/>
              <a:ext cx="61912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4" name="AutoShape 135"/>
            <p:cNvSpPr/>
            <p:nvPr/>
          </p:nvSpPr>
          <p:spPr bwMode="auto">
            <a:xfrm>
              <a:off x="5354638" y="1658938"/>
              <a:ext cx="488950" cy="3365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5" name="AutoShape 136"/>
            <p:cNvSpPr/>
            <p:nvPr/>
          </p:nvSpPr>
          <p:spPr bwMode="auto">
            <a:xfrm>
              <a:off x="4637088" y="1643063"/>
              <a:ext cx="160337" cy="161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6" name="AutoShape 137"/>
            <p:cNvSpPr/>
            <p:nvPr/>
          </p:nvSpPr>
          <p:spPr bwMode="auto">
            <a:xfrm>
              <a:off x="4378325" y="1582738"/>
              <a:ext cx="487363" cy="488950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7" name="AutoShape 138"/>
            <p:cNvSpPr/>
            <p:nvPr/>
          </p:nvSpPr>
          <p:spPr bwMode="auto">
            <a:xfrm>
              <a:off x="4637088" y="1582738"/>
              <a:ext cx="228600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8" name="AutoShape 139"/>
            <p:cNvSpPr/>
            <p:nvPr/>
          </p:nvSpPr>
          <p:spPr bwMode="auto">
            <a:xfrm>
              <a:off x="3402013" y="1582738"/>
              <a:ext cx="487362" cy="47307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9" name="AutoShape 140"/>
            <p:cNvSpPr/>
            <p:nvPr/>
          </p:nvSpPr>
          <p:spPr bwMode="auto">
            <a:xfrm>
              <a:off x="2486025" y="1706563"/>
              <a:ext cx="304800" cy="247650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0" name="AutoShape 141"/>
            <p:cNvSpPr/>
            <p:nvPr/>
          </p:nvSpPr>
          <p:spPr bwMode="auto">
            <a:xfrm>
              <a:off x="2424113" y="1643063"/>
              <a:ext cx="488950" cy="381000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1" name="AutoShape 142"/>
            <p:cNvSpPr/>
            <p:nvPr/>
          </p:nvSpPr>
          <p:spPr bwMode="auto">
            <a:xfrm>
              <a:off x="2806700" y="1722438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2" name="AutoShape 143"/>
            <p:cNvSpPr/>
            <p:nvPr/>
          </p:nvSpPr>
          <p:spPr bwMode="auto">
            <a:xfrm>
              <a:off x="2790825" y="1919288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3" name="AutoShape 144"/>
            <p:cNvSpPr/>
            <p:nvPr/>
          </p:nvSpPr>
          <p:spPr bwMode="auto">
            <a:xfrm>
              <a:off x="2806700" y="187166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4" name="AutoShape 145"/>
            <p:cNvSpPr/>
            <p:nvPr/>
          </p:nvSpPr>
          <p:spPr bwMode="auto">
            <a:xfrm>
              <a:off x="2806700" y="182721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5" name="AutoShape 146"/>
            <p:cNvSpPr/>
            <p:nvPr/>
          </p:nvSpPr>
          <p:spPr bwMode="auto">
            <a:xfrm>
              <a:off x="2547938" y="1766888"/>
              <a:ext cx="90487" cy="63500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6" name="AutoShape 147"/>
            <p:cNvSpPr/>
            <p:nvPr/>
          </p:nvSpPr>
          <p:spPr bwMode="auto">
            <a:xfrm>
              <a:off x="1447800" y="1614488"/>
              <a:ext cx="488950" cy="425450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7" name="AutoShape 148"/>
            <p:cNvSpPr/>
            <p:nvPr/>
          </p:nvSpPr>
          <p:spPr bwMode="auto">
            <a:xfrm>
              <a:off x="1524000" y="1690688"/>
              <a:ext cx="73025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8" name="AutoShape 149"/>
            <p:cNvSpPr/>
            <p:nvPr/>
          </p:nvSpPr>
          <p:spPr bwMode="auto">
            <a:xfrm>
              <a:off x="473075" y="1643063"/>
              <a:ext cx="487363" cy="352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422275" y="5408613"/>
              <a:ext cx="401638" cy="454025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grpSp>
          <p:nvGrpSpPr>
            <p:cNvPr id="150" name="Group 299"/>
            <p:cNvGrpSpPr/>
            <p:nvPr/>
          </p:nvGrpSpPr>
          <p:grpSpPr>
            <a:xfrm>
              <a:off x="1619362" y="5410059"/>
              <a:ext cx="182485" cy="464152"/>
              <a:chOff x="6141009" y="3540977"/>
              <a:chExt cx="85046" cy="216315"/>
            </a:xfrm>
            <a:grpFill/>
          </p:grpSpPr>
          <p:sp>
            <p:nvSpPr>
              <p:cNvPr id="18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1" name="Group 302"/>
            <p:cNvGrpSpPr/>
            <p:nvPr/>
          </p:nvGrpSpPr>
          <p:grpSpPr>
            <a:xfrm>
              <a:off x="2637310" y="5410149"/>
              <a:ext cx="215525" cy="464813"/>
              <a:chOff x="6138760" y="4271257"/>
              <a:chExt cx="97227" cy="209688"/>
            </a:xfrm>
            <a:grpFill/>
          </p:grpSpPr>
          <p:sp>
            <p:nvSpPr>
              <p:cNvPr id="179" name="Oval 15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80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sp>
          <p:nvSpPr>
            <p:cNvPr id="152" name="Freeform 19"/>
            <p:cNvSpPr>
              <a:spLocks noEditPoints="1"/>
            </p:cNvSpPr>
            <p:nvPr/>
          </p:nvSpPr>
          <p:spPr bwMode="auto">
            <a:xfrm>
              <a:off x="4383088" y="5434013"/>
              <a:ext cx="515937" cy="415925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3" name="Freeform 15"/>
            <p:cNvSpPr>
              <a:spLocks noEditPoints="1"/>
            </p:cNvSpPr>
            <p:nvPr/>
          </p:nvSpPr>
          <p:spPr bwMode="auto">
            <a:xfrm>
              <a:off x="3438525" y="5389563"/>
              <a:ext cx="452438" cy="450850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4" name="Freeform 11"/>
            <p:cNvSpPr>
              <a:spLocks noEditPoints="1"/>
            </p:cNvSpPr>
            <p:nvPr/>
          </p:nvSpPr>
          <p:spPr bwMode="auto">
            <a:xfrm>
              <a:off x="5422900" y="5370513"/>
              <a:ext cx="474663" cy="476250"/>
            </a:xfrm>
            <a:custGeom>
              <a:avLst/>
              <a:gdLst>
                <a:gd name="T0" fmla="*/ 381 w 402"/>
                <a:gd name="T1" fmla="*/ 10 h 404"/>
                <a:gd name="T2" fmla="*/ 365 w 402"/>
                <a:gd name="T3" fmla="*/ 3 h 404"/>
                <a:gd name="T4" fmla="*/ 358 w 402"/>
                <a:gd name="T5" fmla="*/ 18 h 404"/>
                <a:gd name="T6" fmla="*/ 312 w 402"/>
                <a:gd name="T7" fmla="*/ 133 h 404"/>
                <a:gd name="T8" fmla="*/ 301 w 402"/>
                <a:gd name="T9" fmla="*/ 116 h 404"/>
                <a:gd name="T10" fmla="*/ 282 w 402"/>
                <a:gd name="T11" fmla="*/ 106 h 404"/>
                <a:gd name="T12" fmla="*/ 219 w 402"/>
                <a:gd name="T13" fmla="*/ 107 h 404"/>
                <a:gd name="T14" fmla="*/ 197 w 402"/>
                <a:gd name="T15" fmla="*/ 113 h 404"/>
                <a:gd name="T16" fmla="*/ 11 w 402"/>
                <a:gd name="T17" fmla="*/ 245 h 404"/>
                <a:gd name="T18" fmla="*/ 6 w 402"/>
                <a:gd name="T19" fmla="*/ 273 h 404"/>
                <a:gd name="T20" fmla="*/ 91 w 402"/>
                <a:gd name="T21" fmla="*/ 395 h 404"/>
                <a:gd name="T22" fmla="*/ 116 w 402"/>
                <a:gd name="T23" fmla="*/ 397 h 404"/>
                <a:gd name="T24" fmla="*/ 302 w 402"/>
                <a:gd name="T25" fmla="*/ 265 h 404"/>
                <a:gd name="T26" fmla="*/ 316 w 402"/>
                <a:gd name="T27" fmla="*/ 247 h 404"/>
                <a:gd name="T28" fmla="*/ 336 w 402"/>
                <a:gd name="T29" fmla="*/ 184 h 404"/>
                <a:gd name="T30" fmla="*/ 333 w 402"/>
                <a:gd name="T31" fmla="*/ 163 h 404"/>
                <a:gd name="T32" fmla="*/ 326 w 402"/>
                <a:gd name="T33" fmla="*/ 153 h 404"/>
                <a:gd name="T34" fmla="*/ 381 w 402"/>
                <a:gd name="T35" fmla="*/ 10 h 404"/>
                <a:gd name="T36" fmla="*/ 294 w 402"/>
                <a:gd name="T37" fmla="*/ 197 h 404"/>
                <a:gd name="T38" fmla="*/ 250 w 402"/>
                <a:gd name="T39" fmla="*/ 189 h 404"/>
                <a:gd name="T40" fmla="*/ 258 w 402"/>
                <a:gd name="T41" fmla="*/ 144 h 404"/>
                <a:gd name="T42" fmla="*/ 295 w 402"/>
                <a:gd name="T43" fmla="*/ 145 h 404"/>
                <a:gd name="T44" fmla="*/ 285 w 402"/>
                <a:gd name="T45" fmla="*/ 150 h 404"/>
                <a:gd name="T46" fmla="*/ 279 w 402"/>
                <a:gd name="T47" fmla="*/ 166 h 404"/>
                <a:gd name="T48" fmla="*/ 290 w 402"/>
                <a:gd name="T49" fmla="*/ 173 h 404"/>
                <a:gd name="T50" fmla="*/ 295 w 402"/>
                <a:gd name="T51" fmla="*/ 172 h 404"/>
                <a:gd name="T52" fmla="*/ 307 w 402"/>
                <a:gd name="T53" fmla="*/ 165 h 404"/>
                <a:gd name="T54" fmla="*/ 294 w 402"/>
                <a:gd name="T55" fmla="*/ 197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2" h="404">
                  <a:moveTo>
                    <a:pt x="381" y="10"/>
                  </a:moveTo>
                  <a:cubicBezTo>
                    <a:pt x="378" y="4"/>
                    <a:pt x="372" y="0"/>
                    <a:pt x="365" y="3"/>
                  </a:cubicBezTo>
                  <a:cubicBezTo>
                    <a:pt x="359" y="5"/>
                    <a:pt x="356" y="12"/>
                    <a:pt x="358" y="18"/>
                  </a:cubicBezTo>
                  <a:cubicBezTo>
                    <a:pt x="376" y="71"/>
                    <a:pt x="340" y="111"/>
                    <a:pt x="312" y="133"/>
                  </a:cubicBezTo>
                  <a:cubicBezTo>
                    <a:pt x="301" y="116"/>
                    <a:pt x="301" y="116"/>
                    <a:pt x="301" y="116"/>
                  </a:cubicBezTo>
                  <a:cubicBezTo>
                    <a:pt x="297" y="111"/>
                    <a:pt x="289" y="106"/>
                    <a:pt x="282" y="106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2" y="106"/>
                    <a:pt x="203" y="109"/>
                    <a:pt x="197" y="113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2" y="251"/>
                    <a:pt x="0" y="264"/>
                    <a:pt x="6" y="273"/>
                  </a:cubicBezTo>
                  <a:cubicBezTo>
                    <a:pt x="91" y="395"/>
                    <a:pt x="91" y="395"/>
                    <a:pt x="91" y="395"/>
                  </a:cubicBezTo>
                  <a:cubicBezTo>
                    <a:pt x="97" y="404"/>
                    <a:pt x="107" y="403"/>
                    <a:pt x="116" y="397"/>
                  </a:cubicBezTo>
                  <a:cubicBezTo>
                    <a:pt x="302" y="265"/>
                    <a:pt x="302" y="265"/>
                    <a:pt x="302" y="265"/>
                  </a:cubicBezTo>
                  <a:cubicBezTo>
                    <a:pt x="308" y="261"/>
                    <a:pt x="314" y="253"/>
                    <a:pt x="316" y="247"/>
                  </a:cubicBezTo>
                  <a:cubicBezTo>
                    <a:pt x="336" y="184"/>
                    <a:pt x="336" y="184"/>
                    <a:pt x="336" y="184"/>
                  </a:cubicBezTo>
                  <a:cubicBezTo>
                    <a:pt x="338" y="178"/>
                    <a:pt x="337" y="168"/>
                    <a:pt x="333" y="16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63" y="124"/>
                    <a:pt x="402" y="73"/>
                    <a:pt x="381" y="10"/>
                  </a:cubicBezTo>
                  <a:close/>
                  <a:moveTo>
                    <a:pt x="294" y="197"/>
                  </a:moveTo>
                  <a:cubicBezTo>
                    <a:pt x="280" y="207"/>
                    <a:pt x="260" y="204"/>
                    <a:pt x="250" y="189"/>
                  </a:cubicBezTo>
                  <a:cubicBezTo>
                    <a:pt x="240" y="175"/>
                    <a:pt x="243" y="155"/>
                    <a:pt x="258" y="144"/>
                  </a:cubicBezTo>
                  <a:cubicBezTo>
                    <a:pt x="269" y="136"/>
                    <a:pt x="284" y="137"/>
                    <a:pt x="295" y="145"/>
                  </a:cubicBezTo>
                  <a:cubicBezTo>
                    <a:pt x="289" y="148"/>
                    <a:pt x="285" y="150"/>
                    <a:pt x="285" y="150"/>
                  </a:cubicBezTo>
                  <a:cubicBezTo>
                    <a:pt x="279" y="153"/>
                    <a:pt x="276" y="160"/>
                    <a:pt x="279" y="166"/>
                  </a:cubicBezTo>
                  <a:cubicBezTo>
                    <a:pt x="281" y="171"/>
                    <a:pt x="285" y="173"/>
                    <a:pt x="290" y="173"/>
                  </a:cubicBezTo>
                  <a:cubicBezTo>
                    <a:pt x="292" y="173"/>
                    <a:pt x="293" y="173"/>
                    <a:pt x="295" y="172"/>
                  </a:cubicBezTo>
                  <a:cubicBezTo>
                    <a:pt x="299" y="170"/>
                    <a:pt x="303" y="168"/>
                    <a:pt x="307" y="165"/>
                  </a:cubicBezTo>
                  <a:cubicBezTo>
                    <a:pt x="309" y="177"/>
                    <a:pt x="304" y="190"/>
                    <a:pt x="294" y="1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6491288" y="5370513"/>
              <a:ext cx="517525" cy="517525"/>
            </a:xfrm>
            <a:custGeom>
              <a:avLst/>
              <a:gdLst>
                <a:gd name="T0" fmla="*/ 390 w 403"/>
                <a:gd name="T1" fmla="*/ 150 h 404"/>
                <a:gd name="T2" fmla="*/ 241 w 403"/>
                <a:gd name="T3" fmla="*/ 110 h 404"/>
                <a:gd name="T4" fmla="*/ 215 w 403"/>
                <a:gd name="T5" fmla="*/ 13 h 404"/>
                <a:gd name="T6" fmla="*/ 195 w 403"/>
                <a:gd name="T7" fmla="*/ 2 h 404"/>
                <a:gd name="T8" fmla="*/ 14 w 403"/>
                <a:gd name="T9" fmla="*/ 51 h 404"/>
                <a:gd name="T10" fmla="*/ 2 w 403"/>
                <a:gd name="T11" fmla="*/ 70 h 404"/>
                <a:gd name="T12" fmla="*/ 67 w 403"/>
                <a:gd name="T13" fmla="*/ 311 h 404"/>
                <a:gd name="T14" fmla="*/ 86 w 403"/>
                <a:gd name="T15" fmla="*/ 322 h 404"/>
                <a:gd name="T16" fmla="*/ 159 w 403"/>
                <a:gd name="T17" fmla="*/ 302 h 404"/>
                <a:gd name="T18" fmla="*/ 149 w 403"/>
                <a:gd name="T19" fmla="*/ 339 h 404"/>
                <a:gd name="T20" fmla="*/ 160 w 403"/>
                <a:gd name="T21" fmla="*/ 358 h 404"/>
                <a:gd name="T22" fmla="*/ 322 w 403"/>
                <a:gd name="T23" fmla="*/ 401 h 404"/>
                <a:gd name="T24" fmla="*/ 342 w 403"/>
                <a:gd name="T25" fmla="*/ 391 h 404"/>
                <a:gd name="T26" fmla="*/ 401 w 403"/>
                <a:gd name="T27" fmla="*/ 169 h 404"/>
                <a:gd name="T28" fmla="*/ 390 w 403"/>
                <a:gd name="T29" fmla="*/ 150 h 404"/>
                <a:gd name="T30" fmla="*/ 34 w 403"/>
                <a:gd name="T31" fmla="*/ 75 h 404"/>
                <a:gd name="T32" fmla="*/ 191 w 403"/>
                <a:gd name="T33" fmla="*/ 33 h 404"/>
                <a:gd name="T34" fmla="*/ 249 w 403"/>
                <a:gd name="T35" fmla="*/ 249 h 404"/>
                <a:gd name="T36" fmla="*/ 92 w 403"/>
                <a:gd name="T37" fmla="*/ 291 h 404"/>
                <a:gd name="T38" fmla="*/ 34 w 403"/>
                <a:gd name="T39" fmla="*/ 75 h 404"/>
                <a:gd name="T40" fmla="*/ 315 w 403"/>
                <a:gd name="T41" fmla="*/ 371 h 404"/>
                <a:gd name="T42" fmla="*/ 179 w 403"/>
                <a:gd name="T43" fmla="*/ 334 h 404"/>
                <a:gd name="T44" fmla="*/ 190 w 403"/>
                <a:gd name="T45" fmla="*/ 294 h 404"/>
                <a:gd name="T46" fmla="*/ 268 w 403"/>
                <a:gd name="T47" fmla="*/ 273 h 404"/>
                <a:gd name="T48" fmla="*/ 279 w 403"/>
                <a:gd name="T49" fmla="*/ 254 h 404"/>
                <a:gd name="T50" fmla="*/ 249 w 403"/>
                <a:gd name="T51" fmla="*/ 142 h 404"/>
                <a:gd name="T52" fmla="*/ 368 w 403"/>
                <a:gd name="T53" fmla="*/ 174 h 404"/>
                <a:gd name="T54" fmla="*/ 315 w 403"/>
                <a:gd name="T55" fmla="*/ 37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3" h="404">
                  <a:moveTo>
                    <a:pt x="390" y="150"/>
                  </a:moveTo>
                  <a:cubicBezTo>
                    <a:pt x="241" y="110"/>
                    <a:pt x="241" y="110"/>
                    <a:pt x="241" y="110"/>
                  </a:cubicBezTo>
                  <a:cubicBezTo>
                    <a:pt x="215" y="13"/>
                    <a:pt x="215" y="13"/>
                    <a:pt x="215" y="13"/>
                  </a:cubicBezTo>
                  <a:cubicBezTo>
                    <a:pt x="213" y="5"/>
                    <a:pt x="204" y="0"/>
                    <a:pt x="195" y="2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5" y="53"/>
                    <a:pt x="0" y="62"/>
                    <a:pt x="2" y="70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9" y="319"/>
                    <a:pt x="78" y="324"/>
                    <a:pt x="86" y="322"/>
                  </a:cubicBezTo>
                  <a:cubicBezTo>
                    <a:pt x="159" y="302"/>
                    <a:pt x="159" y="302"/>
                    <a:pt x="159" y="302"/>
                  </a:cubicBezTo>
                  <a:cubicBezTo>
                    <a:pt x="149" y="339"/>
                    <a:pt x="149" y="339"/>
                    <a:pt x="149" y="339"/>
                  </a:cubicBezTo>
                  <a:cubicBezTo>
                    <a:pt x="147" y="347"/>
                    <a:pt x="152" y="356"/>
                    <a:pt x="160" y="358"/>
                  </a:cubicBezTo>
                  <a:cubicBezTo>
                    <a:pt x="322" y="401"/>
                    <a:pt x="322" y="401"/>
                    <a:pt x="322" y="401"/>
                  </a:cubicBezTo>
                  <a:cubicBezTo>
                    <a:pt x="331" y="404"/>
                    <a:pt x="340" y="399"/>
                    <a:pt x="342" y="391"/>
                  </a:cubicBezTo>
                  <a:cubicBezTo>
                    <a:pt x="401" y="169"/>
                    <a:pt x="401" y="169"/>
                    <a:pt x="401" y="169"/>
                  </a:cubicBezTo>
                  <a:cubicBezTo>
                    <a:pt x="403" y="161"/>
                    <a:pt x="398" y="152"/>
                    <a:pt x="390" y="150"/>
                  </a:cubicBezTo>
                  <a:close/>
                  <a:moveTo>
                    <a:pt x="34" y="75"/>
                  </a:moveTo>
                  <a:cubicBezTo>
                    <a:pt x="191" y="33"/>
                    <a:pt x="191" y="33"/>
                    <a:pt x="191" y="33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92" y="291"/>
                    <a:pt x="92" y="291"/>
                    <a:pt x="92" y="291"/>
                  </a:cubicBezTo>
                  <a:lnTo>
                    <a:pt x="34" y="75"/>
                  </a:lnTo>
                  <a:close/>
                  <a:moveTo>
                    <a:pt x="315" y="371"/>
                  </a:moveTo>
                  <a:cubicBezTo>
                    <a:pt x="179" y="334"/>
                    <a:pt x="179" y="334"/>
                    <a:pt x="179" y="334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268" y="273"/>
                    <a:pt x="268" y="273"/>
                    <a:pt x="268" y="273"/>
                  </a:cubicBezTo>
                  <a:cubicBezTo>
                    <a:pt x="276" y="271"/>
                    <a:pt x="282" y="262"/>
                    <a:pt x="279" y="254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368" y="174"/>
                    <a:pt x="368" y="174"/>
                    <a:pt x="368" y="174"/>
                  </a:cubicBezTo>
                  <a:lnTo>
                    <a:pt x="315" y="3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6" name="Freeform 26"/>
            <p:cNvSpPr/>
            <p:nvPr/>
          </p:nvSpPr>
          <p:spPr bwMode="auto">
            <a:xfrm>
              <a:off x="7400925" y="5408613"/>
              <a:ext cx="425450" cy="441325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grpSp>
          <p:nvGrpSpPr>
            <p:cNvPr id="157" name="Group 159"/>
            <p:cNvGrpSpPr/>
            <p:nvPr/>
          </p:nvGrpSpPr>
          <p:grpSpPr>
            <a:xfrm>
              <a:off x="8324962" y="5409406"/>
              <a:ext cx="584219" cy="460272"/>
              <a:chOff x="1058564" y="1781841"/>
              <a:chExt cx="649993" cy="512092"/>
            </a:xfrm>
            <a:grpFill/>
          </p:grpSpPr>
          <p:sp>
            <p:nvSpPr>
              <p:cNvPr id="177" name="Freeform 31"/>
              <p:cNvSpPr/>
              <p:nvPr/>
            </p:nvSpPr>
            <p:spPr bwMode="auto">
              <a:xfrm>
                <a:off x="1058564" y="1823776"/>
                <a:ext cx="457253" cy="470157"/>
              </a:xfrm>
              <a:custGeom>
                <a:avLst/>
                <a:gdLst>
                  <a:gd name="T0" fmla="*/ 191 w 240"/>
                  <a:gd name="T1" fmla="*/ 0 h 247"/>
                  <a:gd name="T2" fmla="*/ 49 w 240"/>
                  <a:gd name="T3" fmla="*/ 0 h 247"/>
                  <a:gd name="T4" fmla="*/ 0 w 240"/>
                  <a:gd name="T5" fmla="*/ 49 h 247"/>
                  <a:gd name="T6" fmla="*/ 0 w 240"/>
                  <a:gd name="T7" fmla="*/ 129 h 247"/>
                  <a:gd name="T8" fmla="*/ 49 w 240"/>
                  <a:gd name="T9" fmla="*/ 178 h 247"/>
                  <a:gd name="T10" fmla="*/ 57 w 240"/>
                  <a:gd name="T11" fmla="*/ 178 h 247"/>
                  <a:gd name="T12" fmla="*/ 32 w 240"/>
                  <a:gd name="T13" fmla="*/ 245 h 247"/>
                  <a:gd name="T14" fmla="*/ 121 w 240"/>
                  <a:gd name="T15" fmla="*/ 178 h 247"/>
                  <a:gd name="T16" fmla="*/ 191 w 240"/>
                  <a:gd name="T17" fmla="*/ 178 h 247"/>
                  <a:gd name="T18" fmla="*/ 240 w 240"/>
                  <a:gd name="T19" fmla="*/ 129 h 247"/>
                  <a:gd name="T20" fmla="*/ 240 w 240"/>
                  <a:gd name="T21" fmla="*/ 49 h 247"/>
                  <a:gd name="T22" fmla="*/ 191 w 240"/>
                  <a:gd name="T23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0" h="247">
                    <a:moveTo>
                      <a:pt x="191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56"/>
                      <a:pt x="22" y="178"/>
                      <a:pt x="49" y="178"/>
                    </a:cubicBezTo>
                    <a:cubicBezTo>
                      <a:pt x="57" y="178"/>
                      <a:pt x="57" y="178"/>
                      <a:pt x="57" y="178"/>
                    </a:cubicBezTo>
                    <a:cubicBezTo>
                      <a:pt x="49" y="198"/>
                      <a:pt x="31" y="247"/>
                      <a:pt x="32" y="245"/>
                    </a:cubicBezTo>
                    <a:cubicBezTo>
                      <a:pt x="32" y="244"/>
                      <a:pt x="97" y="196"/>
                      <a:pt x="121" y="178"/>
                    </a:cubicBezTo>
                    <a:cubicBezTo>
                      <a:pt x="191" y="178"/>
                      <a:pt x="191" y="178"/>
                      <a:pt x="191" y="178"/>
                    </a:cubicBezTo>
                    <a:cubicBezTo>
                      <a:pt x="218" y="178"/>
                      <a:pt x="240" y="156"/>
                      <a:pt x="240" y="129"/>
                    </a:cubicBezTo>
                    <a:cubicBezTo>
                      <a:pt x="240" y="49"/>
                      <a:pt x="240" y="49"/>
                      <a:pt x="240" y="49"/>
                    </a:cubicBezTo>
                    <a:cubicBezTo>
                      <a:pt x="240" y="22"/>
                      <a:pt x="218" y="0"/>
                      <a:pt x="19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8" name="Freeform 32"/>
              <p:cNvSpPr/>
              <p:nvPr/>
            </p:nvSpPr>
            <p:spPr bwMode="auto">
              <a:xfrm>
                <a:off x="1378722" y="1781841"/>
                <a:ext cx="329835" cy="384674"/>
              </a:xfrm>
              <a:custGeom>
                <a:avLst/>
                <a:gdLst>
                  <a:gd name="T0" fmla="*/ 133 w 173"/>
                  <a:gd name="T1" fmla="*/ 0 h 202"/>
                  <a:gd name="T2" fmla="*/ 18 w 173"/>
                  <a:gd name="T3" fmla="*/ 0 h 202"/>
                  <a:gd name="T4" fmla="*/ 0 w 173"/>
                  <a:gd name="T5" fmla="*/ 5 h 202"/>
                  <a:gd name="T6" fmla="*/ 33 w 173"/>
                  <a:gd name="T7" fmla="*/ 5 h 202"/>
                  <a:gd name="T8" fmla="*/ 89 w 173"/>
                  <a:gd name="T9" fmla="*/ 61 h 202"/>
                  <a:gd name="T10" fmla="*/ 89 w 173"/>
                  <a:gd name="T11" fmla="*/ 151 h 202"/>
                  <a:gd name="T12" fmla="*/ 89 w 173"/>
                  <a:gd name="T13" fmla="*/ 156 h 202"/>
                  <a:gd name="T14" fmla="*/ 148 w 173"/>
                  <a:gd name="T15" fmla="*/ 201 h 202"/>
                  <a:gd name="T16" fmla="*/ 127 w 173"/>
                  <a:gd name="T17" fmla="*/ 145 h 202"/>
                  <a:gd name="T18" fmla="*/ 133 w 173"/>
                  <a:gd name="T19" fmla="*/ 145 h 202"/>
                  <a:gd name="T20" fmla="*/ 173 w 173"/>
                  <a:gd name="T21" fmla="*/ 105 h 202"/>
                  <a:gd name="T22" fmla="*/ 173 w 173"/>
                  <a:gd name="T23" fmla="*/ 41 h 202"/>
                  <a:gd name="T24" fmla="*/ 133 w 173"/>
                  <a:gd name="T25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202">
                    <a:moveTo>
                      <a:pt x="13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1" y="0"/>
                      <a:pt x="5" y="2"/>
                      <a:pt x="0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64" y="5"/>
                      <a:pt x="89" y="30"/>
                      <a:pt x="89" y="61"/>
                    </a:cubicBezTo>
                    <a:cubicBezTo>
                      <a:pt x="89" y="151"/>
                      <a:pt x="89" y="151"/>
                      <a:pt x="89" y="151"/>
                    </a:cubicBezTo>
                    <a:cubicBezTo>
                      <a:pt x="89" y="153"/>
                      <a:pt x="89" y="154"/>
                      <a:pt x="89" y="156"/>
                    </a:cubicBezTo>
                    <a:cubicBezTo>
                      <a:pt x="113" y="174"/>
                      <a:pt x="148" y="200"/>
                      <a:pt x="148" y="201"/>
                    </a:cubicBezTo>
                    <a:cubicBezTo>
                      <a:pt x="148" y="202"/>
                      <a:pt x="133" y="162"/>
                      <a:pt x="127" y="145"/>
                    </a:cubicBezTo>
                    <a:cubicBezTo>
                      <a:pt x="133" y="145"/>
                      <a:pt x="133" y="145"/>
                      <a:pt x="133" y="145"/>
                    </a:cubicBezTo>
                    <a:cubicBezTo>
                      <a:pt x="155" y="145"/>
                      <a:pt x="173" y="127"/>
                      <a:pt x="173" y="105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18"/>
                      <a:pt x="155" y="0"/>
                      <a:pt x="1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8" name="Group 162"/>
            <p:cNvGrpSpPr/>
            <p:nvPr/>
          </p:nvGrpSpPr>
          <p:grpSpPr>
            <a:xfrm>
              <a:off x="9341951" y="5409406"/>
              <a:ext cx="467115" cy="355675"/>
              <a:chOff x="2070649" y="1631036"/>
              <a:chExt cx="723379" cy="550800"/>
            </a:xfrm>
            <a:grpFill/>
          </p:grpSpPr>
          <p:sp>
            <p:nvSpPr>
              <p:cNvPr id="173" name="Oval 35"/>
              <p:cNvSpPr>
                <a:spLocks noChangeArrowheads="1"/>
              </p:cNvSpPr>
              <p:nvPr/>
            </p:nvSpPr>
            <p:spPr bwMode="auto">
              <a:xfrm>
                <a:off x="2344840" y="2015709"/>
                <a:ext cx="165321" cy="166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4" name="Freeform 36"/>
              <p:cNvSpPr/>
              <p:nvPr/>
            </p:nvSpPr>
            <p:spPr bwMode="auto">
              <a:xfrm>
                <a:off x="2228712" y="1861679"/>
                <a:ext cx="405641" cy="169353"/>
              </a:xfrm>
              <a:custGeom>
                <a:avLst/>
                <a:gdLst>
                  <a:gd name="T0" fmla="*/ 105 w 213"/>
                  <a:gd name="T1" fmla="*/ 31 h 89"/>
                  <a:gd name="T2" fmla="*/ 191 w 213"/>
                  <a:gd name="T3" fmla="*/ 89 h 89"/>
                  <a:gd name="T4" fmla="*/ 213 w 213"/>
                  <a:gd name="T5" fmla="*/ 64 h 89"/>
                  <a:gd name="T6" fmla="*/ 105 w 213"/>
                  <a:gd name="T7" fmla="*/ 0 h 89"/>
                  <a:gd name="T8" fmla="*/ 0 w 213"/>
                  <a:gd name="T9" fmla="*/ 58 h 89"/>
                  <a:gd name="T10" fmla="*/ 21 w 213"/>
                  <a:gd name="T11" fmla="*/ 82 h 89"/>
                  <a:gd name="T12" fmla="*/ 105 w 213"/>
                  <a:gd name="T13" fmla="*/ 3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89">
                    <a:moveTo>
                      <a:pt x="105" y="31"/>
                    </a:moveTo>
                    <a:cubicBezTo>
                      <a:pt x="144" y="31"/>
                      <a:pt x="177" y="54"/>
                      <a:pt x="191" y="89"/>
                    </a:cubicBezTo>
                    <a:cubicBezTo>
                      <a:pt x="213" y="64"/>
                      <a:pt x="213" y="64"/>
                      <a:pt x="213" y="64"/>
                    </a:cubicBezTo>
                    <a:cubicBezTo>
                      <a:pt x="192" y="26"/>
                      <a:pt x="152" y="0"/>
                      <a:pt x="105" y="0"/>
                    </a:cubicBezTo>
                    <a:cubicBezTo>
                      <a:pt x="61" y="0"/>
                      <a:pt x="22" y="23"/>
                      <a:pt x="0" y="58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37" y="51"/>
                      <a:pt x="68" y="31"/>
                      <a:pt x="10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5" name="Freeform 37"/>
              <p:cNvSpPr/>
              <p:nvPr/>
            </p:nvSpPr>
            <p:spPr bwMode="auto">
              <a:xfrm>
                <a:off x="2157745" y="1749583"/>
                <a:ext cx="549187" cy="195966"/>
              </a:xfrm>
              <a:custGeom>
                <a:avLst/>
                <a:gdLst>
                  <a:gd name="T0" fmla="*/ 142 w 288"/>
                  <a:gd name="T1" fmla="*/ 34 h 103"/>
                  <a:gd name="T2" fmla="*/ 264 w 288"/>
                  <a:gd name="T3" fmla="*/ 103 h 103"/>
                  <a:gd name="T4" fmla="*/ 288 w 288"/>
                  <a:gd name="T5" fmla="*/ 76 h 103"/>
                  <a:gd name="T6" fmla="*/ 142 w 288"/>
                  <a:gd name="T7" fmla="*/ 0 h 103"/>
                  <a:gd name="T8" fmla="*/ 0 w 288"/>
                  <a:gd name="T9" fmla="*/ 71 h 103"/>
                  <a:gd name="T10" fmla="*/ 23 w 288"/>
                  <a:gd name="T11" fmla="*/ 97 h 103"/>
                  <a:gd name="T12" fmla="*/ 142 w 288"/>
                  <a:gd name="T13" fmla="*/ 3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03">
                    <a:moveTo>
                      <a:pt x="142" y="34"/>
                    </a:moveTo>
                    <a:cubicBezTo>
                      <a:pt x="194" y="34"/>
                      <a:pt x="239" y="62"/>
                      <a:pt x="264" y="103"/>
                    </a:cubicBezTo>
                    <a:cubicBezTo>
                      <a:pt x="288" y="76"/>
                      <a:pt x="288" y="76"/>
                      <a:pt x="288" y="76"/>
                    </a:cubicBezTo>
                    <a:cubicBezTo>
                      <a:pt x="256" y="30"/>
                      <a:pt x="202" y="0"/>
                      <a:pt x="142" y="0"/>
                    </a:cubicBezTo>
                    <a:cubicBezTo>
                      <a:pt x="84" y="0"/>
                      <a:pt x="32" y="28"/>
                      <a:pt x="0" y="71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49" y="59"/>
                      <a:pt x="93" y="34"/>
                      <a:pt x="14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6" name="Freeform 38"/>
              <p:cNvSpPr/>
              <p:nvPr/>
            </p:nvSpPr>
            <p:spPr bwMode="auto">
              <a:xfrm>
                <a:off x="2070649" y="1631036"/>
                <a:ext cx="723379" cy="229030"/>
              </a:xfrm>
              <a:custGeom>
                <a:avLst/>
                <a:gdLst>
                  <a:gd name="T0" fmla="*/ 188 w 380"/>
                  <a:gd name="T1" fmla="*/ 36 h 120"/>
                  <a:gd name="T2" fmla="*/ 355 w 380"/>
                  <a:gd name="T3" fmla="*/ 120 h 120"/>
                  <a:gd name="T4" fmla="*/ 380 w 380"/>
                  <a:gd name="T5" fmla="*/ 93 h 120"/>
                  <a:gd name="T6" fmla="*/ 188 w 380"/>
                  <a:gd name="T7" fmla="*/ 0 h 120"/>
                  <a:gd name="T8" fmla="*/ 0 w 380"/>
                  <a:gd name="T9" fmla="*/ 88 h 120"/>
                  <a:gd name="T10" fmla="*/ 25 w 380"/>
                  <a:gd name="T11" fmla="*/ 115 h 120"/>
                  <a:gd name="T12" fmla="*/ 188 w 380"/>
                  <a:gd name="T13" fmla="*/ 3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120">
                    <a:moveTo>
                      <a:pt x="188" y="36"/>
                    </a:moveTo>
                    <a:cubicBezTo>
                      <a:pt x="256" y="36"/>
                      <a:pt x="317" y="69"/>
                      <a:pt x="355" y="120"/>
                    </a:cubicBezTo>
                    <a:cubicBezTo>
                      <a:pt x="380" y="93"/>
                      <a:pt x="380" y="93"/>
                      <a:pt x="380" y="93"/>
                    </a:cubicBezTo>
                    <a:cubicBezTo>
                      <a:pt x="335" y="36"/>
                      <a:pt x="266" y="0"/>
                      <a:pt x="188" y="0"/>
                    </a:cubicBezTo>
                    <a:cubicBezTo>
                      <a:pt x="113" y="0"/>
                      <a:pt x="45" y="34"/>
                      <a:pt x="0" y="88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63" y="67"/>
                      <a:pt x="122" y="36"/>
                      <a:pt x="18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9" name="Group 167"/>
            <p:cNvGrpSpPr/>
            <p:nvPr/>
          </p:nvGrpSpPr>
          <p:grpSpPr>
            <a:xfrm>
              <a:off x="10356962" y="5409406"/>
              <a:ext cx="466891" cy="361155"/>
              <a:chOff x="3727889" y="-113301"/>
              <a:chExt cx="548381" cy="424189"/>
            </a:xfrm>
            <a:grpFill/>
          </p:grpSpPr>
          <p:sp>
            <p:nvSpPr>
              <p:cNvPr id="165" name="Oval 43"/>
              <p:cNvSpPr>
                <a:spLocks noChangeArrowheads="1"/>
              </p:cNvSpPr>
              <p:nvPr/>
            </p:nvSpPr>
            <p:spPr bwMode="auto">
              <a:xfrm>
                <a:off x="3954500" y="47987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6" name="Freeform 44"/>
              <p:cNvSpPr/>
              <p:nvPr/>
            </p:nvSpPr>
            <p:spPr bwMode="auto">
              <a:xfrm>
                <a:off x="4042402" y="-20560"/>
                <a:ext cx="98386" cy="238707"/>
              </a:xfrm>
              <a:custGeom>
                <a:avLst/>
                <a:gdLst>
                  <a:gd name="T0" fmla="*/ 34 w 52"/>
                  <a:gd name="T1" fmla="*/ 61 h 125"/>
                  <a:gd name="T2" fmla="*/ 0 w 52"/>
                  <a:gd name="T3" fmla="*/ 112 h 125"/>
                  <a:gd name="T4" fmla="*/ 15 w 52"/>
                  <a:gd name="T5" fmla="*/ 125 h 125"/>
                  <a:gd name="T6" fmla="*/ 52 w 52"/>
                  <a:gd name="T7" fmla="*/ 61 h 125"/>
                  <a:gd name="T8" fmla="*/ 18 w 52"/>
                  <a:gd name="T9" fmla="*/ 0 h 125"/>
                  <a:gd name="T10" fmla="*/ 4 w 52"/>
                  <a:gd name="T11" fmla="*/ 12 h 125"/>
                  <a:gd name="T12" fmla="*/ 34 w 52"/>
                  <a:gd name="T13" fmla="*/ 6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34" y="61"/>
                    </a:moveTo>
                    <a:cubicBezTo>
                      <a:pt x="34" y="84"/>
                      <a:pt x="20" y="104"/>
                      <a:pt x="0" y="112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37" y="113"/>
                      <a:pt x="52" y="89"/>
                      <a:pt x="52" y="61"/>
                    </a:cubicBezTo>
                    <a:cubicBezTo>
                      <a:pt x="52" y="35"/>
                      <a:pt x="39" y="13"/>
                      <a:pt x="18" y="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2" y="21"/>
                      <a:pt x="34" y="40"/>
                      <a:pt x="3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7" name="Freeform 45"/>
              <p:cNvSpPr/>
              <p:nvPr/>
            </p:nvSpPr>
            <p:spPr bwMode="auto">
              <a:xfrm>
                <a:off x="4093208" y="-62495"/>
                <a:ext cx="114515" cy="322577"/>
              </a:xfrm>
              <a:custGeom>
                <a:avLst/>
                <a:gdLst>
                  <a:gd name="T0" fmla="*/ 40 w 60"/>
                  <a:gd name="T1" fmla="*/ 83 h 169"/>
                  <a:gd name="T2" fmla="*/ 0 w 60"/>
                  <a:gd name="T3" fmla="*/ 155 h 169"/>
                  <a:gd name="T4" fmla="*/ 15 w 60"/>
                  <a:gd name="T5" fmla="*/ 169 h 169"/>
                  <a:gd name="T6" fmla="*/ 60 w 60"/>
                  <a:gd name="T7" fmla="*/ 83 h 169"/>
                  <a:gd name="T8" fmla="*/ 19 w 60"/>
                  <a:gd name="T9" fmla="*/ 0 h 169"/>
                  <a:gd name="T10" fmla="*/ 3 w 60"/>
                  <a:gd name="T11" fmla="*/ 14 h 169"/>
                  <a:gd name="T12" fmla="*/ 40 w 60"/>
                  <a:gd name="T13" fmla="*/ 8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69">
                    <a:moveTo>
                      <a:pt x="40" y="83"/>
                    </a:moveTo>
                    <a:cubicBezTo>
                      <a:pt x="40" y="114"/>
                      <a:pt x="24" y="140"/>
                      <a:pt x="0" y="155"/>
                    </a:cubicBezTo>
                    <a:cubicBezTo>
                      <a:pt x="15" y="169"/>
                      <a:pt x="15" y="169"/>
                      <a:pt x="15" y="169"/>
                    </a:cubicBezTo>
                    <a:cubicBezTo>
                      <a:pt x="42" y="150"/>
                      <a:pt x="60" y="119"/>
                      <a:pt x="60" y="83"/>
                    </a:cubicBezTo>
                    <a:cubicBezTo>
                      <a:pt x="60" y="49"/>
                      <a:pt x="44" y="19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5" y="29"/>
                      <a:pt x="40" y="54"/>
                      <a:pt x="40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8" name="Freeform 46"/>
              <p:cNvSpPr/>
              <p:nvPr/>
            </p:nvSpPr>
            <p:spPr bwMode="auto">
              <a:xfrm>
                <a:off x="4143207" y="-113301"/>
                <a:ext cx="133063" cy="424189"/>
              </a:xfrm>
              <a:custGeom>
                <a:avLst/>
                <a:gdLst>
                  <a:gd name="T0" fmla="*/ 49 w 70"/>
                  <a:gd name="T1" fmla="*/ 110 h 223"/>
                  <a:gd name="T2" fmla="*/ 0 w 70"/>
                  <a:gd name="T3" fmla="*/ 209 h 223"/>
                  <a:gd name="T4" fmla="*/ 16 w 70"/>
                  <a:gd name="T5" fmla="*/ 223 h 223"/>
                  <a:gd name="T6" fmla="*/ 70 w 70"/>
                  <a:gd name="T7" fmla="*/ 110 h 223"/>
                  <a:gd name="T8" fmla="*/ 19 w 70"/>
                  <a:gd name="T9" fmla="*/ 0 h 223"/>
                  <a:gd name="T10" fmla="*/ 3 w 70"/>
                  <a:gd name="T11" fmla="*/ 14 h 223"/>
                  <a:gd name="T12" fmla="*/ 49 w 70"/>
                  <a:gd name="T13" fmla="*/ 11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49" y="110"/>
                    </a:moveTo>
                    <a:cubicBezTo>
                      <a:pt x="49" y="151"/>
                      <a:pt x="30" y="186"/>
                      <a:pt x="0" y="209"/>
                    </a:cubicBezTo>
                    <a:cubicBezTo>
                      <a:pt x="16" y="223"/>
                      <a:pt x="16" y="223"/>
                      <a:pt x="16" y="223"/>
                    </a:cubicBezTo>
                    <a:cubicBezTo>
                      <a:pt x="49" y="197"/>
                      <a:pt x="70" y="156"/>
                      <a:pt x="70" y="110"/>
                    </a:cubicBezTo>
                    <a:cubicBezTo>
                      <a:pt x="70" y="66"/>
                      <a:pt x="50" y="26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1" y="37"/>
                      <a:pt x="49" y="71"/>
                      <a:pt x="4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9" name="Oval 47"/>
              <p:cNvSpPr>
                <a:spLocks noChangeArrowheads="1"/>
              </p:cNvSpPr>
              <p:nvPr/>
            </p:nvSpPr>
            <p:spPr bwMode="auto">
              <a:xfrm>
                <a:off x="3952887" y="52019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0" name="Freeform 48"/>
              <p:cNvSpPr/>
              <p:nvPr/>
            </p:nvSpPr>
            <p:spPr bwMode="auto">
              <a:xfrm>
                <a:off x="3863371" y="-20560"/>
                <a:ext cx="98386" cy="238707"/>
              </a:xfrm>
              <a:custGeom>
                <a:avLst/>
                <a:gdLst>
                  <a:gd name="T0" fmla="*/ 18 w 52"/>
                  <a:gd name="T1" fmla="*/ 64 h 125"/>
                  <a:gd name="T2" fmla="*/ 52 w 52"/>
                  <a:gd name="T3" fmla="*/ 13 h 125"/>
                  <a:gd name="T4" fmla="*/ 38 w 52"/>
                  <a:gd name="T5" fmla="*/ 0 h 125"/>
                  <a:gd name="T6" fmla="*/ 0 w 52"/>
                  <a:gd name="T7" fmla="*/ 64 h 125"/>
                  <a:gd name="T8" fmla="*/ 34 w 52"/>
                  <a:gd name="T9" fmla="*/ 125 h 125"/>
                  <a:gd name="T10" fmla="*/ 48 w 52"/>
                  <a:gd name="T11" fmla="*/ 113 h 125"/>
                  <a:gd name="T12" fmla="*/ 18 w 52"/>
                  <a:gd name="T13" fmla="*/ 6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18" y="64"/>
                    </a:moveTo>
                    <a:cubicBezTo>
                      <a:pt x="18" y="41"/>
                      <a:pt x="32" y="21"/>
                      <a:pt x="52" y="1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5" y="12"/>
                      <a:pt x="0" y="36"/>
                      <a:pt x="0" y="64"/>
                    </a:cubicBezTo>
                    <a:cubicBezTo>
                      <a:pt x="0" y="90"/>
                      <a:pt x="14" y="113"/>
                      <a:pt x="34" y="125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30" y="104"/>
                      <a:pt x="18" y="85"/>
                      <a:pt x="1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1" name="Freeform 49"/>
              <p:cNvSpPr/>
              <p:nvPr/>
            </p:nvSpPr>
            <p:spPr bwMode="auto">
              <a:xfrm>
                <a:off x="3796437" y="-62495"/>
                <a:ext cx="116128" cy="322577"/>
              </a:xfrm>
              <a:custGeom>
                <a:avLst/>
                <a:gdLst>
                  <a:gd name="T0" fmla="*/ 20 w 61"/>
                  <a:gd name="T1" fmla="*/ 86 h 169"/>
                  <a:gd name="T2" fmla="*/ 61 w 61"/>
                  <a:gd name="T3" fmla="*/ 14 h 169"/>
                  <a:gd name="T4" fmla="*/ 45 w 61"/>
                  <a:gd name="T5" fmla="*/ 0 h 169"/>
                  <a:gd name="T6" fmla="*/ 0 w 61"/>
                  <a:gd name="T7" fmla="*/ 86 h 169"/>
                  <a:gd name="T8" fmla="*/ 42 w 61"/>
                  <a:gd name="T9" fmla="*/ 169 h 169"/>
                  <a:gd name="T10" fmla="*/ 57 w 61"/>
                  <a:gd name="T11" fmla="*/ 155 h 169"/>
                  <a:gd name="T12" fmla="*/ 20 w 61"/>
                  <a:gd name="T13" fmla="*/ 8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69">
                    <a:moveTo>
                      <a:pt x="20" y="86"/>
                    </a:moveTo>
                    <a:cubicBezTo>
                      <a:pt x="20" y="55"/>
                      <a:pt x="36" y="29"/>
                      <a:pt x="61" y="1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18" y="19"/>
                      <a:pt x="0" y="50"/>
                      <a:pt x="0" y="86"/>
                    </a:cubicBezTo>
                    <a:cubicBezTo>
                      <a:pt x="0" y="120"/>
                      <a:pt x="16" y="150"/>
                      <a:pt x="42" y="169"/>
                    </a:cubicBezTo>
                    <a:cubicBezTo>
                      <a:pt x="57" y="155"/>
                      <a:pt x="57" y="155"/>
                      <a:pt x="57" y="155"/>
                    </a:cubicBezTo>
                    <a:cubicBezTo>
                      <a:pt x="35" y="140"/>
                      <a:pt x="20" y="115"/>
                      <a:pt x="20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2" name="Freeform 50"/>
              <p:cNvSpPr/>
              <p:nvPr/>
            </p:nvSpPr>
            <p:spPr bwMode="auto">
              <a:xfrm>
                <a:off x="3727889" y="-113301"/>
                <a:ext cx="133063" cy="424189"/>
              </a:xfrm>
              <a:custGeom>
                <a:avLst/>
                <a:gdLst>
                  <a:gd name="T0" fmla="*/ 21 w 70"/>
                  <a:gd name="T1" fmla="*/ 113 h 223"/>
                  <a:gd name="T2" fmla="*/ 70 w 70"/>
                  <a:gd name="T3" fmla="*/ 14 h 223"/>
                  <a:gd name="T4" fmla="*/ 54 w 70"/>
                  <a:gd name="T5" fmla="*/ 0 h 223"/>
                  <a:gd name="T6" fmla="*/ 0 w 70"/>
                  <a:gd name="T7" fmla="*/ 113 h 223"/>
                  <a:gd name="T8" fmla="*/ 51 w 70"/>
                  <a:gd name="T9" fmla="*/ 223 h 223"/>
                  <a:gd name="T10" fmla="*/ 67 w 70"/>
                  <a:gd name="T11" fmla="*/ 209 h 223"/>
                  <a:gd name="T12" fmla="*/ 21 w 70"/>
                  <a:gd name="T13" fmla="*/ 11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21" y="113"/>
                    </a:moveTo>
                    <a:cubicBezTo>
                      <a:pt x="21" y="73"/>
                      <a:pt x="40" y="37"/>
                      <a:pt x="70" y="1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21" y="26"/>
                      <a:pt x="0" y="67"/>
                      <a:pt x="0" y="113"/>
                    </a:cubicBezTo>
                    <a:cubicBezTo>
                      <a:pt x="0" y="157"/>
                      <a:pt x="20" y="197"/>
                      <a:pt x="51" y="223"/>
                    </a:cubicBezTo>
                    <a:cubicBezTo>
                      <a:pt x="67" y="209"/>
                      <a:pt x="67" y="209"/>
                      <a:pt x="67" y="209"/>
                    </a:cubicBezTo>
                    <a:cubicBezTo>
                      <a:pt x="39" y="186"/>
                      <a:pt x="21" y="152"/>
                      <a:pt x="21" y="1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60" name="Group 2"/>
            <p:cNvGrpSpPr/>
            <p:nvPr/>
          </p:nvGrpSpPr>
          <p:grpSpPr>
            <a:xfrm>
              <a:off x="11271362" y="5409406"/>
              <a:ext cx="545555" cy="452989"/>
              <a:chOff x="3965790" y="1735873"/>
              <a:chExt cx="537091" cy="445963"/>
            </a:xfrm>
            <a:grpFill/>
          </p:grpSpPr>
          <p:sp>
            <p:nvSpPr>
              <p:cNvPr id="161" name="Freeform 69"/>
              <p:cNvSpPr/>
              <p:nvPr/>
            </p:nvSpPr>
            <p:spPr bwMode="auto">
              <a:xfrm>
                <a:off x="3965790" y="1905226"/>
                <a:ext cx="366125" cy="276610"/>
              </a:xfrm>
              <a:custGeom>
                <a:avLst/>
                <a:gdLst>
                  <a:gd name="T0" fmla="*/ 76 w 454"/>
                  <a:gd name="T1" fmla="*/ 0 h 343"/>
                  <a:gd name="T2" fmla="*/ 0 w 454"/>
                  <a:gd name="T3" fmla="*/ 343 h 343"/>
                  <a:gd name="T4" fmla="*/ 454 w 454"/>
                  <a:gd name="T5" fmla="*/ 343 h 343"/>
                  <a:gd name="T6" fmla="*/ 373 w 454"/>
                  <a:gd name="T7" fmla="*/ 0 h 343"/>
                  <a:gd name="T8" fmla="*/ 76 w 454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43">
                    <a:moveTo>
                      <a:pt x="76" y="0"/>
                    </a:moveTo>
                    <a:lnTo>
                      <a:pt x="0" y="343"/>
                    </a:lnTo>
                    <a:lnTo>
                      <a:pt x="454" y="343"/>
                    </a:lnTo>
                    <a:lnTo>
                      <a:pt x="373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2" name="Freeform 70"/>
              <p:cNvSpPr/>
              <p:nvPr/>
            </p:nvSpPr>
            <p:spPr bwMode="auto">
              <a:xfrm>
                <a:off x="4223045" y="1869743"/>
                <a:ext cx="279836" cy="247578"/>
              </a:xfrm>
              <a:custGeom>
                <a:avLst/>
                <a:gdLst>
                  <a:gd name="T0" fmla="*/ 137 w 347"/>
                  <a:gd name="T1" fmla="*/ 307 h 307"/>
                  <a:gd name="T2" fmla="*/ 347 w 347"/>
                  <a:gd name="T3" fmla="*/ 307 h 307"/>
                  <a:gd name="T4" fmla="*/ 274 w 347"/>
                  <a:gd name="T5" fmla="*/ 0 h 307"/>
                  <a:gd name="T6" fmla="*/ 5 w 347"/>
                  <a:gd name="T7" fmla="*/ 0 h 307"/>
                  <a:gd name="T8" fmla="*/ 0 w 347"/>
                  <a:gd name="T9" fmla="*/ 26 h 307"/>
                  <a:gd name="T10" fmla="*/ 71 w 347"/>
                  <a:gd name="T11" fmla="*/ 26 h 307"/>
                  <a:gd name="T12" fmla="*/ 137 w 347"/>
                  <a:gd name="T13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7" h="307">
                    <a:moveTo>
                      <a:pt x="137" y="307"/>
                    </a:moveTo>
                    <a:lnTo>
                      <a:pt x="347" y="307"/>
                    </a:lnTo>
                    <a:lnTo>
                      <a:pt x="274" y="0"/>
                    </a:lnTo>
                    <a:lnTo>
                      <a:pt x="5" y="0"/>
                    </a:lnTo>
                    <a:lnTo>
                      <a:pt x="0" y="26"/>
                    </a:lnTo>
                    <a:lnTo>
                      <a:pt x="71" y="26"/>
                    </a:lnTo>
                    <a:lnTo>
                      <a:pt x="137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3" name="Freeform 71"/>
              <p:cNvSpPr/>
              <p:nvPr/>
            </p:nvSpPr>
            <p:spPr bwMode="auto">
              <a:xfrm>
                <a:off x="4055305" y="1777808"/>
                <a:ext cx="173385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7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7"/>
                      <a:pt x="46" y="7"/>
                    </a:cubicBezTo>
                    <a:cubicBezTo>
                      <a:pt x="26" y="7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4" name="Freeform 72"/>
              <p:cNvSpPr/>
              <p:nvPr/>
            </p:nvSpPr>
            <p:spPr bwMode="auto">
              <a:xfrm>
                <a:off x="4236754" y="1735873"/>
                <a:ext cx="172579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8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8"/>
                      <a:pt x="46" y="8"/>
                    </a:cubicBezTo>
                    <a:cubicBezTo>
                      <a:pt x="27" y="8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19296" y="1591279"/>
            <a:ext cx="6951182" cy="3675441"/>
            <a:chOff x="1203012" y="1030703"/>
            <a:chExt cx="6951182" cy="3675441"/>
          </a:xfrm>
          <a:solidFill>
            <a:srgbClr val="002B41"/>
          </a:solidFill>
        </p:grpSpPr>
        <p:sp>
          <p:nvSpPr>
            <p:cNvPr id="3" name="Freeform 5"/>
            <p:cNvSpPr/>
            <p:nvPr/>
          </p:nvSpPr>
          <p:spPr bwMode="auto">
            <a:xfrm>
              <a:off x="3323551" y="3360399"/>
              <a:ext cx="480625" cy="488795"/>
            </a:xfrm>
            <a:custGeom>
              <a:avLst/>
              <a:gdLst>
                <a:gd name="T0" fmla="*/ 222 w 589"/>
                <a:gd name="T1" fmla="*/ 0 h 596"/>
                <a:gd name="T2" fmla="*/ 222 w 589"/>
                <a:gd name="T3" fmla="*/ 22 h 596"/>
                <a:gd name="T4" fmla="*/ 222 w 589"/>
                <a:gd name="T5" fmla="*/ 87 h 596"/>
                <a:gd name="T6" fmla="*/ 222 w 589"/>
                <a:gd name="T7" fmla="*/ 378 h 596"/>
                <a:gd name="T8" fmla="*/ 124 w 589"/>
                <a:gd name="T9" fmla="*/ 347 h 596"/>
                <a:gd name="T10" fmla="*/ 0 w 589"/>
                <a:gd name="T11" fmla="*/ 425 h 596"/>
                <a:gd name="T12" fmla="*/ 124 w 589"/>
                <a:gd name="T13" fmla="*/ 504 h 596"/>
                <a:gd name="T14" fmla="*/ 247 w 589"/>
                <a:gd name="T15" fmla="*/ 434 h 596"/>
                <a:gd name="T16" fmla="*/ 247 w 589"/>
                <a:gd name="T17" fmla="*/ 434 h 596"/>
                <a:gd name="T18" fmla="*/ 247 w 589"/>
                <a:gd name="T19" fmla="*/ 92 h 596"/>
                <a:gd name="T20" fmla="*/ 564 w 589"/>
                <a:gd name="T21" fmla="*/ 150 h 596"/>
                <a:gd name="T22" fmla="*/ 564 w 589"/>
                <a:gd name="T23" fmla="*/ 470 h 596"/>
                <a:gd name="T24" fmla="*/ 466 w 589"/>
                <a:gd name="T25" fmla="*/ 439 h 596"/>
                <a:gd name="T26" fmla="*/ 342 w 589"/>
                <a:gd name="T27" fmla="*/ 518 h 596"/>
                <a:gd name="T28" fmla="*/ 466 w 589"/>
                <a:gd name="T29" fmla="*/ 596 h 596"/>
                <a:gd name="T30" fmla="*/ 589 w 589"/>
                <a:gd name="T31" fmla="*/ 518 h 596"/>
                <a:gd name="T32" fmla="*/ 589 w 589"/>
                <a:gd name="T33" fmla="*/ 518 h 596"/>
                <a:gd name="T34" fmla="*/ 589 w 589"/>
                <a:gd name="T35" fmla="*/ 155 h 596"/>
                <a:gd name="T36" fmla="*/ 589 w 589"/>
                <a:gd name="T37" fmla="*/ 107 h 596"/>
                <a:gd name="T38" fmla="*/ 589 w 589"/>
                <a:gd name="T39" fmla="*/ 68 h 596"/>
                <a:gd name="T40" fmla="*/ 222 w 589"/>
                <a:gd name="T4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596">
                  <a:moveTo>
                    <a:pt x="222" y="0"/>
                  </a:moveTo>
                  <a:lnTo>
                    <a:pt x="222" y="22"/>
                  </a:lnTo>
                  <a:lnTo>
                    <a:pt x="222" y="87"/>
                  </a:lnTo>
                  <a:lnTo>
                    <a:pt x="222" y="378"/>
                  </a:lnTo>
                  <a:cubicBezTo>
                    <a:pt x="199" y="359"/>
                    <a:pt x="164" y="347"/>
                    <a:pt x="124" y="347"/>
                  </a:cubicBezTo>
                  <a:cubicBezTo>
                    <a:pt x="55" y="347"/>
                    <a:pt x="0" y="382"/>
                    <a:pt x="0" y="425"/>
                  </a:cubicBezTo>
                  <a:cubicBezTo>
                    <a:pt x="0" y="469"/>
                    <a:pt x="55" y="504"/>
                    <a:pt x="124" y="504"/>
                  </a:cubicBezTo>
                  <a:cubicBezTo>
                    <a:pt x="188" y="504"/>
                    <a:pt x="240" y="473"/>
                    <a:pt x="247" y="434"/>
                  </a:cubicBezTo>
                  <a:lnTo>
                    <a:pt x="247" y="434"/>
                  </a:lnTo>
                  <a:lnTo>
                    <a:pt x="247" y="92"/>
                  </a:lnTo>
                  <a:lnTo>
                    <a:pt x="564" y="150"/>
                  </a:lnTo>
                  <a:lnTo>
                    <a:pt x="564" y="470"/>
                  </a:lnTo>
                  <a:cubicBezTo>
                    <a:pt x="541" y="451"/>
                    <a:pt x="506" y="439"/>
                    <a:pt x="466" y="439"/>
                  </a:cubicBezTo>
                  <a:cubicBezTo>
                    <a:pt x="397" y="439"/>
                    <a:pt x="342" y="474"/>
                    <a:pt x="342" y="518"/>
                  </a:cubicBezTo>
                  <a:cubicBezTo>
                    <a:pt x="342" y="561"/>
                    <a:pt x="397" y="596"/>
                    <a:pt x="466" y="596"/>
                  </a:cubicBezTo>
                  <a:cubicBezTo>
                    <a:pt x="534" y="596"/>
                    <a:pt x="589" y="561"/>
                    <a:pt x="589" y="518"/>
                  </a:cubicBezTo>
                  <a:lnTo>
                    <a:pt x="589" y="518"/>
                  </a:lnTo>
                  <a:lnTo>
                    <a:pt x="589" y="155"/>
                  </a:lnTo>
                  <a:lnTo>
                    <a:pt x="589" y="107"/>
                  </a:lnTo>
                  <a:lnTo>
                    <a:pt x="589" y="6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4349517" y="3344568"/>
              <a:ext cx="510294" cy="510563"/>
            </a:xfrm>
            <a:custGeom>
              <a:avLst/>
              <a:gdLst>
                <a:gd name="T0" fmla="*/ 554 w 624"/>
                <a:gd name="T1" fmla="*/ 326 h 625"/>
                <a:gd name="T2" fmla="*/ 554 w 624"/>
                <a:gd name="T3" fmla="*/ 71 h 625"/>
                <a:gd name="T4" fmla="*/ 298 w 624"/>
                <a:gd name="T5" fmla="*/ 71 h 625"/>
                <a:gd name="T6" fmla="*/ 265 w 624"/>
                <a:gd name="T7" fmla="*/ 281 h 625"/>
                <a:gd name="T8" fmla="*/ 260 w 624"/>
                <a:gd name="T9" fmla="*/ 284 h 625"/>
                <a:gd name="T10" fmla="*/ 9 w 624"/>
                <a:gd name="T11" fmla="*/ 535 h 625"/>
                <a:gd name="T12" fmla="*/ 14 w 624"/>
                <a:gd name="T13" fmla="*/ 575 h 625"/>
                <a:gd name="T14" fmla="*/ 49 w 624"/>
                <a:gd name="T15" fmla="*/ 610 h 625"/>
                <a:gd name="T16" fmla="*/ 89 w 624"/>
                <a:gd name="T17" fmla="*/ 615 h 625"/>
                <a:gd name="T18" fmla="*/ 340 w 624"/>
                <a:gd name="T19" fmla="*/ 364 h 625"/>
                <a:gd name="T20" fmla="*/ 343 w 624"/>
                <a:gd name="T21" fmla="*/ 359 h 625"/>
                <a:gd name="T22" fmla="*/ 554 w 624"/>
                <a:gd name="T23" fmla="*/ 326 h 625"/>
                <a:gd name="T24" fmla="*/ 96 w 624"/>
                <a:gd name="T25" fmla="*/ 566 h 625"/>
                <a:gd name="T26" fmla="*/ 96 w 624"/>
                <a:gd name="T27" fmla="*/ 566 h 625"/>
                <a:gd name="T28" fmla="*/ 77 w 624"/>
                <a:gd name="T29" fmla="*/ 564 h 625"/>
                <a:gd name="T30" fmla="*/ 60 w 624"/>
                <a:gd name="T31" fmla="*/ 547 h 625"/>
                <a:gd name="T32" fmla="*/ 58 w 624"/>
                <a:gd name="T33" fmla="*/ 528 h 625"/>
                <a:gd name="T34" fmla="*/ 179 w 624"/>
                <a:gd name="T35" fmla="*/ 407 h 625"/>
                <a:gd name="T36" fmla="*/ 198 w 624"/>
                <a:gd name="T37" fmla="*/ 410 h 625"/>
                <a:gd name="T38" fmla="*/ 214 w 624"/>
                <a:gd name="T39" fmla="*/ 427 h 625"/>
                <a:gd name="T40" fmla="*/ 217 w 624"/>
                <a:gd name="T41" fmla="*/ 446 h 625"/>
                <a:gd name="T42" fmla="*/ 96 w 624"/>
                <a:gd name="T43" fmla="*/ 566 h 625"/>
                <a:gd name="T44" fmla="*/ 321 w 624"/>
                <a:gd name="T45" fmla="*/ 303 h 625"/>
                <a:gd name="T46" fmla="*/ 321 w 624"/>
                <a:gd name="T47" fmla="*/ 303 h 625"/>
                <a:gd name="T48" fmla="*/ 321 w 624"/>
                <a:gd name="T49" fmla="*/ 94 h 625"/>
                <a:gd name="T50" fmla="*/ 530 w 624"/>
                <a:gd name="T51" fmla="*/ 94 h 625"/>
                <a:gd name="T52" fmla="*/ 530 w 624"/>
                <a:gd name="T53" fmla="*/ 303 h 625"/>
                <a:gd name="T54" fmla="*/ 321 w 624"/>
                <a:gd name="T55" fmla="*/ 30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5">
                  <a:moveTo>
                    <a:pt x="554" y="326"/>
                  </a:moveTo>
                  <a:cubicBezTo>
                    <a:pt x="624" y="256"/>
                    <a:pt x="624" y="141"/>
                    <a:pt x="554" y="71"/>
                  </a:cubicBezTo>
                  <a:cubicBezTo>
                    <a:pt x="483" y="0"/>
                    <a:pt x="368" y="0"/>
                    <a:pt x="298" y="71"/>
                  </a:cubicBezTo>
                  <a:cubicBezTo>
                    <a:pt x="241" y="127"/>
                    <a:pt x="230" y="213"/>
                    <a:pt x="265" y="281"/>
                  </a:cubicBezTo>
                  <a:cubicBezTo>
                    <a:pt x="263" y="282"/>
                    <a:pt x="262" y="283"/>
                    <a:pt x="260" y="284"/>
                  </a:cubicBezTo>
                  <a:lnTo>
                    <a:pt x="9" y="535"/>
                  </a:lnTo>
                  <a:cubicBezTo>
                    <a:pt x="0" y="545"/>
                    <a:pt x="2" y="562"/>
                    <a:pt x="14" y="575"/>
                  </a:cubicBezTo>
                  <a:lnTo>
                    <a:pt x="49" y="610"/>
                  </a:lnTo>
                  <a:cubicBezTo>
                    <a:pt x="62" y="622"/>
                    <a:pt x="79" y="625"/>
                    <a:pt x="89" y="615"/>
                  </a:cubicBezTo>
                  <a:lnTo>
                    <a:pt x="340" y="364"/>
                  </a:lnTo>
                  <a:cubicBezTo>
                    <a:pt x="341" y="363"/>
                    <a:pt x="342" y="361"/>
                    <a:pt x="343" y="359"/>
                  </a:cubicBezTo>
                  <a:cubicBezTo>
                    <a:pt x="411" y="394"/>
                    <a:pt x="497" y="383"/>
                    <a:pt x="554" y="326"/>
                  </a:cubicBezTo>
                  <a:close/>
                  <a:moveTo>
                    <a:pt x="96" y="566"/>
                  </a:moveTo>
                  <a:lnTo>
                    <a:pt x="96" y="566"/>
                  </a:lnTo>
                  <a:cubicBezTo>
                    <a:pt x="92" y="571"/>
                    <a:pt x="83" y="570"/>
                    <a:pt x="77" y="564"/>
                  </a:cubicBezTo>
                  <a:lnTo>
                    <a:pt x="60" y="547"/>
                  </a:lnTo>
                  <a:cubicBezTo>
                    <a:pt x="54" y="541"/>
                    <a:pt x="53" y="532"/>
                    <a:pt x="58" y="528"/>
                  </a:cubicBezTo>
                  <a:lnTo>
                    <a:pt x="179" y="407"/>
                  </a:lnTo>
                  <a:cubicBezTo>
                    <a:pt x="183" y="403"/>
                    <a:pt x="192" y="404"/>
                    <a:pt x="198" y="410"/>
                  </a:cubicBezTo>
                  <a:lnTo>
                    <a:pt x="214" y="427"/>
                  </a:lnTo>
                  <a:cubicBezTo>
                    <a:pt x="220" y="433"/>
                    <a:pt x="221" y="441"/>
                    <a:pt x="217" y="446"/>
                  </a:cubicBezTo>
                  <a:lnTo>
                    <a:pt x="96" y="566"/>
                  </a:lnTo>
                  <a:close/>
                  <a:moveTo>
                    <a:pt x="321" y="303"/>
                  </a:moveTo>
                  <a:lnTo>
                    <a:pt x="321" y="303"/>
                  </a:lnTo>
                  <a:cubicBezTo>
                    <a:pt x="264" y="245"/>
                    <a:pt x="264" y="152"/>
                    <a:pt x="321" y="94"/>
                  </a:cubicBezTo>
                  <a:cubicBezTo>
                    <a:pt x="379" y="36"/>
                    <a:pt x="472" y="36"/>
                    <a:pt x="530" y="94"/>
                  </a:cubicBezTo>
                  <a:cubicBezTo>
                    <a:pt x="588" y="152"/>
                    <a:pt x="588" y="245"/>
                    <a:pt x="530" y="303"/>
                  </a:cubicBezTo>
                  <a:cubicBezTo>
                    <a:pt x="472" y="360"/>
                    <a:pt x="379" y="360"/>
                    <a:pt x="321" y="3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409106" y="3358421"/>
              <a:ext cx="488537" cy="492752"/>
            </a:xfrm>
            <a:custGeom>
              <a:avLst/>
              <a:gdLst>
                <a:gd name="T0" fmla="*/ 298 w 596"/>
                <a:gd name="T1" fmla="*/ 0 h 601"/>
                <a:gd name="T2" fmla="*/ 0 w 596"/>
                <a:gd name="T3" fmla="*/ 300 h 601"/>
                <a:gd name="T4" fmla="*/ 298 w 596"/>
                <a:gd name="T5" fmla="*/ 601 h 601"/>
                <a:gd name="T6" fmla="*/ 596 w 596"/>
                <a:gd name="T7" fmla="*/ 300 h 601"/>
                <a:gd name="T8" fmla="*/ 298 w 596"/>
                <a:gd name="T9" fmla="*/ 0 h 601"/>
                <a:gd name="T10" fmla="*/ 298 w 596"/>
                <a:gd name="T11" fmla="*/ 579 h 601"/>
                <a:gd name="T12" fmla="*/ 298 w 596"/>
                <a:gd name="T13" fmla="*/ 579 h 601"/>
                <a:gd name="T14" fmla="*/ 21 w 596"/>
                <a:gd name="T15" fmla="*/ 300 h 601"/>
                <a:gd name="T16" fmla="*/ 298 w 596"/>
                <a:gd name="T17" fmla="*/ 21 h 601"/>
                <a:gd name="T18" fmla="*/ 575 w 596"/>
                <a:gd name="T19" fmla="*/ 300 h 601"/>
                <a:gd name="T20" fmla="*/ 298 w 596"/>
                <a:gd name="T21" fmla="*/ 579 h 601"/>
                <a:gd name="T22" fmla="*/ 298 w 596"/>
                <a:gd name="T23" fmla="*/ 40 h 601"/>
                <a:gd name="T24" fmla="*/ 298 w 596"/>
                <a:gd name="T25" fmla="*/ 40 h 601"/>
                <a:gd name="T26" fmla="*/ 40 w 596"/>
                <a:gd name="T27" fmla="*/ 300 h 601"/>
                <a:gd name="T28" fmla="*/ 298 w 596"/>
                <a:gd name="T29" fmla="*/ 561 h 601"/>
                <a:gd name="T30" fmla="*/ 556 w 596"/>
                <a:gd name="T31" fmla="*/ 300 h 601"/>
                <a:gd name="T32" fmla="*/ 298 w 596"/>
                <a:gd name="T33" fmla="*/ 40 h 601"/>
                <a:gd name="T34" fmla="*/ 304 w 596"/>
                <a:gd name="T35" fmla="*/ 458 h 601"/>
                <a:gd name="T36" fmla="*/ 304 w 596"/>
                <a:gd name="T37" fmla="*/ 458 h 601"/>
                <a:gd name="T38" fmla="*/ 331 w 596"/>
                <a:gd name="T39" fmla="*/ 436 h 601"/>
                <a:gd name="T40" fmla="*/ 352 w 596"/>
                <a:gd name="T41" fmla="*/ 412 h 601"/>
                <a:gd name="T42" fmla="*/ 346 w 596"/>
                <a:gd name="T43" fmla="*/ 437 h 601"/>
                <a:gd name="T44" fmla="*/ 286 w 596"/>
                <a:gd name="T45" fmla="*/ 495 h 601"/>
                <a:gd name="T46" fmla="*/ 218 w 596"/>
                <a:gd name="T47" fmla="*/ 466 h 601"/>
                <a:gd name="T48" fmla="*/ 230 w 596"/>
                <a:gd name="T49" fmla="*/ 409 h 601"/>
                <a:gd name="T50" fmla="*/ 264 w 596"/>
                <a:gd name="T51" fmla="*/ 306 h 601"/>
                <a:gd name="T52" fmla="*/ 244 w 596"/>
                <a:gd name="T53" fmla="*/ 238 h 601"/>
                <a:gd name="T54" fmla="*/ 267 w 596"/>
                <a:gd name="T55" fmla="*/ 222 h 601"/>
                <a:gd name="T56" fmla="*/ 369 w 596"/>
                <a:gd name="T57" fmla="*/ 209 h 601"/>
                <a:gd name="T58" fmla="*/ 312 w 596"/>
                <a:gd name="T59" fmla="*/ 388 h 601"/>
                <a:gd name="T60" fmla="*/ 304 w 596"/>
                <a:gd name="T61" fmla="*/ 458 h 601"/>
                <a:gd name="T62" fmla="*/ 326 w 596"/>
                <a:gd name="T63" fmla="*/ 189 h 601"/>
                <a:gd name="T64" fmla="*/ 326 w 596"/>
                <a:gd name="T65" fmla="*/ 189 h 601"/>
                <a:gd name="T66" fmla="*/ 330 w 596"/>
                <a:gd name="T67" fmla="*/ 102 h 601"/>
                <a:gd name="T68" fmla="*/ 326 w 596"/>
                <a:gd name="T69" fmla="*/ 189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6" h="601">
                  <a:moveTo>
                    <a:pt x="298" y="0"/>
                  </a:moveTo>
                  <a:cubicBezTo>
                    <a:pt x="133" y="0"/>
                    <a:pt x="0" y="134"/>
                    <a:pt x="0" y="300"/>
                  </a:cubicBezTo>
                  <a:cubicBezTo>
                    <a:pt x="0" y="466"/>
                    <a:pt x="133" y="601"/>
                    <a:pt x="298" y="601"/>
                  </a:cubicBezTo>
                  <a:cubicBezTo>
                    <a:pt x="463" y="601"/>
                    <a:pt x="596" y="466"/>
                    <a:pt x="596" y="300"/>
                  </a:cubicBezTo>
                  <a:cubicBezTo>
                    <a:pt x="596" y="134"/>
                    <a:pt x="463" y="0"/>
                    <a:pt x="298" y="0"/>
                  </a:cubicBezTo>
                  <a:close/>
                  <a:moveTo>
                    <a:pt x="298" y="579"/>
                  </a:moveTo>
                  <a:lnTo>
                    <a:pt x="298" y="579"/>
                  </a:lnTo>
                  <a:cubicBezTo>
                    <a:pt x="145" y="579"/>
                    <a:pt x="21" y="454"/>
                    <a:pt x="21" y="300"/>
                  </a:cubicBezTo>
                  <a:cubicBezTo>
                    <a:pt x="21" y="146"/>
                    <a:pt x="145" y="21"/>
                    <a:pt x="298" y="21"/>
                  </a:cubicBezTo>
                  <a:cubicBezTo>
                    <a:pt x="451" y="21"/>
                    <a:pt x="575" y="146"/>
                    <a:pt x="575" y="300"/>
                  </a:cubicBezTo>
                  <a:cubicBezTo>
                    <a:pt x="575" y="454"/>
                    <a:pt x="451" y="579"/>
                    <a:pt x="298" y="579"/>
                  </a:cubicBezTo>
                  <a:close/>
                  <a:moveTo>
                    <a:pt x="298" y="40"/>
                  </a:moveTo>
                  <a:lnTo>
                    <a:pt x="298" y="40"/>
                  </a:lnTo>
                  <a:cubicBezTo>
                    <a:pt x="155" y="40"/>
                    <a:pt x="40" y="156"/>
                    <a:pt x="40" y="300"/>
                  </a:cubicBezTo>
                  <a:cubicBezTo>
                    <a:pt x="40" y="444"/>
                    <a:pt x="155" y="561"/>
                    <a:pt x="298" y="561"/>
                  </a:cubicBezTo>
                  <a:cubicBezTo>
                    <a:pt x="441" y="561"/>
                    <a:pt x="556" y="444"/>
                    <a:pt x="556" y="300"/>
                  </a:cubicBezTo>
                  <a:cubicBezTo>
                    <a:pt x="556" y="156"/>
                    <a:pt x="441" y="40"/>
                    <a:pt x="298" y="40"/>
                  </a:cubicBezTo>
                  <a:close/>
                  <a:moveTo>
                    <a:pt x="304" y="458"/>
                  </a:moveTo>
                  <a:lnTo>
                    <a:pt x="304" y="458"/>
                  </a:lnTo>
                  <a:cubicBezTo>
                    <a:pt x="314" y="460"/>
                    <a:pt x="324" y="445"/>
                    <a:pt x="331" y="436"/>
                  </a:cubicBezTo>
                  <a:cubicBezTo>
                    <a:pt x="338" y="427"/>
                    <a:pt x="343" y="414"/>
                    <a:pt x="352" y="412"/>
                  </a:cubicBezTo>
                  <a:cubicBezTo>
                    <a:pt x="360" y="418"/>
                    <a:pt x="351" y="430"/>
                    <a:pt x="346" y="437"/>
                  </a:cubicBezTo>
                  <a:cubicBezTo>
                    <a:pt x="333" y="457"/>
                    <a:pt x="307" y="487"/>
                    <a:pt x="286" y="495"/>
                  </a:cubicBezTo>
                  <a:cubicBezTo>
                    <a:pt x="255" y="506"/>
                    <a:pt x="221" y="495"/>
                    <a:pt x="218" y="466"/>
                  </a:cubicBezTo>
                  <a:cubicBezTo>
                    <a:pt x="216" y="451"/>
                    <a:pt x="224" y="428"/>
                    <a:pt x="230" y="409"/>
                  </a:cubicBezTo>
                  <a:cubicBezTo>
                    <a:pt x="242" y="371"/>
                    <a:pt x="251" y="347"/>
                    <a:pt x="264" y="306"/>
                  </a:cubicBezTo>
                  <a:cubicBezTo>
                    <a:pt x="273" y="277"/>
                    <a:pt x="293" y="228"/>
                    <a:pt x="244" y="238"/>
                  </a:cubicBezTo>
                  <a:cubicBezTo>
                    <a:pt x="244" y="225"/>
                    <a:pt x="257" y="224"/>
                    <a:pt x="267" y="222"/>
                  </a:cubicBezTo>
                  <a:cubicBezTo>
                    <a:pt x="299" y="217"/>
                    <a:pt x="335" y="211"/>
                    <a:pt x="369" y="209"/>
                  </a:cubicBezTo>
                  <a:cubicBezTo>
                    <a:pt x="353" y="263"/>
                    <a:pt x="331" y="327"/>
                    <a:pt x="312" y="388"/>
                  </a:cubicBezTo>
                  <a:cubicBezTo>
                    <a:pt x="306" y="407"/>
                    <a:pt x="283" y="451"/>
                    <a:pt x="304" y="458"/>
                  </a:cubicBezTo>
                  <a:close/>
                  <a:moveTo>
                    <a:pt x="326" y="189"/>
                  </a:moveTo>
                  <a:lnTo>
                    <a:pt x="326" y="189"/>
                  </a:lnTo>
                  <a:cubicBezTo>
                    <a:pt x="283" y="182"/>
                    <a:pt x="281" y="109"/>
                    <a:pt x="330" y="102"/>
                  </a:cubicBezTo>
                  <a:cubicBezTo>
                    <a:pt x="397" y="91"/>
                    <a:pt x="394" y="201"/>
                    <a:pt x="326" y="1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7604344" y="2539262"/>
              <a:ext cx="530073" cy="522436"/>
            </a:xfrm>
            <a:custGeom>
              <a:avLst/>
              <a:gdLst>
                <a:gd name="T0" fmla="*/ 170 w 648"/>
                <a:gd name="T1" fmla="*/ 280 h 639"/>
                <a:gd name="T2" fmla="*/ 226 w 648"/>
                <a:gd name="T3" fmla="*/ 183 h 639"/>
                <a:gd name="T4" fmla="*/ 240 w 648"/>
                <a:gd name="T5" fmla="*/ 167 h 639"/>
                <a:gd name="T6" fmla="*/ 366 w 648"/>
                <a:gd name="T7" fmla="*/ 177 h 639"/>
                <a:gd name="T8" fmla="*/ 359 w 648"/>
                <a:gd name="T9" fmla="*/ 162 h 639"/>
                <a:gd name="T10" fmla="*/ 388 w 648"/>
                <a:gd name="T11" fmla="*/ 153 h 639"/>
                <a:gd name="T12" fmla="*/ 408 w 648"/>
                <a:gd name="T13" fmla="*/ 154 h 639"/>
                <a:gd name="T14" fmla="*/ 402 w 648"/>
                <a:gd name="T15" fmla="*/ 183 h 639"/>
                <a:gd name="T16" fmla="*/ 391 w 648"/>
                <a:gd name="T17" fmla="*/ 199 h 639"/>
                <a:gd name="T18" fmla="*/ 319 w 648"/>
                <a:gd name="T19" fmla="*/ 265 h 639"/>
                <a:gd name="T20" fmla="*/ 318 w 648"/>
                <a:gd name="T21" fmla="*/ 266 h 639"/>
                <a:gd name="T22" fmla="*/ 616 w 648"/>
                <a:gd name="T23" fmla="*/ 615 h 639"/>
                <a:gd name="T24" fmla="*/ 497 w 648"/>
                <a:gd name="T25" fmla="*/ 615 h 639"/>
                <a:gd name="T26" fmla="*/ 272 w 648"/>
                <a:gd name="T27" fmla="*/ 546 h 639"/>
                <a:gd name="T28" fmla="*/ 272 w 648"/>
                <a:gd name="T29" fmla="*/ 0 h 639"/>
                <a:gd name="T30" fmla="*/ 515 w 648"/>
                <a:gd name="T31" fmla="*/ 397 h 639"/>
                <a:gd name="T32" fmla="*/ 616 w 648"/>
                <a:gd name="T33" fmla="*/ 615 h 639"/>
                <a:gd name="T34" fmla="*/ 272 w 648"/>
                <a:gd name="T35" fmla="*/ 511 h 639"/>
                <a:gd name="T36" fmla="*/ 272 w 648"/>
                <a:gd name="T37" fmla="*/ 35 h 639"/>
                <a:gd name="T38" fmla="*/ 272 w 648"/>
                <a:gd name="T39" fmla="*/ 511 h 639"/>
                <a:gd name="T40" fmla="*/ 445 w 648"/>
                <a:gd name="T41" fmla="*/ 391 h 639"/>
                <a:gd name="T42" fmla="*/ 409 w 648"/>
                <a:gd name="T43" fmla="*/ 401 h 639"/>
                <a:gd name="T44" fmla="*/ 338 w 648"/>
                <a:gd name="T45" fmla="*/ 401 h 639"/>
                <a:gd name="T46" fmla="*/ 266 w 648"/>
                <a:gd name="T47" fmla="*/ 401 h 639"/>
                <a:gd name="T48" fmla="*/ 194 w 648"/>
                <a:gd name="T49" fmla="*/ 401 h 639"/>
                <a:gd name="T50" fmla="*/ 111 w 648"/>
                <a:gd name="T51" fmla="*/ 401 h 639"/>
                <a:gd name="T52" fmla="*/ 100 w 648"/>
                <a:gd name="T53" fmla="*/ 391 h 639"/>
                <a:gd name="T54" fmla="*/ 111 w 648"/>
                <a:gd name="T55" fmla="*/ 145 h 639"/>
                <a:gd name="T56" fmla="*/ 122 w 648"/>
                <a:gd name="T57" fmla="*/ 380 h 639"/>
                <a:gd name="T58" fmla="*/ 152 w 648"/>
                <a:gd name="T59" fmla="*/ 331 h 639"/>
                <a:gd name="T60" fmla="*/ 183 w 648"/>
                <a:gd name="T61" fmla="*/ 320 h 639"/>
                <a:gd name="T62" fmla="*/ 194 w 648"/>
                <a:gd name="T63" fmla="*/ 380 h 639"/>
                <a:gd name="T64" fmla="*/ 224 w 648"/>
                <a:gd name="T65" fmla="*/ 256 h 639"/>
                <a:gd name="T66" fmla="*/ 255 w 648"/>
                <a:gd name="T67" fmla="*/ 245 h 639"/>
                <a:gd name="T68" fmla="*/ 266 w 648"/>
                <a:gd name="T69" fmla="*/ 380 h 639"/>
                <a:gd name="T70" fmla="*/ 296 w 648"/>
                <a:gd name="T71" fmla="*/ 292 h 639"/>
                <a:gd name="T72" fmla="*/ 327 w 648"/>
                <a:gd name="T73" fmla="*/ 282 h 639"/>
                <a:gd name="T74" fmla="*/ 338 w 648"/>
                <a:gd name="T75" fmla="*/ 380 h 639"/>
                <a:gd name="T76" fmla="*/ 368 w 648"/>
                <a:gd name="T77" fmla="*/ 231 h 639"/>
                <a:gd name="T78" fmla="*/ 399 w 648"/>
                <a:gd name="T79" fmla="*/ 220 h 639"/>
                <a:gd name="T80" fmla="*/ 409 w 648"/>
                <a:gd name="T81" fmla="*/ 38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8" h="639">
                  <a:moveTo>
                    <a:pt x="242" y="199"/>
                  </a:moveTo>
                  <a:lnTo>
                    <a:pt x="170" y="280"/>
                  </a:lnTo>
                  <a:lnTo>
                    <a:pt x="153" y="266"/>
                  </a:lnTo>
                  <a:lnTo>
                    <a:pt x="226" y="183"/>
                  </a:lnTo>
                  <a:lnTo>
                    <a:pt x="226" y="183"/>
                  </a:lnTo>
                  <a:lnTo>
                    <a:pt x="240" y="167"/>
                  </a:lnTo>
                  <a:lnTo>
                    <a:pt x="316" y="234"/>
                  </a:lnTo>
                  <a:lnTo>
                    <a:pt x="366" y="177"/>
                  </a:lnTo>
                  <a:lnTo>
                    <a:pt x="357" y="169"/>
                  </a:lnTo>
                  <a:cubicBezTo>
                    <a:pt x="354" y="167"/>
                    <a:pt x="355" y="163"/>
                    <a:pt x="359" y="162"/>
                  </a:cubicBezTo>
                  <a:lnTo>
                    <a:pt x="373" y="158"/>
                  </a:lnTo>
                  <a:cubicBezTo>
                    <a:pt x="377" y="156"/>
                    <a:pt x="384" y="154"/>
                    <a:pt x="388" y="153"/>
                  </a:cubicBezTo>
                  <a:lnTo>
                    <a:pt x="402" y="149"/>
                  </a:lnTo>
                  <a:cubicBezTo>
                    <a:pt x="406" y="147"/>
                    <a:pt x="409" y="150"/>
                    <a:pt x="408" y="154"/>
                  </a:cubicBezTo>
                  <a:lnTo>
                    <a:pt x="405" y="167"/>
                  </a:lnTo>
                  <a:cubicBezTo>
                    <a:pt x="404" y="172"/>
                    <a:pt x="402" y="179"/>
                    <a:pt x="402" y="183"/>
                  </a:cubicBezTo>
                  <a:lnTo>
                    <a:pt x="399" y="196"/>
                  </a:lnTo>
                  <a:cubicBezTo>
                    <a:pt x="398" y="200"/>
                    <a:pt x="395" y="202"/>
                    <a:pt x="391" y="199"/>
                  </a:cubicBezTo>
                  <a:lnTo>
                    <a:pt x="383" y="192"/>
                  </a:lnTo>
                  <a:lnTo>
                    <a:pt x="319" y="265"/>
                  </a:lnTo>
                  <a:lnTo>
                    <a:pt x="319" y="265"/>
                  </a:lnTo>
                  <a:lnTo>
                    <a:pt x="318" y="266"/>
                  </a:lnTo>
                  <a:lnTo>
                    <a:pt x="242" y="199"/>
                  </a:lnTo>
                  <a:close/>
                  <a:moveTo>
                    <a:pt x="616" y="615"/>
                  </a:moveTo>
                  <a:cubicBezTo>
                    <a:pt x="599" y="631"/>
                    <a:pt x="578" y="639"/>
                    <a:pt x="556" y="639"/>
                  </a:cubicBezTo>
                  <a:cubicBezTo>
                    <a:pt x="535" y="639"/>
                    <a:pt x="513" y="631"/>
                    <a:pt x="497" y="615"/>
                  </a:cubicBezTo>
                  <a:lnTo>
                    <a:pt x="396" y="516"/>
                  </a:lnTo>
                  <a:cubicBezTo>
                    <a:pt x="359" y="535"/>
                    <a:pt x="317" y="546"/>
                    <a:pt x="272" y="546"/>
                  </a:cubicBezTo>
                  <a:cubicBezTo>
                    <a:pt x="122" y="546"/>
                    <a:pt x="0" y="424"/>
                    <a:pt x="0" y="273"/>
                  </a:cubicBezTo>
                  <a:cubicBezTo>
                    <a:pt x="0" y="123"/>
                    <a:pt x="122" y="0"/>
                    <a:pt x="272" y="0"/>
                  </a:cubicBezTo>
                  <a:cubicBezTo>
                    <a:pt x="423" y="0"/>
                    <a:pt x="545" y="123"/>
                    <a:pt x="545" y="273"/>
                  </a:cubicBezTo>
                  <a:cubicBezTo>
                    <a:pt x="545" y="318"/>
                    <a:pt x="534" y="360"/>
                    <a:pt x="515" y="397"/>
                  </a:cubicBezTo>
                  <a:lnTo>
                    <a:pt x="616" y="496"/>
                  </a:lnTo>
                  <a:cubicBezTo>
                    <a:pt x="648" y="529"/>
                    <a:pt x="648" y="582"/>
                    <a:pt x="616" y="615"/>
                  </a:cubicBezTo>
                  <a:close/>
                  <a:moveTo>
                    <a:pt x="272" y="511"/>
                  </a:moveTo>
                  <a:lnTo>
                    <a:pt x="272" y="511"/>
                  </a:lnTo>
                  <a:cubicBezTo>
                    <a:pt x="404" y="511"/>
                    <a:pt x="510" y="405"/>
                    <a:pt x="510" y="273"/>
                  </a:cubicBezTo>
                  <a:cubicBezTo>
                    <a:pt x="510" y="142"/>
                    <a:pt x="404" y="35"/>
                    <a:pt x="272" y="35"/>
                  </a:cubicBezTo>
                  <a:cubicBezTo>
                    <a:pt x="141" y="35"/>
                    <a:pt x="35" y="142"/>
                    <a:pt x="35" y="273"/>
                  </a:cubicBezTo>
                  <a:cubicBezTo>
                    <a:pt x="35" y="405"/>
                    <a:pt x="141" y="511"/>
                    <a:pt x="272" y="511"/>
                  </a:cubicBezTo>
                  <a:close/>
                  <a:moveTo>
                    <a:pt x="434" y="380"/>
                  </a:moveTo>
                  <a:cubicBezTo>
                    <a:pt x="440" y="380"/>
                    <a:pt x="445" y="385"/>
                    <a:pt x="445" y="391"/>
                  </a:cubicBezTo>
                  <a:cubicBezTo>
                    <a:pt x="445" y="397"/>
                    <a:pt x="440" y="401"/>
                    <a:pt x="434" y="401"/>
                  </a:cubicBezTo>
                  <a:lnTo>
                    <a:pt x="409" y="401"/>
                  </a:lnTo>
                  <a:lnTo>
                    <a:pt x="368" y="401"/>
                  </a:lnTo>
                  <a:lnTo>
                    <a:pt x="338" y="401"/>
                  </a:lnTo>
                  <a:lnTo>
                    <a:pt x="296" y="401"/>
                  </a:lnTo>
                  <a:lnTo>
                    <a:pt x="266" y="401"/>
                  </a:lnTo>
                  <a:lnTo>
                    <a:pt x="224" y="401"/>
                  </a:lnTo>
                  <a:lnTo>
                    <a:pt x="194" y="401"/>
                  </a:lnTo>
                  <a:lnTo>
                    <a:pt x="152" y="401"/>
                  </a:lnTo>
                  <a:lnTo>
                    <a:pt x="111" y="401"/>
                  </a:lnTo>
                  <a:lnTo>
                    <a:pt x="111" y="401"/>
                  </a:lnTo>
                  <a:cubicBezTo>
                    <a:pt x="105" y="401"/>
                    <a:pt x="100" y="397"/>
                    <a:pt x="100" y="391"/>
                  </a:cubicBezTo>
                  <a:lnTo>
                    <a:pt x="100" y="155"/>
                  </a:lnTo>
                  <a:cubicBezTo>
                    <a:pt x="100" y="150"/>
                    <a:pt x="105" y="145"/>
                    <a:pt x="111" y="145"/>
                  </a:cubicBezTo>
                  <a:cubicBezTo>
                    <a:pt x="117" y="145"/>
                    <a:pt x="121" y="150"/>
                    <a:pt x="121" y="155"/>
                  </a:cubicBezTo>
                  <a:lnTo>
                    <a:pt x="122" y="380"/>
                  </a:lnTo>
                  <a:lnTo>
                    <a:pt x="152" y="380"/>
                  </a:lnTo>
                  <a:lnTo>
                    <a:pt x="152" y="331"/>
                  </a:lnTo>
                  <a:cubicBezTo>
                    <a:pt x="152" y="325"/>
                    <a:pt x="157" y="320"/>
                    <a:pt x="163" y="320"/>
                  </a:cubicBezTo>
                  <a:lnTo>
                    <a:pt x="183" y="320"/>
                  </a:lnTo>
                  <a:cubicBezTo>
                    <a:pt x="189" y="320"/>
                    <a:pt x="194" y="325"/>
                    <a:pt x="194" y="331"/>
                  </a:cubicBezTo>
                  <a:lnTo>
                    <a:pt x="194" y="380"/>
                  </a:lnTo>
                  <a:lnTo>
                    <a:pt x="224" y="380"/>
                  </a:lnTo>
                  <a:lnTo>
                    <a:pt x="224" y="256"/>
                  </a:lnTo>
                  <a:cubicBezTo>
                    <a:pt x="224" y="250"/>
                    <a:pt x="229" y="245"/>
                    <a:pt x="235" y="245"/>
                  </a:cubicBezTo>
                  <a:lnTo>
                    <a:pt x="255" y="245"/>
                  </a:lnTo>
                  <a:cubicBezTo>
                    <a:pt x="261" y="245"/>
                    <a:pt x="266" y="250"/>
                    <a:pt x="266" y="256"/>
                  </a:cubicBezTo>
                  <a:lnTo>
                    <a:pt x="266" y="380"/>
                  </a:lnTo>
                  <a:lnTo>
                    <a:pt x="296" y="380"/>
                  </a:lnTo>
                  <a:lnTo>
                    <a:pt x="296" y="292"/>
                  </a:lnTo>
                  <a:cubicBezTo>
                    <a:pt x="296" y="286"/>
                    <a:pt x="300" y="282"/>
                    <a:pt x="307" y="282"/>
                  </a:cubicBezTo>
                  <a:lnTo>
                    <a:pt x="327" y="282"/>
                  </a:lnTo>
                  <a:cubicBezTo>
                    <a:pt x="333" y="282"/>
                    <a:pt x="338" y="286"/>
                    <a:pt x="338" y="292"/>
                  </a:cubicBezTo>
                  <a:lnTo>
                    <a:pt x="338" y="380"/>
                  </a:lnTo>
                  <a:lnTo>
                    <a:pt x="368" y="380"/>
                  </a:lnTo>
                  <a:lnTo>
                    <a:pt x="368" y="231"/>
                  </a:lnTo>
                  <a:cubicBezTo>
                    <a:pt x="368" y="225"/>
                    <a:pt x="372" y="220"/>
                    <a:pt x="378" y="220"/>
                  </a:cubicBezTo>
                  <a:lnTo>
                    <a:pt x="399" y="220"/>
                  </a:lnTo>
                  <a:cubicBezTo>
                    <a:pt x="405" y="220"/>
                    <a:pt x="409" y="225"/>
                    <a:pt x="409" y="231"/>
                  </a:cubicBezTo>
                  <a:lnTo>
                    <a:pt x="409" y="380"/>
                  </a:lnTo>
                  <a:lnTo>
                    <a:pt x="434" y="3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7604344" y="1127468"/>
              <a:ext cx="470737" cy="498689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6509153" y="1095805"/>
              <a:ext cx="563696" cy="562014"/>
            </a:xfrm>
            <a:custGeom>
              <a:avLst/>
              <a:gdLst>
                <a:gd name="T0" fmla="*/ 122 w 689"/>
                <a:gd name="T1" fmla="*/ 472 h 688"/>
                <a:gd name="T2" fmla="*/ 567 w 689"/>
                <a:gd name="T3" fmla="*/ 215 h 688"/>
                <a:gd name="T4" fmla="*/ 495 w 689"/>
                <a:gd name="T5" fmla="*/ 605 h 688"/>
                <a:gd name="T6" fmla="*/ 194 w 689"/>
                <a:gd name="T7" fmla="*/ 83 h 688"/>
                <a:gd name="T8" fmla="*/ 495 w 689"/>
                <a:gd name="T9" fmla="*/ 605 h 688"/>
                <a:gd name="T10" fmla="*/ 161 w 689"/>
                <a:gd name="T11" fmla="*/ 450 h 688"/>
                <a:gd name="T12" fmla="*/ 528 w 689"/>
                <a:gd name="T13" fmla="*/ 238 h 688"/>
                <a:gd name="T14" fmla="*/ 460 w 689"/>
                <a:gd name="T15" fmla="*/ 543 h 688"/>
                <a:gd name="T16" fmla="*/ 230 w 689"/>
                <a:gd name="T17" fmla="*/ 145 h 688"/>
                <a:gd name="T18" fmla="*/ 460 w 689"/>
                <a:gd name="T19" fmla="*/ 543 h 688"/>
                <a:gd name="T20" fmla="*/ 345 w 689"/>
                <a:gd name="T21" fmla="*/ 376 h 688"/>
                <a:gd name="T22" fmla="*/ 345 w 689"/>
                <a:gd name="T23" fmla="*/ 311 h 688"/>
                <a:gd name="T24" fmla="*/ 359 w 689"/>
                <a:gd name="T25" fmla="*/ 158 h 688"/>
                <a:gd name="T26" fmla="*/ 344 w 689"/>
                <a:gd name="T27" fmla="*/ 172 h 688"/>
                <a:gd name="T28" fmla="*/ 330 w 689"/>
                <a:gd name="T29" fmla="*/ 135 h 688"/>
                <a:gd name="T30" fmla="*/ 345 w 689"/>
                <a:gd name="T31" fmla="*/ 121 h 688"/>
                <a:gd name="T32" fmla="*/ 359 w 689"/>
                <a:gd name="T33" fmla="*/ 158 h 688"/>
                <a:gd name="T34" fmla="*/ 345 w 689"/>
                <a:gd name="T35" fmla="*/ 567 h 688"/>
                <a:gd name="T36" fmla="*/ 330 w 689"/>
                <a:gd name="T37" fmla="*/ 553 h 688"/>
                <a:gd name="T38" fmla="*/ 344 w 689"/>
                <a:gd name="T39" fmla="*/ 516 h 688"/>
                <a:gd name="T40" fmla="*/ 359 w 689"/>
                <a:gd name="T41" fmla="*/ 530 h 688"/>
                <a:gd name="T42" fmla="*/ 159 w 689"/>
                <a:gd name="T43" fmla="*/ 326 h 688"/>
                <a:gd name="T44" fmla="*/ 173 w 689"/>
                <a:gd name="T45" fmla="*/ 342 h 688"/>
                <a:gd name="T46" fmla="*/ 136 w 689"/>
                <a:gd name="T47" fmla="*/ 356 h 688"/>
                <a:gd name="T48" fmla="*/ 122 w 689"/>
                <a:gd name="T49" fmla="*/ 340 h 688"/>
                <a:gd name="T50" fmla="*/ 159 w 689"/>
                <a:gd name="T51" fmla="*/ 326 h 688"/>
                <a:gd name="T52" fmla="*/ 567 w 689"/>
                <a:gd name="T53" fmla="*/ 340 h 688"/>
                <a:gd name="T54" fmla="*/ 553 w 689"/>
                <a:gd name="T55" fmla="*/ 356 h 688"/>
                <a:gd name="T56" fmla="*/ 516 w 689"/>
                <a:gd name="T57" fmla="*/ 342 h 688"/>
                <a:gd name="T58" fmla="*/ 530 w 689"/>
                <a:gd name="T59" fmla="*/ 326 h 688"/>
                <a:gd name="T60" fmla="*/ 363 w 689"/>
                <a:gd name="T61" fmla="*/ 344 h 688"/>
                <a:gd name="T62" fmla="*/ 327 w 689"/>
                <a:gd name="T63" fmla="*/ 344 h 688"/>
                <a:gd name="T64" fmla="*/ 345 w 689"/>
                <a:gd name="T65" fmla="*/ 201 h 688"/>
                <a:gd name="T66" fmla="*/ 363 w 689"/>
                <a:gd name="T67" fmla="*/ 344 h 688"/>
                <a:gd name="T68" fmla="*/ 262 w 689"/>
                <a:gd name="T69" fmla="*/ 429 h 688"/>
                <a:gd name="T70" fmla="*/ 329 w 689"/>
                <a:gd name="T71" fmla="*/ 336 h 688"/>
                <a:gd name="T72" fmla="*/ 355 w 689"/>
                <a:gd name="T73" fmla="*/ 36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9" h="688">
                  <a:moveTo>
                    <a:pt x="216" y="121"/>
                  </a:moveTo>
                  <a:cubicBezTo>
                    <a:pt x="94" y="192"/>
                    <a:pt x="51" y="350"/>
                    <a:pt x="122" y="472"/>
                  </a:cubicBezTo>
                  <a:cubicBezTo>
                    <a:pt x="193" y="595"/>
                    <a:pt x="350" y="637"/>
                    <a:pt x="473" y="566"/>
                  </a:cubicBezTo>
                  <a:cubicBezTo>
                    <a:pt x="596" y="495"/>
                    <a:pt x="638" y="338"/>
                    <a:pt x="567" y="215"/>
                  </a:cubicBezTo>
                  <a:cubicBezTo>
                    <a:pt x="496" y="93"/>
                    <a:pt x="339" y="51"/>
                    <a:pt x="216" y="121"/>
                  </a:cubicBezTo>
                  <a:close/>
                  <a:moveTo>
                    <a:pt x="495" y="605"/>
                  </a:moveTo>
                  <a:cubicBezTo>
                    <a:pt x="351" y="688"/>
                    <a:pt x="167" y="638"/>
                    <a:pt x="83" y="495"/>
                  </a:cubicBezTo>
                  <a:cubicBezTo>
                    <a:pt x="0" y="351"/>
                    <a:pt x="50" y="166"/>
                    <a:pt x="194" y="83"/>
                  </a:cubicBezTo>
                  <a:cubicBezTo>
                    <a:pt x="338" y="0"/>
                    <a:pt x="523" y="49"/>
                    <a:pt x="606" y="193"/>
                  </a:cubicBezTo>
                  <a:cubicBezTo>
                    <a:pt x="689" y="337"/>
                    <a:pt x="639" y="522"/>
                    <a:pt x="495" y="605"/>
                  </a:cubicBezTo>
                  <a:close/>
                  <a:moveTo>
                    <a:pt x="238" y="160"/>
                  </a:moveTo>
                  <a:cubicBezTo>
                    <a:pt x="137" y="219"/>
                    <a:pt x="102" y="349"/>
                    <a:pt x="161" y="450"/>
                  </a:cubicBezTo>
                  <a:cubicBezTo>
                    <a:pt x="219" y="551"/>
                    <a:pt x="349" y="586"/>
                    <a:pt x="451" y="528"/>
                  </a:cubicBezTo>
                  <a:cubicBezTo>
                    <a:pt x="552" y="469"/>
                    <a:pt x="587" y="339"/>
                    <a:pt x="528" y="238"/>
                  </a:cubicBezTo>
                  <a:cubicBezTo>
                    <a:pt x="470" y="136"/>
                    <a:pt x="340" y="102"/>
                    <a:pt x="238" y="160"/>
                  </a:cubicBezTo>
                  <a:close/>
                  <a:moveTo>
                    <a:pt x="460" y="543"/>
                  </a:moveTo>
                  <a:cubicBezTo>
                    <a:pt x="350" y="607"/>
                    <a:pt x="209" y="569"/>
                    <a:pt x="145" y="459"/>
                  </a:cubicBezTo>
                  <a:cubicBezTo>
                    <a:pt x="82" y="349"/>
                    <a:pt x="120" y="208"/>
                    <a:pt x="230" y="145"/>
                  </a:cubicBezTo>
                  <a:cubicBezTo>
                    <a:pt x="339" y="81"/>
                    <a:pt x="480" y="119"/>
                    <a:pt x="544" y="229"/>
                  </a:cubicBezTo>
                  <a:cubicBezTo>
                    <a:pt x="607" y="339"/>
                    <a:pt x="570" y="480"/>
                    <a:pt x="460" y="543"/>
                  </a:cubicBezTo>
                  <a:close/>
                  <a:moveTo>
                    <a:pt x="377" y="344"/>
                  </a:moveTo>
                  <a:cubicBezTo>
                    <a:pt x="377" y="362"/>
                    <a:pt x="362" y="376"/>
                    <a:pt x="345" y="376"/>
                  </a:cubicBezTo>
                  <a:cubicBezTo>
                    <a:pt x="327" y="376"/>
                    <a:pt x="312" y="362"/>
                    <a:pt x="312" y="344"/>
                  </a:cubicBezTo>
                  <a:cubicBezTo>
                    <a:pt x="312" y="326"/>
                    <a:pt x="327" y="311"/>
                    <a:pt x="345" y="311"/>
                  </a:cubicBezTo>
                  <a:cubicBezTo>
                    <a:pt x="362" y="311"/>
                    <a:pt x="377" y="326"/>
                    <a:pt x="377" y="344"/>
                  </a:cubicBezTo>
                  <a:close/>
                  <a:moveTo>
                    <a:pt x="359" y="158"/>
                  </a:moveTo>
                  <a:cubicBezTo>
                    <a:pt x="359" y="166"/>
                    <a:pt x="353" y="172"/>
                    <a:pt x="345" y="172"/>
                  </a:cubicBezTo>
                  <a:lnTo>
                    <a:pt x="344" y="172"/>
                  </a:lnTo>
                  <a:cubicBezTo>
                    <a:pt x="336" y="172"/>
                    <a:pt x="330" y="166"/>
                    <a:pt x="330" y="158"/>
                  </a:cubicBezTo>
                  <a:lnTo>
                    <a:pt x="330" y="135"/>
                  </a:lnTo>
                  <a:cubicBezTo>
                    <a:pt x="330" y="127"/>
                    <a:pt x="336" y="121"/>
                    <a:pt x="344" y="121"/>
                  </a:cubicBezTo>
                  <a:lnTo>
                    <a:pt x="345" y="121"/>
                  </a:lnTo>
                  <a:cubicBezTo>
                    <a:pt x="353" y="121"/>
                    <a:pt x="359" y="127"/>
                    <a:pt x="359" y="135"/>
                  </a:cubicBezTo>
                  <a:lnTo>
                    <a:pt x="359" y="158"/>
                  </a:lnTo>
                  <a:close/>
                  <a:moveTo>
                    <a:pt x="359" y="553"/>
                  </a:moveTo>
                  <a:cubicBezTo>
                    <a:pt x="359" y="560"/>
                    <a:pt x="353" y="567"/>
                    <a:pt x="345" y="567"/>
                  </a:cubicBezTo>
                  <a:lnTo>
                    <a:pt x="344" y="567"/>
                  </a:lnTo>
                  <a:cubicBezTo>
                    <a:pt x="336" y="567"/>
                    <a:pt x="330" y="560"/>
                    <a:pt x="330" y="553"/>
                  </a:cubicBezTo>
                  <a:lnTo>
                    <a:pt x="330" y="530"/>
                  </a:lnTo>
                  <a:cubicBezTo>
                    <a:pt x="330" y="522"/>
                    <a:pt x="336" y="516"/>
                    <a:pt x="344" y="516"/>
                  </a:cubicBezTo>
                  <a:lnTo>
                    <a:pt x="345" y="516"/>
                  </a:lnTo>
                  <a:cubicBezTo>
                    <a:pt x="353" y="516"/>
                    <a:pt x="359" y="522"/>
                    <a:pt x="359" y="530"/>
                  </a:cubicBezTo>
                  <a:lnTo>
                    <a:pt x="359" y="553"/>
                  </a:lnTo>
                  <a:close/>
                  <a:moveTo>
                    <a:pt x="159" y="326"/>
                  </a:moveTo>
                  <a:cubicBezTo>
                    <a:pt x="166" y="326"/>
                    <a:pt x="173" y="333"/>
                    <a:pt x="173" y="340"/>
                  </a:cubicBezTo>
                  <a:lnTo>
                    <a:pt x="173" y="342"/>
                  </a:lnTo>
                  <a:cubicBezTo>
                    <a:pt x="173" y="350"/>
                    <a:pt x="166" y="356"/>
                    <a:pt x="159" y="356"/>
                  </a:cubicBezTo>
                  <a:lnTo>
                    <a:pt x="136" y="356"/>
                  </a:lnTo>
                  <a:cubicBezTo>
                    <a:pt x="128" y="356"/>
                    <a:pt x="122" y="350"/>
                    <a:pt x="122" y="342"/>
                  </a:cubicBezTo>
                  <a:lnTo>
                    <a:pt x="122" y="340"/>
                  </a:lnTo>
                  <a:cubicBezTo>
                    <a:pt x="122" y="333"/>
                    <a:pt x="128" y="326"/>
                    <a:pt x="136" y="326"/>
                  </a:cubicBezTo>
                  <a:lnTo>
                    <a:pt x="159" y="326"/>
                  </a:lnTo>
                  <a:close/>
                  <a:moveTo>
                    <a:pt x="553" y="326"/>
                  </a:moveTo>
                  <a:cubicBezTo>
                    <a:pt x="561" y="326"/>
                    <a:pt x="567" y="333"/>
                    <a:pt x="567" y="340"/>
                  </a:cubicBezTo>
                  <a:lnTo>
                    <a:pt x="567" y="342"/>
                  </a:lnTo>
                  <a:cubicBezTo>
                    <a:pt x="567" y="350"/>
                    <a:pt x="561" y="356"/>
                    <a:pt x="553" y="356"/>
                  </a:cubicBezTo>
                  <a:lnTo>
                    <a:pt x="530" y="356"/>
                  </a:lnTo>
                  <a:cubicBezTo>
                    <a:pt x="523" y="356"/>
                    <a:pt x="516" y="350"/>
                    <a:pt x="516" y="342"/>
                  </a:cubicBezTo>
                  <a:lnTo>
                    <a:pt x="516" y="340"/>
                  </a:lnTo>
                  <a:cubicBezTo>
                    <a:pt x="516" y="333"/>
                    <a:pt x="523" y="326"/>
                    <a:pt x="530" y="326"/>
                  </a:cubicBezTo>
                  <a:lnTo>
                    <a:pt x="553" y="326"/>
                  </a:lnTo>
                  <a:close/>
                  <a:moveTo>
                    <a:pt x="363" y="344"/>
                  </a:moveTo>
                  <a:cubicBezTo>
                    <a:pt x="363" y="354"/>
                    <a:pt x="355" y="362"/>
                    <a:pt x="345" y="362"/>
                  </a:cubicBezTo>
                  <a:cubicBezTo>
                    <a:pt x="335" y="362"/>
                    <a:pt x="327" y="354"/>
                    <a:pt x="327" y="344"/>
                  </a:cubicBezTo>
                  <a:lnTo>
                    <a:pt x="327" y="219"/>
                  </a:lnTo>
                  <a:cubicBezTo>
                    <a:pt x="327" y="209"/>
                    <a:pt x="335" y="201"/>
                    <a:pt x="345" y="201"/>
                  </a:cubicBezTo>
                  <a:cubicBezTo>
                    <a:pt x="355" y="201"/>
                    <a:pt x="363" y="209"/>
                    <a:pt x="363" y="219"/>
                  </a:cubicBezTo>
                  <a:lnTo>
                    <a:pt x="363" y="344"/>
                  </a:lnTo>
                  <a:close/>
                  <a:moveTo>
                    <a:pt x="289" y="427"/>
                  </a:moveTo>
                  <a:cubicBezTo>
                    <a:pt x="281" y="435"/>
                    <a:pt x="269" y="436"/>
                    <a:pt x="262" y="429"/>
                  </a:cubicBezTo>
                  <a:cubicBezTo>
                    <a:pt x="255" y="422"/>
                    <a:pt x="255" y="409"/>
                    <a:pt x="263" y="402"/>
                  </a:cubicBezTo>
                  <a:lnTo>
                    <a:pt x="329" y="336"/>
                  </a:lnTo>
                  <a:cubicBezTo>
                    <a:pt x="337" y="328"/>
                    <a:pt x="349" y="327"/>
                    <a:pt x="356" y="334"/>
                  </a:cubicBezTo>
                  <a:cubicBezTo>
                    <a:pt x="363" y="341"/>
                    <a:pt x="362" y="354"/>
                    <a:pt x="355" y="361"/>
                  </a:cubicBezTo>
                  <a:lnTo>
                    <a:pt x="289" y="4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3382887" y="4146108"/>
              <a:ext cx="363931" cy="496711"/>
            </a:xfrm>
            <a:custGeom>
              <a:avLst/>
              <a:gdLst>
                <a:gd name="T0" fmla="*/ 90 w 446"/>
                <a:gd name="T1" fmla="*/ 226 h 608"/>
                <a:gd name="T2" fmla="*/ 137 w 446"/>
                <a:gd name="T3" fmla="*/ 337 h 608"/>
                <a:gd name="T4" fmla="*/ 175 w 446"/>
                <a:gd name="T5" fmla="*/ 425 h 608"/>
                <a:gd name="T6" fmla="*/ 261 w 446"/>
                <a:gd name="T7" fmla="*/ 428 h 608"/>
                <a:gd name="T8" fmla="*/ 280 w 446"/>
                <a:gd name="T9" fmla="*/ 393 h 608"/>
                <a:gd name="T10" fmla="*/ 328 w 446"/>
                <a:gd name="T11" fmla="*/ 304 h 608"/>
                <a:gd name="T12" fmla="*/ 223 w 446"/>
                <a:gd name="T13" fmla="*/ 93 h 608"/>
                <a:gd name="T14" fmla="*/ 184 w 446"/>
                <a:gd name="T15" fmla="*/ 456 h 608"/>
                <a:gd name="T16" fmla="*/ 141 w 446"/>
                <a:gd name="T17" fmla="*/ 405 h 608"/>
                <a:gd name="T18" fmla="*/ 94 w 446"/>
                <a:gd name="T19" fmla="*/ 319 h 608"/>
                <a:gd name="T20" fmla="*/ 223 w 446"/>
                <a:gd name="T21" fmla="*/ 65 h 608"/>
                <a:gd name="T22" fmla="*/ 351 w 446"/>
                <a:gd name="T23" fmla="*/ 319 h 608"/>
                <a:gd name="T24" fmla="*/ 305 w 446"/>
                <a:gd name="T25" fmla="*/ 405 h 608"/>
                <a:gd name="T26" fmla="*/ 261 w 446"/>
                <a:gd name="T27" fmla="*/ 456 h 608"/>
                <a:gd name="T28" fmla="*/ 159 w 446"/>
                <a:gd name="T29" fmla="*/ 545 h 608"/>
                <a:gd name="T30" fmla="*/ 267 w 446"/>
                <a:gd name="T31" fmla="*/ 566 h 608"/>
                <a:gd name="T32" fmla="*/ 267 w 446"/>
                <a:gd name="T33" fmla="*/ 524 h 608"/>
                <a:gd name="T34" fmla="*/ 172 w 446"/>
                <a:gd name="T35" fmla="*/ 558 h 608"/>
                <a:gd name="T36" fmla="*/ 276 w 446"/>
                <a:gd name="T37" fmla="*/ 558 h 608"/>
                <a:gd name="T38" fmla="*/ 289 w 446"/>
                <a:gd name="T39" fmla="*/ 545 h 608"/>
                <a:gd name="T40" fmla="*/ 159 w 446"/>
                <a:gd name="T41" fmla="*/ 480 h 608"/>
                <a:gd name="T42" fmla="*/ 289 w 446"/>
                <a:gd name="T43" fmla="*/ 545 h 608"/>
                <a:gd name="T44" fmla="*/ 287 w 446"/>
                <a:gd name="T45" fmla="*/ 254 h 608"/>
                <a:gd name="T46" fmla="*/ 244 w 446"/>
                <a:gd name="T47" fmla="*/ 298 h 608"/>
                <a:gd name="T48" fmla="*/ 202 w 446"/>
                <a:gd name="T49" fmla="*/ 298 h 608"/>
                <a:gd name="T50" fmla="*/ 158 w 446"/>
                <a:gd name="T51" fmla="*/ 254 h 608"/>
                <a:gd name="T52" fmla="*/ 158 w 446"/>
                <a:gd name="T53" fmla="*/ 212 h 608"/>
                <a:gd name="T54" fmla="*/ 202 w 446"/>
                <a:gd name="T55" fmla="*/ 168 h 608"/>
                <a:gd name="T56" fmla="*/ 244 w 446"/>
                <a:gd name="T57" fmla="*/ 168 h 608"/>
                <a:gd name="T58" fmla="*/ 287 w 446"/>
                <a:gd name="T59" fmla="*/ 212 h 608"/>
                <a:gd name="T60" fmla="*/ 428 w 446"/>
                <a:gd name="T61" fmla="*/ 206 h 608"/>
                <a:gd name="T62" fmla="*/ 405 w 446"/>
                <a:gd name="T63" fmla="*/ 226 h 608"/>
                <a:gd name="T64" fmla="*/ 428 w 446"/>
                <a:gd name="T65" fmla="*/ 239 h 608"/>
                <a:gd name="T66" fmla="*/ 428 w 446"/>
                <a:gd name="T67" fmla="*/ 206 h 608"/>
                <a:gd name="T68" fmla="*/ 379 w 446"/>
                <a:gd name="T69" fmla="*/ 90 h 608"/>
                <a:gd name="T70" fmla="*/ 356 w 446"/>
                <a:gd name="T71" fmla="*/ 67 h 608"/>
                <a:gd name="T72" fmla="*/ 362 w 446"/>
                <a:gd name="T73" fmla="*/ 107 h 608"/>
                <a:gd name="T74" fmla="*/ 239 w 446"/>
                <a:gd name="T75" fmla="*/ 44 h 608"/>
                <a:gd name="T76" fmla="*/ 222 w 446"/>
                <a:gd name="T77" fmla="*/ 0 h 608"/>
                <a:gd name="T78" fmla="*/ 206 w 446"/>
                <a:gd name="T79" fmla="*/ 44 h 608"/>
                <a:gd name="T80" fmla="*/ 81 w 446"/>
                <a:gd name="T81" fmla="*/ 109 h 608"/>
                <a:gd name="T82" fmla="*/ 89 w 446"/>
                <a:gd name="T83" fmla="*/ 69 h 608"/>
                <a:gd name="T84" fmla="*/ 65 w 446"/>
                <a:gd name="T85" fmla="*/ 93 h 608"/>
                <a:gd name="T86" fmla="*/ 39 w 446"/>
                <a:gd name="T87" fmla="*/ 226 h 608"/>
                <a:gd name="T88" fmla="*/ 17 w 446"/>
                <a:gd name="T89" fmla="*/ 206 h 608"/>
                <a:gd name="T90" fmla="*/ 17 w 446"/>
                <a:gd name="T91" fmla="*/ 239 h 608"/>
                <a:gd name="T92" fmla="*/ 39 w 446"/>
                <a:gd name="T93" fmla="*/ 22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6" h="608">
                  <a:moveTo>
                    <a:pt x="223" y="93"/>
                  </a:moveTo>
                  <a:cubicBezTo>
                    <a:pt x="149" y="93"/>
                    <a:pt x="90" y="153"/>
                    <a:pt x="90" y="226"/>
                  </a:cubicBezTo>
                  <a:cubicBezTo>
                    <a:pt x="90" y="261"/>
                    <a:pt x="117" y="303"/>
                    <a:pt x="117" y="304"/>
                  </a:cubicBezTo>
                  <a:cubicBezTo>
                    <a:pt x="123" y="313"/>
                    <a:pt x="132" y="327"/>
                    <a:pt x="137" y="337"/>
                  </a:cubicBezTo>
                  <a:lnTo>
                    <a:pt x="165" y="393"/>
                  </a:lnTo>
                  <a:cubicBezTo>
                    <a:pt x="171" y="403"/>
                    <a:pt x="175" y="417"/>
                    <a:pt x="175" y="425"/>
                  </a:cubicBezTo>
                  <a:cubicBezTo>
                    <a:pt x="175" y="426"/>
                    <a:pt x="178" y="428"/>
                    <a:pt x="184" y="428"/>
                  </a:cubicBezTo>
                  <a:lnTo>
                    <a:pt x="261" y="428"/>
                  </a:lnTo>
                  <a:cubicBezTo>
                    <a:pt x="267" y="428"/>
                    <a:pt x="270" y="426"/>
                    <a:pt x="271" y="425"/>
                  </a:cubicBezTo>
                  <a:cubicBezTo>
                    <a:pt x="270" y="417"/>
                    <a:pt x="275" y="403"/>
                    <a:pt x="280" y="393"/>
                  </a:cubicBezTo>
                  <a:lnTo>
                    <a:pt x="309" y="337"/>
                  </a:lnTo>
                  <a:cubicBezTo>
                    <a:pt x="313" y="327"/>
                    <a:pt x="322" y="313"/>
                    <a:pt x="328" y="304"/>
                  </a:cubicBezTo>
                  <a:cubicBezTo>
                    <a:pt x="337" y="289"/>
                    <a:pt x="356" y="254"/>
                    <a:pt x="356" y="226"/>
                  </a:cubicBezTo>
                  <a:cubicBezTo>
                    <a:pt x="356" y="153"/>
                    <a:pt x="296" y="93"/>
                    <a:pt x="223" y="93"/>
                  </a:cubicBezTo>
                  <a:close/>
                  <a:moveTo>
                    <a:pt x="261" y="456"/>
                  </a:moveTo>
                  <a:lnTo>
                    <a:pt x="184" y="456"/>
                  </a:lnTo>
                  <a:cubicBezTo>
                    <a:pt x="163" y="456"/>
                    <a:pt x="147" y="442"/>
                    <a:pt x="147" y="425"/>
                  </a:cubicBezTo>
                  <a:cubicBezTo>
                    <a:pt x="147" y="423"/>
                    <a:pt x="145" y="414"/>
                    <a:pt x="141" y="405"/>
                  </a:cubicBezTo>
                  <a:lnTo>
                    <a:pt x="112" y="349"/>
                  </a:lnTo>
                  <a:cubicBezTo>
                    <a:pt x="107" y="341"/>
                    <a:pt x="99" y="327"/>
                    <a:pt x="94" y="319"/>
                  </a:cubicBezTo>
                  <a:cubicBezTo>
                    <a:pt x="91" y="314"/>
                    <a:pt x="62" y="268"/>
                    <a:pt x="62" y="226"/>
                  </a:cubicBezTo>
                  <a:cubicBezTo>
                    <a:pt x="62" y="137"/>
                    <a:pt x="134" y="65"/>
                    <a:pt x="223" y="65"/>
                  </a:cubicBezTo>
                  <a:cubicBezTo>
                    <a:pt x="311" y="65"/>
                    <a:pt x="383" y="137"/>
                    <a:pt x="383" y="226"/>
                  </a:cubicBezTo>
                  <a:cubicBezTo>
                    <a:pt x="383" y="268"/>
                    <a:pt x="354" y="314"/>
                    <a:pt x="351" y="319"/>
                  </a:cubicBezTo>
                  <a:cubicBezTo>
                    <a:pt x="346" y="327"/>
                    <a:pt x="338" y="341"/>
                    <a:pt x="333" y="349"/>
                  </a:cubicBezTo>
                  <a:lnTo>
                    <a:pt x="305" y="405"/>
                  </a:lnTo>
                  <a:cubicBezTo>
                    <a:pt x="301" y="414"/>
                    <a:pt x="298" y="423"/>
                    <a:pt x="298" y="425"/>
                  </a:cubicBezTo>
                  <a:cubicBezTo>
                    <a:pt x="298" y="442"/>
                    <a:pt x="282" y="456"/>
                    <a:pt x="261" y="456"/>
                  </a:cubicBezTo>
                  <a:close/>
                  <a:moveTo>
                    <a:pt x="180" y="524"/>
                  </a:moveTo>
                  <a:cubicBezTo>
                    <a:pt x="169" y="524"/>
                    <a:pt x="159" y="534"/>
                    <a:pt x="159" y="545"/>
                  </a:cubicBezTo>
                  <a:cubicBezTo>
                    <a:pt x="159" y="556"/>
                    <a:pt x="169" y="566"/>
                    <a:pt x="180" y="566"/>
                  </a:cubicBezTo>
                  <a:lnTo>
                    <a:pt x="267" y="566"/>
                  </a:lnTo>
                  <a:cubicBezTo>
                    <a:pt x="279" y="566"/>
                    <a:pt x="289" y="556"/>
                    <a:pt x="289" y="545"/>
                  </a:cubicBezTo>
                  <a:cubicBezTo>
                    <a:pt x="289" y="534"/>
                    <a:pt x="279" y="524"/>
                    <a:pt x="267" y="524"/>
                  </a:cubicBezTo>
                  <a:lnTo>
                    <a:pt x="180" y="524"/>
                  </a:lnTo>
                  <a:close/>
                  <a:moveTo>
                    <a:pt x="172" y="558"/>
                  </a:moveTo>
                  <a:cubicBezTo>
                    <a:pt x="173" y="586"/>
                    <a:pt x="196" y="608"/>
                    <a:pt x="224" y="608"/>
                  </a:cubicBezTo>
                  <a:cubicBezTo>
                    <a:pt x="252" y="608"/>
                    <a:pt x="275" y="586"/>
                    <a:pt x="276" y="558"/>
                  </a:cubicBezTo>
                  <a:lnTo>
                    <a:pt x="172" y="558"/>
                  </a:lnTo>
                  <a:close/>
                  <a:moveTo>
                    <a:pt x="289" y="545"/>
                  </a:moveTo>
                  <a:lnTo>
                    <a:pt x="159" y="545"/>
                  </a:lnTo>
                  <a:lnTo>
                    <a:pt x="159" y="480"/>
                  </a:lnTo>
                  <a:lnTo>
                    <a:pt x="289" y="480"/>
                  </a:lnTo>
                  <a:lnTo>
                    <a:pt x="289" y="545"/>
                  </a:lnTo>
                  <a:close/>
                  <a:moveTo>
                    <a:pt x="309" y="233"/>
                  </a:moveTo>
                  <a:cubicBezTo>
                    <a:pt x="309" y="245"/>
                    <a:pt x="299" y="254"/>
                    <a:pt x="287" y="254"/>
                  </a:cubicBezTo>
                  <a:lnTo>
                    <a:pt x="244" y="254"/>
                  </a:lnTo>
                  <a:lnTo>
                    <a:pt x="244" y="298"/>
                  </a:lnTo>
                  <a:cubicBezTo>
                    <a:pt x="244" y="309"/>
                    <a:pt x="234" y="319"/>
                    <a:pt x="223" y="319"/>
                  </a:cubicBezTo>
                  <a:cubicBezTo>
                    <a:pt x="211" y="319"/>
                    <a:pt x="202" y="309"/>
                    <a:pt x="202" y="298"/>
                  </a:cubicBezTo>
                  <a:lnTo>
                    <a:pt x="202" y="254"/>
                  </a:lnTo>
                  <a:lnTo>
                    <a:pt x="158" y="254"/>
                  </a:lnTo>
                  <a:cubicBezTo>
                    <a:pt x="146" y="254"/>
                    <a:pt x="137" y="245"/>
                    <a:pt x="137" y="233"/>
                  </a:cubicBezTo>
                  <a:cubicBezTo>
                    <a:pt x="137" y="221"/>
                    <a:pt x="146" y="212"/>
                    <a:pt x="158" y="212"/>
                  </a:cubicBezTo>
                  <a:lnTo>
                    <a:pt x="202" y="212"/>
                  </a:lnTo>
                  <a:lnTo>
                    <a:pt x="202" y="168"/>
                  </a:lnTo>
                  <a:cubicBezTo>
                    <a:pt x="202" y="157"/>
                    <a:pt x="211" y="147"/>
                    <a:pt x="223" y="147"/>
                  </a:cubicBezTo>
                  <a:cubicBezTo>
                    <a:pt x="234" y="147"/>
                    <a:pt x="244" y="157"/>
                    <a:pt x="244" y="168"/>
                  </a:cubicBezTo>
                  <a:lnTo>
                    <a:pt x="244" y="212"/>
                  </a:lnTo>
                  <a:lnTo>
                    <a:pt x="287" y="212"/>
                  </a:lnTo>
                  <a:cubicBezTo>
                    <a:pt x="299" y="212"/>
                    <a:pt x="309" y="221"/>
                    <a:pt x="309" y="233"/>
                  </a:cubicBezTo>
                  <a:close/>
                  <a:moveTo>
                    <a:pt x="428" y="206"/>
                  </a:moveTo>
                  <a:lnTo>
                    <a:pt x="404" y="206"/>
                  </a:lnTo>
                  <a:cubicBezTo>
                    <a:pt x="405" y="212"/>
                    <a:pt x="405" y="219"/>
                    <a:pt x="405" y="226"/>
                  </a:cubicBezTo>
                  <a:cubicBezTo>
                    <a:pt x="405" y="230"/>
                    <a:pt x="405" y="235"/>
                    <a:pt x="405" y="239"/>
                  </a:cubicBezTo>
                  <a:lnTo>
                    <a:pt x="428" y="239"/>
                  </a:lnTo>
                  <a:cubicBezTo>
                    <a:pt x="438" y="239"/>
                    <a:pt x="446" y="232"/>
                    <a:pt x="446" y="222"/>
                  </a:cubicBezTo>
                  <a:cubicBezTo>
                    <a:pt x="446" y="213"/>
                    <a:pt x="438" y="206"/>
                    <a:pt x="428" y="206"/>
                  </a:cubicBezTo>
                  <a:close/>
                  <a:moveTo>
                    <a:pt x="362" y="107"/>
                  </a:moveTo>
                  <a:lnTo>
                    <a:pt x="379" y="90"/>
                  </a:lnTo>
                  <a:cubicBezTo>
                    <a:pt x="386" y="83"/>
                    <a:pt x="386" y="72"/>
                    <a:pt x="380" y="66"/>
                  </a:cubicBezTo>
                  <a:cubicBezTo>
                    <a:pt x="373" y="60"/>
                    <a:pt x="362" y="60"/>
                    <a:pt x="356" y="67"/>
                  </a:cubicBezTo>
                  <a:lnTo>
                    <a:pt x="338" y="84"/>
                  </a:lnTo>
                  <a:cubicBezTo>
                    <a:pt x="347" y="91"/>
                    <a:pt x="355" y="99"/>
                    <a:pt x="362" y="107"/>
                  </a:cubicBezTo>
                  <a:close/>
                  <a:moveTo>
                    <a:pt x="222" y="43"/>
                  </a:moveTo>
                  <a:cubicBezTo>
                    <a:pt x="228" y="43"/>
                    <a:pt x="233" y="43"/>
                    <a:pt x="239" y="44"/>
                  </a:cubicBezTo>
                  <a:lnTo>
                    <a:pt x="239" y="18"/>
                  </a:lnTo>
                  <a:cubicBezTo>
                    <a:pt x="239" y="8"/>
                    <a:pt x="231" y="0"/>
                    <a:pt x="222" y="0"/>
                  </a:cubicBezTo>
                  <a:cubicBezTo>
                    <a:pt x="213" y="0"/>
                    <a:pt x="206" y="8"/>
                    <a:pt x="206" y="18"/>
                  </a:cubicBezTo>
                  <a:lnTo>
                    <a:pt x="206" y="44"/>
                  </a:lnTo>
                  <a:cubicBezTo>
                    <a:pt x="211" y="43"/>
                    <a:pt x="217" y="43"/>
                    <a:pt x="222" y="43"/>
                  </a:cubicBezTo>
                  <a:close/>
                  <a:moveTo>
                    <a:pt x="81" y="109"/>
                  </a:moveTo>
                  <a:cubicBezTo>
                    <a:pt x="89" y="101"/>
                    <a:pt x="96" y="93"/>
                    <a:pt x="105" y="86"/>
                  </a:cubicBezTo>
                  <a:lnTo>
                    <a:pt x="89" y="69"/>
                  </a:lnTo>
                  <a:cubicBezTo>
                    <a:pt x="82" y="63"/>
                    <a:pt x="71" y="62"/>
                    <a:pt x="65" y="69"/>
                  </a:cubicBezTo>
                  <a:cubicBezTo>
                    <a:pt x="58" y="75"/>
                    <a:pt x="58" y="86"/>
                    <a:pt x="65" y="93"/>
                  </a:cubicBezTo>
                  <a:lnTo>
                    <a:pt x="81" y="109"/>
                  </a:lnTo>
                  <a:close/>
                  <a:moveTo>
                    <a:pt x="39" y="226"/>
                  </a:moveTo>
                  <a:cubicBezTo>
                    <a:pt x="39" y="219"/>
                    <a:pt x="40" y="212"/>
                    <a:pt x="41" y="206"/>
                  </a:cubicBezTo>
                  <a:lnTo>
                    <a:pt x="17" y="206"/>
                  </a:lnTo>
                  <a:cubicBezTo>
                    <a:pt x="7" y="206"/>
                    <a:pt x="0" y="213"/>
                    <a:pt x="0" y="222"/>
                  </a:cubicBezTo>
                  <a:cubicBezTo>
                    <a:pt x="0" y="232"/>
                    <a:pt x="7" y="239"/>
                    <a:pt x="17" y="239"/>
                  </a:cubicBezTo>
                  <a:lnTo>
                    <a:pt x="40" y="239"/>
                  </a:lnTo>
                  <a:cubicBezTo>
                    <a:pt x="40" y="235"/>
                    <a:pt x="39" y="230"/>
                    <a:pt x="39" y="2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216856" y="4148088"/>
              <a:ext cx="630945" cy="492752"/>
            </a:xfrm>
            <a:custGeom>
              <a:avLst/>
              <a:gdLst>
                <a:gd name="T0" fmla="*/ 451 w 771"/>
                <a:gd name="T1" fmla="*/ 411 h 602"/>
                <a:gd name="T2" fmla="*/ 457 w 771"/>
                <a:gd name="T3" fmla="*/ 396 h 602"/>
                <a:gd name="T4" fmla="*/ 459 w 771"/>
                <a:gd name="T5" fmla="*/ 388 h 602"/>
                <a:gd name="T6" fmla="*/ 463 w 771"/>
                <a:gd name="T7" fmla="*/ 372 h 602"/>
                <a:gd name="T8" fmla="*/ 464 w 771"/>
                <a:gd name="T9" fmla="*/ 365 h 602"/>
                <a:gd name="T10" fmla="*/ 466 w 771"/>
                <a:gd name="T11" fmla="*/ 341 h 602"/>
                <a:gd name="T12" fmla="*/ 233 w 771"/>
                <a:gd name="T13" fmla="*/ 139 h 602"/>
                <a:gd name="T14" fmla="*/ 201 w 771"/>
                <a:gd name="T15" fmla="*/ 141 h 602"/>
                <a:gd name="T16" fmla="*/ 201 w 771"/>
                <a:gd name="T17" fmla="*/ 141 h 602"/>
                <a:gd name="T18" fmla="*/ 0 w 771"/>
                <a:gd name="T19" fmla="*/ 341 h 602"/>
                <a:gd name="T20" fmla="*/ 61 w 771"/>
                <a:gd name="T21" fmla="*/ 477 h 602"/>
                <a:gd name="T22" fmla="*/ 37 w 771"/>
                <a:gd name="T23" fmla="*/ 602 h 602"/>
                <a:gd name="T24" fmla="*/ 129 w 771"/>
                <a:gd name="T25" fmla="*/ 522 h 602"/>
                <a:gd name="T26" fmla="*/ 233 w 771"/>
                <a:gd name="T27" fmla="*/ 544 h 602"/>
                <a:gd name="T28" fmla="*/ 363 w 771"/>
                <a:gd name="T29" fmla="*/ 509 h 602"/>
                <a:gd name="T30" fmla="*/ 363 w 771"/>
                <a:gd name="T31" fmla="*/ 509 h 602"/>
                <a:gd name="T32" fmla="*/ 383 w 771"/>
                <a:gd name="T33" fmla="*/ 496 h 602"/>
                <a:gd name="T34" fmla="*/ 389 w 771"/>
                <a:gd name="T35" fmla="*/ 491 h 602"/>
                <a:gd name="T36" fmla="*/ 402 w 771"/>
                <a:gd name="T37" fmla="*/ 480 h 602"/>
                <a:gd name="T38" fmla="*/ 408 w 771"/>
                <a:gd name="T39" fmla="*/ 474 h 602"/>
                <a:gd name="T40" fmla="*/ 419 w 771"/>
                <a:gd name="T41" fmla="*/ 462 h 602"/>
                <a:gd name="T42" fmla="*/ 424 w 771"/>
                <a:gd name="T43" fmla="*/ 457 h 602"/>
                <a:gd name="T44" fmla="*/ 448 w 771"/>
                <a:gd name="T45" fmla="*/ 417 h 602"/>
                <a:gd name="T46" fmla="*/ 451 w 771"/>
                <a:gd name="T47" fmla="*/ 411 h 602"/>
                <a:gd name="T48" fmla="*/ 771 w 771"/>
                <a:gd name="T49" fmla="*/ 263 h 602"/>
                <a:gd name="T50" fmla="*/ 771 w 771"/>
                <a:gd name="T51" fmla="*/ 263 h 602"/>
                <a:gd name="T52" fmla="*/ 469 w 771"/>
                <a:gd name="T53" fmla="*/ 0 h 602"/>
                <a:gd name="T54" fmla="*/ 243 w 771"/>
                <a:gd name="T55" fmla="*/ 89 h 602"/>
                <a:gd name="T56" fmla="*/ 508 w 771"/>
                <a:gd name="T57" fmla="*/ 341 h 602"/>
                <a:gd name="T58" fmla="*/ 424 w 771"/>
                <a:gd name="T59" fmla="*/ 523 h 602"/>
                <a:gd name="T60" fmla="*/ 469 w 771"/>
                <a:gd name="T61" fmla="*/ 526 h 602"/>
                <a:gd name="T62" fmla="*/ 603 w 771"/>
                <a:gd name="T63" fmla="*/ 498 h 602"/>
                <a:gd name="T64" fmla="*/ 722 w 771"/>
                <a:gd name="T65" fmla="*/ 602 h 602"/>
                <a:gd name="T66" fmla="*/ 692 w 771"/>
                <a:gd name="T67" fmla="*/ 440 h 602"/>
                <a:gd name="T68" fmla="*/ 771 w 771"/>
                <a:gd name="T69" fmla="*/ 26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1" h="602">
                  <a:moveTo>
                    <a:pt x="451" y="411"/>
                  </a:moveTo>
                  <a:cubicBezTo>
                    <a:pt x="453" y="406"/>
                    <a:pt x="455" y="401"/>
                    <a:pt x="457" y="396"/>
                  </a:cubicBezTo>
                  <a:cubicBezTo>
                    <a:pt x="458" y="393"/>
                    <a:pt x="458" y="391"/>
                    <a:pt x="459" y="388"/>
                  </a:cubicBezTo>
                  <a:cubicBezTo>
                    <a:pt x="460" y="383"/>
                    <a:pt x="462" y="377"/>
                    <a:pt x="463" y="372"/>
                  </a:cubicBezTo>
                  <a:cubicBezTo>
                    <a:pt x="463" y="370"/>
                    <a:pt x="464" y="367"/>
                    <a:pt x="464" y="365"/>
                  </a:cubicBezTo>
                  <a:cubicBezTo>
                    <a:pt x="465" y="357"/>
                    <a:pt x="466" y="349"/>
                    <a:pt x="466" y="341"/>
                  </a:cubicBezTo>
                  <a:cubicBezTo>
                    <a:pt x="466" y="230"/>
                    <a:pt x="361" y="139"/>
                    <a:pt x="233" y="139"/>
                  </a:cubicBezTo>
                  <a:cubicBezTo>
                    <a:pt x="222" y="139"/>
                    <a:pt x="212" y="140"/>
                    <a:pt x="201" y="141"/>
                  </a:cubicBezTo>
                  <a:lnTo>
                    <a:pt x="201" y="141"/>
                  </a:lnTo>
                  <a:cubicBezTo>
                    <a:pt x="88" y="154"/>
                    <a:pt x="0" y="239"/>
                    <a:pt x="0" y="341"/>
                  </a:cubicBezTo>
                  <a:cubicBezTo>
                    <a:pt x="0" y="394"/>
                    <a:pt x="23" y="441"/>
                    <a:pt x="61" y="477"/>
                  </a:cubicBezTo>
                  <a:lnTo>
                    <a:pt x="37" y="602"/>
                  </a:lnTo>
                  <a:lnTo>
                    <a:pt x="129" y="522"/>
                  </a:lnTo>
                  <a:cubicBezTo>
                    <a:pt x="161" y="536"/>
                    <a:pt x="196" y="544"/>
                    <a:pt x="233" y="544"/>
                  </a:cubicBezTo>
                  <a:cubicBezTo>
                    <a:pt x="281" y="544"/>
                    <a:pt x="325" y="531"/>
                    <a:pt x="363" y="509"/>
                  </a:cubicBezTo>
                  <a:cubicBezTo>
                    <a:pt x="363" y="509"/>
                    <a:pt x="363" y="509"/>
                    <a:pt x="363" y="509"/>
                  </a:cubicBezTo>
                  <a:cubicBezTo>
                    <a:pt x="370" y="505"/>
                    <a:pt x="376" y="500"/>
                    <a:pt x="383" y="496"/>
                  </a:cubicBezTo>
                  <a:cubicBezTo>
                    <a:pt x="385" y="494"/>
                    <a:pt x="387" y="493"/>
                    <a:pt x="389" y="491"/>
                  </a:cubicBezTo>
                  <a:cubicBezTo>
                    <a:pt x="393" y="487"/>
                    <a:pt x="398" y="484"/>
                    <a:pt x="402" y="480"/>
                  </a:cubicBezTo>
                  <a:cubicBezTo>
                    <a:pt x="404" y="478"/>
                    <a:pt x="406" y="476"/>
                    <a:pt x="408" y="474"/>
                  </a:cubicBezTo>
                  <a:cubicBezTo>
                    <a:pt x="412" y="470"/>
                    <a:pt x="415" y="466"/>
                    <a:pt x="419" y="462"/>
                  </a:cubicBezTo>
                  <a:cubicBezTo>
                    <a:pt x="421" y="460"/>
                    <a:pt x="422" y="458"/>
                    <a:pt x="424" y="457"/>
                  </a:cubicBezTo>
                  <a:cubicBezTo>
                    <a:pt x="433" y="445"/>
                    <a:pt x="442" y="431"/>
                    <a:pt x="448" y="417"/>
                  </a:cubicBezTo>
                  <a:cubicBezTo>
                    <a:pt x="449" y="415"/>
                    <a:pt x="450" y="413"/>
                    <a:pt x="451" y="411"/>
                  </a:cubicBezTo>
                  <a:close/>
                  <a:moveTo>
                    <a:pt x="771" y="263"/>
                  </a:moveTo>
                  <a:lnTo>
                    <a:pt x="771" y="263"/>
                  </a:lnTo>
                  <a:cubicBezTo>
                    <a:pt x="771" y="118"/>
                    <a:pt x="635" y="0"/>
                    <a:pt x="469" y="0"/>
                  </a:cubicBezTo>
                  <a:cubicBezTo>
                    <a:pt x="379" y="0"/>
                    <a:pt x="299" y="35"/>
                    <a:pt x="243" y="89"/>
                  </a:cubicBezTo>
                  <a:cubicBezTo>
                    <a:pt x="390" y="94"/>
                    <a:pt x="508" y="205"/>
                    <a:pt x="508" y="341"/>
                  </a:cubicBezTo>
                  <a:cubicBezTo>
                    <a:pt x="508" y="413"/>
                    <a:pt x="476" y="477"/>
                    <a:pt x="424" y="523"/>
                  </a:cubicBezTo>
                  <a:cubicBezTo>
                    <a:pt x="439" y="525"/>
                    <a:pt x="453" y="526"/>
                    <a:pt x="469" y="526"/>
                  </a:cubicBezTo>
                  <a:cubicBezTo>
                    <a:pt x="517" y="526"/>
                    <a:pt x="563" y="516"/>
                    <a:pt x="603" y="498"/>
                  </a:cubicBezTo>
                  <a:lnTo>
                    <a:pt x="722" y="602"/>
                  </a:lnTo>
                  <a:lnTo>
                    <a:pt x="692" y="440"/>
                  </a:lnTo>
                  <a:cubicBezTo>
                    <a:pt x="741" y="393"/>
                    <a:pt x="771" y="331"/>
                    <a:pt x="771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5339881" y="2568945"/>
              <a:ext cx="626988" cy="492752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3367064" y="2568945"/>
              <a:ext cx="395577" cy="494730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8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1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2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8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7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8"/>
                  </a:lnTo>
                  <a:lnTo>
                    <a:pt x="383" y="28"/>
                  </a:lnTo>
                  <a:cubicBezTo>
                    <a:pt x="389" y="28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5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1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1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2"/>
                  </a:moveTo>
                  <a:lnTo>
                    <a:pt x="156" y="322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2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6560577" y="4146108"/>
              <a:ext cx="464802" cy="494730"/>
            </a:xfrm>
            <a:custGeom>
              <a:avLst/>
              <a:gdLst>
                <a:gd name="T0" fmla="*/ 171 w 568"/>
                <a:gd name="T1" fmla="*/ 92 h 606"/>
                <a:gd name="T2" fmla="*/ 372 w 568"/>
                <a:gd name="T3" fmla="*/ 67 h 606"/>
                <a:gd name="T4" fmla="*/ 300 w 568"/>
                <a:gd name="T5" fmla="*/ 41 h 606"/>
                <a:gd name="T6" fmla="*/ 217 w 568"/>
                <a:gd name="T7" fmla="*/ 41 h 606"/>
                <a:gd name="T8" fmla="*/ 145 w 568"/>
                <a:gd name="T9" fmla="*/ 67 h 606"/>
                <a:gd name="T10" fmla="*/ 468 w 568"/>
                <a:gd name="T11" fmla="*/ 525 h 606"/>
                <a:gd name="T12" fmla="*/ 475 w 568"/>
                <a:gd name="T13" fmla="*/ 507 h 606"/>
                <a:gd name="T14" fmla="*/ 443 w 568"/>
                <a:gd name="T15" fmla="*/ 393 h 606"/>
                <a:gd name="T16" fmla="*/ 422 w 568"/>
                <a:gd name="T17" fmla="*/ 393 h 606"/>
                <a:gd name="T18" fmla="*/ 422 w 568"/>
                <a:gd name="T19" fmla="*/ 481 h 606"/>
                <a:gd name="T20" fmla="*/ 422 w 568"/>
                <a:gd name="T21" fmla="*/ 483 h 606"/>
                <a:gd name="T22" fmla="*/ 423 w 568"/>
                <a:gd name="T23" fmla="*/ 484 h 606"/>
                <a:gd name="T24" fmla="*/ 425 w 568"/>
                <a:gd name="T25" fmla="*/ 486 h 606"/>
                <a:gd name="T26" fmla="*/ 541 w 568"/>
                <a:gd name="T27" fmla="*/ 400 h 606"/>
                <a:gd name="T28" fmla="*/ 432 w 568"/>
                <a:gd name="T29" fmla="*/ 342 h 606"/>
                <a:gd name="T30" fmla="*/ 407 w 568"/>
                <a:gd name="T31" fmla="*/ 604 h 606"/>
                <a:gd name="T32" fmla="*/ 562 w 568"/>
                <a:gd name="T33" fmla="*/ 499 h 606"/>
                <a:gd name="T34" fmla="*/ 542 w 568"/>
                <a:gd name="T35" fmla="*/ 495 h 606"/>
                <a:gd name="T36" fmla="*/ 432 w 568"/>
                <a:gd name="T37" fmla="*/ 586 h 606"/>
                <a:gd name="T38" fmla="*/ 323 w 568"/>
                <a:gd name="T39" fmla="*/ 453 h 606"/>
                <a:gd name="T40" fmla="*/ 453 w 568"/>
                <a:gd name="T41" fmla="*/ 365 h 606"/>
                <a:gd name="T42" fmla="*/ 542 w 568"/>
                <a:gd name="T43" fmla="*/ 495 h 606"/>
                <a:gd name="T44" fmla="*/ 190 w 568"/>
                <a:gd name="T45" fmla="*/ 494 h 606"/>
                <a:gd name="T46" fmla="*/ 325 w 568"/>
                <a:gd name="T47" fmla="*/ 360 h 606"/>
                <a:gd name="T48" fmla="*/ 353 w 568"/>
                <a:gd name="T49" fmla="*/ 339 h 606"/>
                <a:gd name="T50" fmla="*/ 491 w 568"/>
                <a:gd name="T51" fmla="*/ 205 h 606"/>
                <a:gd name="T52" fmla="*/ 496 w 568"/>
                <a:gd name="T53" fmla="*/ 331 h 606"/>
                <a:gd name="T54" fmla="*/ 518 w 568"/>
                <a:gd name="T55" fmla="*/ 339 h 606"/>
                <a:gd name="T56" fmla="*/ 518 w 568"/>
                <a:gd name="T57" fmla="*/ 139 h 606"/>
                <a:gd name="T58" fmla="*/ 27 w 568"/>
                <a:gd name="T59" fmla="*/ 112 h 606"/>
                <a:gd name="T60" fmla="*/ 0 w 568"/>
                <a:gd name="T61" fmla="*/ 211 h 606"/>
                <a:gd name="T62" fmla="*/ 0 w 568"/>
                <a:gd name="T63" fmla="*/ 360 h 606"/>
                <a:gd name="T64" fmla="*/ 0 w 568"/>
                <a:gd name="T65" fmla="*/ 504 h 606"/>
                <a:gd name="T66" fmla="*/ 286 w 568"/>
                <a:gd name="T67" fmla="*/ 531 h 606"/>
                <a:gd name="T68" fmla="*/ 21 w 568"/>
                <a:gd name="T69" fmla="*/ 211 h 606"/>
                <a:gd name="T70" fmla="*/ 27 w 568"/>
                <a:gd name="T71" fmla="*/ 205 h 606"/>
                <a:gd name="T72" fmla="*/ 169 w 568"/>
                <a:gd name="T73" fmla="*/ 339 h 606"/>
                <a:gd name="T74" fmla="*/ 21 w 568"/>
                <a:gd name="T75" fmla="*/ 211 h 606"/>
                <a:gd name="T76" fmla="*/ 169 w 568"/>
                <a:gd name="T77" fmla="*/ 360 h 606"/>
                <a:gd name="T78" fmla="*/ 27 w 568"/>
                <a:gd name="T79" fmla="*/ 494 h 606"/>
                <a:gd name="T80" fmla="*/ 21 w 568"/>
                <a:gd name="T81" fmla="*/ 360 h 606"/>
                <a:gd name="T82" fmla="*/ 190 w 568"/>
                <a:gd name="T83" fmla="*/ 339 h 606"/>
                <a:gd name="T84" fmla="*/ 190 w 568"/>
                <a:gd name="T85" fmla="*/ 205 h 606"/>
                <a:gd name="T86" fmla="*/ 332 w 568"/>
                <a:gd name="T87" fmla="*/ 339 h 606"/>
                <a:gd name="T88" fmla="*/ 342 w 568"/>
                <a:gd name="T89" fmla="*/ 139 h 606"/>
                <a:gd name="T90" fmla="*/ 361 w 568"/>
                <a:gd name="T91" fmla="*/ 157 h 606"/>
                <a:gd name="T92" fmla="*/ 324 w 568"/>
                <a:gd name="T93" fmla="*/ 157 h 606"/>
                <a:gd name="T94" fmla="*/ 180 w 568"/>
                <a:gd name="T95" fmla="*/ 139 h 606"/>
                <a:gd name="T96" fmla="*/ 198 w 568"/>
                <a:gd name="T97" fmla="*/ 157 h 606"/>
                <a:gd name="T98" fmla="*/ 161 w 568"/>
                <a:gd name="T99" fmla="*/ 15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8" h="606">
                  <a:moveTo>
                    <a:pt x="145" y="67"/>
                  </a:moveTo>
                  <a:cubicBezTo>
                    <a:pt x="145" y="81"/>
                    <a:pt x="157" y="92"/>
                    <a:pt x="171" y="92"/>
                  </a:cubicBezTo>
                  <a:lnTo>
                    <a:pt x="347" y="92"/>
                  </a:lnTo>
                  <a:cubicBezTo>
                    <a:pt x="361" y="92"/>
                    <a:pt x="372" y="81"/>
                    <a:pt x="372" y="67"/>
                  </a:cubicBezTo>
                  <a:cubicBezTo>
                    <a:pt x="372" y="53"/>
                    <a:pt x="361" y="41"/>
                    <a:pt x="347" y="41"/>
                  </a:cubicBezTo>
                  <a:lnTo>
                    <a:pt x="300" y="41"/>
                  </a:lnTo>
                  <a:cubicBezTo>
                    <a:pt x="300" y="18"/>
                    <a:pt x="282" y="0"/>
                    <a:pt x="259" y="0"/>
                  </a:cubicBezTo>
                  <a:cubicBezTo>
                    <a:pt x="236" y="0"/>
                    <a:pt x="217" y="18"/>
                    <a:pt x="217" y="41"/>
                  </a:cubicBezTo>
                  <a:lnTo>
                    <a:pt x="171" y="41"/>
                  </a:lnTo>
                  <a:cubicBezTo>
                    <a:pt x="157" y="41"/>
                    <a:pt x="145" y="53"/>
                    <a:pt x="145" y="67"/>
                  </a:cubicBezTo>
                  <a:close/>
                  <a:moveTo>
                    <a:pt x="460" y="522"/>
                  </a:moveTo>
                  <a:cubicBezTo>
                    <a:pt x="462" y="524"/>
                    <a:pt x="465" y="525"/>
                    <a:pt x="468" y="525"/>
                  </a:cubicBezTo>
                  <a:cubicBezTo>
                    <a:pt x="471" y="525"/>
                    <a:pt x="473" y="524"/>
                    <a:pt x="475" y="522"/>
                  </a:cubicBezTo>
                  <a:cubicBezTo>
                    <a:pt x="480" y="518"/>
                    <a:pt x="480" y="511"/>
                    <a:pt x="475" y="507"/>
                  </a:cubicBezTo>
                  <a:lnTo>
                    <a:pt x="443" y="474"/>
                  </a:lnTo>
                  <a:lnTo>
                    <a:pt x="443" y="393"/>
                  </a:lnTo>
                  <a:cubicBezTo>
                    <a:pt x="443" y="387"/>
                    <a:pt x="438" y="383"/>
                    <a:pt x="432" y="383"/>
                  </a:cubicBezTo>
                  <a:cubicBezTo>
                    <a:pt x="426" y="383"/>
                    <a:pt x="422" y="387"/>
                    <a:pt x="422" y="393"/>
                  </a:cubicBezTo>
                  <a:lnTo>
                    <a:pt x="422" y="479"/>
                  </a:lnTo>
                  <a:cubicBezTo>
                    <a:pt x="422" y="479"/>
                    <a:pt x="422" y="480"/>
                    <a:pt x="422" y="481"/>
                  </a:cubicBezTo>
                  <a:cubicBezTo>
                    <a:pt x="422" y="481"/>
                    <a:pt x="422" y="481"/>
                    <a:pt x="422" y="481"/>
                  </a:cubicBezTo>
                  <a:cubicBezTo>
                    <a:pt x="422" y="482"/>
                    <a:pt x="422" y="482"/>
                    <a:pt x="422" y="483"/>
                  </a:cubicBezTo>
                  <a:cubicBezTo>
                    <a:pt x="423" y="483"/>
                    <a:pt x="423" y="483"/>
                    <a:pt x="423" y="484"/>
                  </a:cubicBezTo>
                  <a:cubicBezTo>
                    <a:pt x="423" y="484"/>
                    <a:pt x="423" y="484"/>
                    <a:pt x="423" y="484"/>
                  </a:cubicBezTo>
                  <a:cubicBezTo>
                    <a:pt x="424" y="485"/>
                    <a:pt x="424" y="485"/>
                    <a:pt x="425" y="486"/>
                  </a:cubicBezTo>
                  <a:cubicBezTo>
                    <a:pt x="425" y="486"/>
                    <a:pt x="425" y="486"/>
                    <a:pt x="425" y="486"/>
                  </a:cubicBezTo>
                  <a:lnTo>
                    <a:pt x="460" y="522"/>
                  </a:lnTo>
                  <a:close/>
                  <a:moveTo>
                    <a:pt x="541" y="400"/>
                  </a:moveTo>
                  <a:cubicBezTo>
                    <a:pt x="522" y="371"/>
                    <a:pt x="492" y="351"/>
                    <a:pt x="457" y="344"/>
                  </a:cubicBezTo>
                  <a:cubicBezTo>
                    <a:pt x="449" y="343"/>
                    <a:pt x="440" y="342"/>
                    <a:pt x="432" y="342"/>
                  </a:cubicBezTo>
                  <a:cubicBezTo>
                    <a:pt x="369" y="342"/>
                    <a:pt x="314" y="387"/>
                    <a:pt x="303" y="449"/>
                  </a:cubicBezTo>
                  <a:cubicBezTo>
                    <a:pt x="289" y="521"/>
                    <a:pt x="336" y="590"/>
                    <a:pt x="407" y="604"/>
                  </a:cubicBezTo>
                  <a:cubicBezTo>
                    <a:pt x="416" y="605"/>
                    <a:pt x="424" y="606"/>
                    <a:pt x="432" y="606"/>
                  </a:cubicBezTo>
                  <a:cubicBezTo>
                    <a:pt x="496" y="606"/>
                    <a:pt x="550" y="561"/>
                    <a:pt x="562" y="499"/>
                  </a:cubicBezTo>
                  <a:cubicBezTo>
                    <a:pt x="568" y="464"/>
                    <a:pt x="561" y="429"/>
                    <a:pt x="541" y="400"/>
                  </a:cubicBezTo>
                  <a:close/>
                  <a:moveTo>
                    <a:pt x="542" y="495"/>
                  </a:moveTo>
                  <a:lnTo>
                    <a:pt x="542" y="495"/>
                  </a:lnTo>
                  <a:cubicBezTo>
                    <a:pt x="532" y="547"/>
                    <a:pt x="486" y="586"/>
                    <a:pt x="432" y="586"/>
                  </a:cubicBezTo>
                  <a:cubicBezTo>
                    <a:pt x="425" y="586"/>
                    <a:pt x="418" y="585"/>
                    <a:pt x="411" y="584"/>
                  </a:cubicBezTo>
                  <a:cubicBezTo>
                    <a:pt x="351" y="572"/>
                    <a:pt x="311" y="513"/>
                    <a:pt x="323" y="453"/>
                  </a:cubicBezTo>
                  <a:cubicBezTo>
                    <a:pt x="333" y="401"/>
                    <a:pt x="379" y="363"/>
                    <a:pt x="432" y="363"/>
                  </a:cubicBezTo>
                  <a:cubicBezTo>
                    <a:pt x="439" y="363"/>
                    <a:pt x="446" y="363"/>
                    <a:pt x="453" y="365"/>
                  </a:cubicBezTo>
                  <a:cubicBezTo>
                    <a:pt x="482" y="370"/>
                    <a:pt x="508" y="387"/>
                    <a:pt x="524" y="411"/>
                  </a:cubicBezTo>
                  <a:cubicBezTo>
                    <a:pt x="541" y="436"/>
                    <a:pt x="547" y="466"/>
                    <a:pt x="542" y="495"/>
                  </a:cubicBezTo>
                  <a:close/>
                  <a:moveTo>
                    <a:pt x="277" y="494"/>
                  </a:moveTo>
                  <a:lnTo>
                    <a:pt x="190" y="494"/>
                  </a:lnTo>
                  <a:lnTo>
                    <a:pt x="190" y="360"/>
                  </a:lnTo>
                  <a:lnTo>
                    <a:pt x="325" y="360"/>
                  </a:lnTo>
                  <a:cubicBezTo>
                    <a:pt x="334" y="352"/>
                    <a:pt x="343" y="345"/>
                    <a:pt x="353" y="339"/>
                  </a:cubicBezTo>
                  <a:lnTo>
                    <a:pt x="353" y="339"/>
                  </a:lnTo>
                  <a:lnTo>
                    <a:pt x="353" y="205"/>
                  </a:lnTo>
                  <a:lnTo>
                    <a:pt x="491" y="205"/>
                  </a:lnTo>
                  <a:cubicBezTo>
                    <a:pt x="494" y="205"/>
                    <a:pt x="496" y="208"/>
                    <a:pt x="496" y="211"/>
                  </a:cubicBezTo>
                  <a:lnTo>
                    <a:pt x="496" y="331"/>
                  </a:lnTo>
                  <a:cubicBezTo>
                    <a:pt x="504" y="335"/>
                    <a:pt x="511" y="339"/>
                    <a:pt x="518" y="343"/>
                  </a:cubicBezTo>
                  <a:lnTo>
                    <a:pt x="518" y="339"/>
                  </a:lnTo>
                  <a:lnTo>
                    <a:pt x="518" y="211"/>
                  </a:lnTo>
                  <a:lnTo>
                    <a:pt x="518" y="139"/>
                  </a:lnTo>
                  <a:cubicBezTo>
                    <a:pt x="518" y="124"/>
                    <a:pt x="506" y="112"/>
                    <a:pt x="491" y="112"/>
                  </a:cubicBezTo>
                  <a:lnTo>
                    <a:pt x="27" y="112"/>
                  </a:lnTo>
                  <a:cubicBezTo>
                    <a:pt x="12" y="112"/>
                    <a:pt x="0" y="124"/>
                    <a:pt x="0" y="139"/>
                  </a:cubicBezTo>
                  <a:lnTo>
                    <a:pt x="0" y="211"/>
                  </a:lnTo>
                  <a:lnTo>
                    <a:pt x="0" y="339"/>
                  </a:lnTo>
                  <a:lnTo>
                    <a:pt x="0" y="360"/>
                  </a:lnTo>
                  <a:lnTo>
                    <a:pt x="0" y="488"/>
                  </a:lnTo>
                  <a:lnTo>
                    <a:pt x="0" y="504"/>
                  </a:lnTo>
                  <a:cubicBezTo>
                    <a:pt x="0" y="519"/>
                    <a:pt x="12" y="531"/>
                    <a:pt x="27" y="531"/>
                  </a:cubicBezTo>
                  <a:lnTo>
                    <a:pt x="286" y="531"/>
                  </a:lnTo>
                  <a:cubicBezTo>
                    <a:pt x="282" y="519"/>
                    <a:pt x="278" y="507"/>
                    <a:pt x="277" y="494"/>
                  </a:cubicBezTo>
                  <a:close/>
                  <a:moveTo>
                    <a:pt x="21" y="211"/>
                  </a:moveTo>
                  <a:lnTo>
                    <a:pt x="21" y="211"/>
                  </a:lnTo>
                  <a:cubicBezTo>
                    <a:pt x="21" y="208"/>
                    <a:pt x="24" y="205"/>
                    <a:pt x="27" y="205"/>
                  </a:cubicBezTo>
                  <a:lnTo>
                    <a:pt x="169" y="205"/>
                  </a:lnTo>
                  <a:lnTo>
                    <a:pt x="169" y="339"/>
                  </a:lnTo>
                  <a:lnTo>
                    <a:pt x="21" y="339"/>
                  </a:lnTo>
                  <a:lnTo>
                    <a:pt x="21" y="211"/>
                  </a:lnTo>
                  <a:close/>
                  <a:moveTo>
                    <a:pt x="169" y="360"/>
                  </a:moveTo>
                  <a:lnTo>
                    <a:pt x="169" y="360"/>
                  </a:lnTo>
                  <a:lnTo>
                    <a:pt x="169" y="494"/>
                  </a:lnTo>
                  <a:lnTo>
                    <a:pt x="27" y="494"/>
                  </a:lnTo>
                  <a:cubicBezTo>
                    <a:pt x="24" y="494"/>
                    <a:pt x="21" y="491"/>
                    <a:pt x="21" y="488"/>
                  </a:cubicBezTo>
                  <a:lnTo>
                    <a:pt x="21" y="360"/>
                  </a:lnTo>
                  <a:lnTo>
                    <a:pt x="169" y="360"/>
                  </a:lnTo>
                  <a:close/>
                  <a:moveTo>
                    <a:pt x="190" y="339"/>
                  </a:moveTo>
                  <a:lnTo>
                    <a:pt x="190" y="339"/>
                  </a:lnTo>
                  <a:lnTo>
                    <a:pt x="190" y="205"/>
                  </a:lnTo>
                  <a:lnTo>
                    <a:pt x="332" y="205"/>
                  </a:lnTo>
                  <a:lnTo>
                    <a:pt x="332" y="339"/>
                  </a:lnTo>
                  <a:lnTo>
                    <a:pt x="190" y="339"/>
                  </a:lnTo>
                  <a:close/>
                  <a:moveTo>
                    <a:pt x="342" y="139"/>
                  </a:moveTo>
                  <a:lnTo>
                    <a:pt x="342" y="139"/>
                  </a:lnTo>
                  <a:cubicBezTo>
                    <a:pt x="353" y="139"/>
                    <a:pt x="361" y="147"/>
                    <a:pt x="361" y="157"/>
                  </a:cubicBezTo>
                  <a:cubicBezTo>
                    <a:pt x="361" y="167"/>
                    <a:pt x="353" y="176"/>
                    <a:pt x="342" y="176"/>
                  </a:cubicBezTo>
                  <a:cubicBezTo>
                    <a:pt x="332" y="176"/>
                    <a:pt x="324" y="167"/>
                    <a:pt x="324" y="157"/>
                  </a:cubicBezTo>
                  <a:cubicBezTo>
                    <a:pt x="324" y="147"/>
                    <a:pt x="332" y="139"/>
                    <a:pt x="342" y="139"/>
                  </a:cubicBezTo>
                  <a:close/>
                  <a:moveTo>
                    <a:pt x="180" y="139"/>
                  </a:moveTo>
                  <a:lnTo>
                    <a:pt x="180" y="139"/>
                  </a:lnTo>
                  <a:cubicBezTo>
                    <a:pt x="190" y="139"/>
                    <a:pt x="198" y="147"/>
                    <a:pt x="198" y="157"/>
                  </a:cubicBezTo>
                  <a:cubicBezTo>
                    <a:pt x="198" y="167"/>
                    <a:pt x="190" y="176"/>
                    <a:pt x="180" y="176"/>
                  </a:cubicBezTo>
                  <a:cubicBezTo>
                    <a:pt x="170" y="176"/>
                    <a:pt x="161" y="167"/>
                    <a:pt x="161" y="157"/>
                  </a:cubicBezTo>
                  <a:cubicBezTo>
                    <a:pt x="161" y="147"/>
                    <a:pt x="170" y="139"/>
                    <a:pt x="180" y="1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1268281" y="2566966"/>
              <a:ext cx="526117" cy="494730"/>
            </a:xfrm>
            <a:custGeom>
              <a:avLst/>
              <a:gdLst>
                <a:gd name="T0" fmla="*/ 21 w 643"/>
                <a:gd name="T1" fmla="*/ 478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6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2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7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9"/>
                    <a:pt x="51" y="579"/>
                  </a:cubicBezTo>
                  <a:cubicBezTo>
                    <a:pt x="35" y="578"/>
                    <a:pt x="21" y="566"/>
                    <a:pt x="21" y="550"/>
                  </a:cubicBezTo>
                  <a:cubicBezTo>
                    <a:pt x="21" y="526"/>
                    <a:pt x="21" y="502"/>
                    <a:pt x="21" y="478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60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8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8"/>
                    <a:pt x="515" y="446"/>
                    <a:pt x="515" y="455"/>
                  </a:cubicBezTo>
                  <a:cubicBezTo>
                    <a:pt x="515" y="471"/>
                    <a:pt x="511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9"/>
                  </a:cubicBezTo>
                  <a:cubicBezTo>
                    <a:pt x="466" y="477"/>
                    <a:pt x="467" y="474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4"/>
                    <a:pt x="407" y="386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2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9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8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1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2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6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6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2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6" y="396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1" y="464"/>
                  </a:lnTo>
                  <a:lnTo>
                    <a:pt x="312" y="465"/>
                  </a:lnTo>
                  <a:lnTo>
                    <a:pt x="312" y="466"/>
                  </a:lnTo>
                  <a:lnTo>
                    <a:pt x="329" y="460"/>
                  </a:lnTo>
                  <a:lnTo>
                    <a:pt x="328" y="460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7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3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6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9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1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7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9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8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9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7"/>
                  </a:lnTo>
                  <a:lnTo>
                    <a:pt x="490" y="567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4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2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8" y="552"/>
                  </a:lnTo>
                  <a:lnTo>
                    <a:pt x="529" y="552"/>
                  </a:lnTo>
                  <a:lnTo>
                    <a:pt x="530" y="552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29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1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9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1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6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3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8" y="281"/>
                  </a:lnTo>
                  <a:lnTo>
                    <a:pt x="528" y="281"/>
                  </a:lnTo>
                  <a:lnTo>
                    <a:pt x="527" y="281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1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9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5383394" y="1806217"/>
              <a:ext cx="484581" cy="518478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3331462" y="1827985"/>
              <a:ext cx="464802" cy="492752"/>
            </a:xfrm>
            <a:custGeom>
              <a:avLst/>
              <a:gdLst>
                <a:gd name="T0" fmla="*/ 283 w 568"/>
                <a:gd name="T1" fmla="*/ 574 h 601"/>
                <a:gd name="T2" fmla="*/ 284 w 568"/>
                <a:gd name="T3" fmla="*/ 333 h 601"/>
                <a:gd name="T4" fmla="*/ 453 w 568"/>
                <a:gd name="T5" fmla="*/ 301 h 601"/>
                <a:gd name="T6" fmla="*/ 347 w 568"/>
                <a:gd name="T7" fmla="*/ 343 h 601"/>
                <a:gd name="T8" fmla="*/ 95 w 568"/>
                <a:gd name="T9" fmla="*/ 214 h 601"/>
                <a:gd name="T10" fmla="*/ 127 w 568"/>
                <a:gd name="T11" fmla="*/ 218 h 601"/>
                <a:gd name="T12" fmla="*/ 168 w 568"/>
                <a:gd name="T13" fmla="*/ 222 h 601"/>
                <a:gd name="T14" fmla="*/ 167 w 568"/>
                <a:gd name="T15" fmla="*/ 195 h 601"/>
                <a:gd name="T16" fmla="*/ 284 w 568"/>
                <a:gd name="T17" fmla="*/ 303 h 601"/>
                <a:gd name="T18" fmla="*/ 413 w 568"/>
                <a:gd name="T19" fmla="*/ 209 h 601"/>
                <a:gd name="T20" fmla="*/ 442 w 568"/>
                <a:gd name="T21" fmla="*/ 204 h 601"/>
                <a:gd name="T22" fmla="*/ 458 w 568"/>
                <a:gd name="T23" fmla="*/ 210 h 601"/>
                <a:gd name="T24" fmla="*/ 416 w 568"/>
                <a:gd name="T25" fmla="*/ 256 h 601"/>
                <a:gd name="T26" fmla="*/ 489 w 568"/>
                <a:gd name="T27" fmla="*/ 341 h 601"/>
                <a:gd name="T28" fmla="*/ 467 w 568"/>
                <a:gd name="T29" fmla="*/ 263 h 601"/>
                <a:gd name="T30" fmla="*/ 467 w 568"/>
                <a:gd name="T31" fmla="*/ 500 h 601"/>
                <a:gd name="T32" fmla="*/ 494 w 568"/>
                <a:gd name="T33" fmla="*/ 494 h 601"/>
                <a:gd name="T34" fmla="*/ 310 w 568"/>
                <a:gd name="T35" fmla="*/ 595 h 601"/>
                <a:gd name="T36" fmla="*/ 285 w 568"/>
                <a:gd name="T37" fmla="*/ 601 h 601"/>
                <a:gd name="T38" fmla="*/ 75 w 568"/>
                <a:gd name="T39" fmla="*/ 494 h 601"/>
                <a:gd name="T40" fmla="*/ 102 w 568"/>
                <a:gd name="T41" fmla="*/ 500 h 601"/>
                <a:gd name="T42" fmla="*/ 102 w 568"/>
                <a:gd name="T43" fmla="*/ 263 h 601"/>
                <a:gd name="T44" fmla="*/ 80 w 568"/>
                <a:gd name="T45" fmla="*/ 341 h 601"/>
                <a:gd name="T46" fmla="*/ 142 w 568"/>
                <a:gd name="T47" fmla="*/ 252 h 601"/>
                <a:gd name="T48" fmla="*/ 62 w 568"/>
                <a:gd name="T49" fmla="*/ 400 h 601"/>
                <a:gd name="T50" fmla="*/ 74 w 568"/>
                <a:gd name="T51" fmla="*/ 424 h 601"/>
                <a:gd name="T52" fmla="*/ 85 w 568"/>
                <a:gd name="T53" fmla="*/ 446 h 601"/>
                <a:gd name="T54" fmla="*/ 45 w 568"/>
                <a:gd name="T55" fmla="*/ 475 h 601"/>
                <a:gd name="T56" fmla="*/ 28 w 568"/>
                <a:gd name="T57" fmla="*/ 377 h 601"/>
                <a:gd name="T58" fmla="*/ 54 w 568"/>
                <a:gd name="T59" fmla="*/ 333 h 601"/>
                <a:gd name="T60" fmla="*/ 473 w 568"/>
                <a:gd name="T61" fmla="*/ 381 h 601"/>
                <a:gd name="T62" fmla="*/ 463 w 568"/>
                <a:gd name="T63" fmla="*/ 406 h 601"/>
                <a:gd name="T64" fmla="*/ 455 w 568"/>
                <a:gd name="T65" fmla="*/ 431 h 601"/>
                <a:gd name="T66" fmla="*/ 450 w 568"/>
                <a:gd name="T67" fmla="*/ 450 h 601"/>
                <a:gd name="T68" fmla="*/ 482 w 568"/>
                <a:gd name="T69" fmla="*/ 363 h 601"/>
                <a:gd name="T70" fmla="*/ 513 w 568"/>
                <a:gd name="T71" fmla="*/ 360 h 601"/>
                <a:gd name="T72" fmla="*/ 282 w 568"/>
                <a:gd name="T73" fmla="*/ 0 h 601"/>
                <a:gd name="T74" fmla="*/ 418 w 568"/>
                <a:gd name="T75" fmla="*/ 107 h 601"/>
                <a:gd name="T76" fmla="*/ 394 w 568"/>
                <a:gd name="T77" fmla="*/ 179 h 601"/>
                <a:gd name="T78" fmla="*/ 365 w 568"/>
                <a:gd name="T79" fmla="*/ 81 h 601"/>
                <a:gd name="T80" fmla="*/ 194 w 568"/>
                <a:gd name="T81" fmla="*/ 183 h 601"/>
                <a:gd name="T82" fmla="*/ 152 w 568"/>
                <a:gd name="T83" fmla="*/ 154 h 601"/>
                <a:gd name="T84" fmla="*/ 198 w 568"/>
                <a:gd name="T85" fmla="*/ 4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2310332" y="1826007"/>
              <a:ext cx="522162" cy="494730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1228724" y="1829964"/>
              <a:ext cx="609188" cy="486816"/>
            </a:xfrm>
            <a:custGeom>
              <a:avLst/>
              <a:gdLst>
                <a:gd name="T0" fmla="*/ 575 w 745"/>
                <a:gd name="T1" fmla="*/ 570 h 594"/>
                <a:gd name="T2" fmla="*/ 0 w 745"/>
                <a:gd name="T3" fmla="*/ 570 h 594"/>
                <a:gd name="T4" fmla="*/ 298 w 745"/>
                <a:gd name="T5" fmla="*/ 220 h 594"/>
                <a:gd name="T6" fmla="*/ 288 w 745"/>
                <a:gd name="T7" fmla="*/ 209 h 594"/>
                <a:gd name="T8" fmla="*/ 544 w 745"/>
                <a:gd name="T9" fmla="*/ 245 h 594"/>
                <a:gd name="T10" fmla="*/ 32 w 745"/>
                <a:gd name="T11" fmla="*/ 201 h 594"/>
                <a:gd name="T12" fmla="*/ 205 w 745"/>
                <a:gd name="T13" fmla="*/ 430 h 594"/>
                <a:gd name="T14" fmla="*/ 98 w 745"/>
                <a:gd name="T15" fmla="*/ 362 h 594"/>
                <a:gd name="T16" fmla="*/ 98 w 745"/>
                <a:gd name="T17" fmla="*/ 385 h 594"/>
                <a:gd name="T18" fmla="*/ 312 w 745"/>
                <a:gd name="T19" fmla="*/ 317 h 594"/>
                <a:gd name="T20" fmla="*/ 98 w 745"/>
                <a:gd name="T21" fmla="*/ 317 h 594"/>
                <a:gd name="T22" fmla="*/ 312 w 745"/>
                <a:gd name="T23" fmla="*/ 296 h 594"/>
                <a:gd name="T24" fmla="*/ 552 w 745"/>
                <a:gd name="T25" fmla="*/ 249 h 594"/>
                <a:gd name="T26" fmla="*/ 552 w 745"/>
                <a:gd name="T27" fmla="*/ 249 h 594"/>
                <a:gd name="T28" fmla="*/ 552 w 745"/>
                <a:gd name="T29" fmla="*/ 37 h 594"/>
                <a:gd name="T30" fmla="*/ 338 w 745"/>
                <a:gd name="T31" fmla="*/ 134 h 594"/>
                <a:gd name="T32" fmla="*/ 583 w 745"/>
                <a:gd name="T33" fmla="*/ 148 h 594"/>
                <a:gd name="T34" fmla="*/ 373 w 745"/>
                <a:gd name="T35" fmla="*/ 103 h 594"/>
                <a:gd name="T36" fmla="*/ 591 w 745"/>
                <a:gd name="T37" fmla="*/ 258 h 594"/>
                <a:gd name="T38" fmla="*/ 675 w 745"/>
                <a:gd name="T39" fmla="*/ 154 h 594"/>
                <a:gd name="T40" fmla="*/ 698 w 745"/>
                <a:gd name="T41" fmla="*/ 179 h 594"/>
                <a:gd name="T42" fmla="*/ 685 w 745"/>
                <a:gd name="T43" fmla="*/ 152 h 594"/>
                <a:gd name="T44" fmla="*/ 681 w 745"/>
                <a:gd name="T45" fmla="*/ 290 h 594"/>
                <a:gd name="T46" fmla="*/ 680 w 745"/>
                <a:gd name="T47" fmla="*/ 319 h 594"/>
                <a:gd name="T48" fmla="*/ 703 w 745"/>
                <a:gd name="T49" fmla="*/ 319 h 594"/>
                <a:gd name="T50" fmla="*/ 702 w 745"/>
                <a:gd name="T51" fmla="*/ 290 h 594"/>
                <a:gd name="T52" fmla="*/ 698 w 745"/>
                <a:gd name="T53" fmla="*/ 229 h 594"/>
                <a:gd name="T54" fmla="*/ 344 w 745"/>
                <a:gd name="T55" fmla="*/ 320 h 594"/>
                <a:gd name="T56" fmla="*/ 376 w 745"/>
                <a:gd name="T57" fmla="*/ 447 h 594"/>
                <a:gd name="T58" fmla="*/ 389 w 745"/>
                <a:gd name="T59" fmla="*/ 436 h 594"/>
                <a:gd name="T60" fmla="*/ 394 w 745"/>
                <a:gd name="T61" fmla="*/ 420 h 594"/>
                <a:gd name="T62" fmla="*/ 409 w 745"/>
                <a:gd name="T63" fmla="*/ 430 h 594"/>
                <a:gd name="T64" fmla="*/ 420 w 745"/>
                <a:gd name="T65" fmla="*/ 455 h 594"/>
                <a:gd name="T66" fmla="*/ 434 w 745"/>
                <a:gd name="T67" fmla="*/ 465 h 594"/>
                <a:gd name="T68" fmla="*/ 455 w 745"/>
                <a:gd name="T69" fmla="*/ 462 h 594"/>
                <a:gd name="T70" fmla="*/ 451 w 745"/>
                <a:gd name="T71" fmla="*/ 450 h 594"/>
                <a:gd name="T72" fmla="*/ 440 w 745"/>
                <a:gd name="T73" fmla="*/ 425 h 594"/>
                <a:gd name="T74" fmla="*/ 425 w 745"/>
                <a:gd name="T75" fmla="*/ 415 h 594"/>
                <a:gd name="T76" fmla="*/ 463 w 745"/>
                <a:gd name="T77" fmla="*/ 395 h 594"/>
                <a:gd name="T78" fmla="*/ 448 w 745"/>
                <a:gd name="T79" fmla="*/ 390 h 594"/>
                <a:gd name="T80" fmla="*/ 438 w 745"/>
                <a:gd name="T81" fmla="*/ 377 h 594"/>
                <a:gd name="T82" fmla="*/ 422 w 745"/>
                <a:gd name="T83" fmla="*/ 373 h 594"/>
                <a:gd name="T84" fmla="*/ 411 w 745"/>
                <a:gd name="T85" fmla="*/ 359 h 594"/>
                <a:gd name="T86" fmla="*/ 395 w 745"/>
                <a:gd name="T87" fmla="*/ 355 h 594"/>
                <a:gd name="T88" fmla="*/ 385 w 745"/>
                <a:gd name="T89" fmla="*/ 342 h 594"/>
                <a:gd name="T90" fmla="*/ 369 w 745"/>
                <a:gd name="T91" fmla="*/ 337 h 594"/>
                <a:gd name="T92" fmla="*/ 359 w 745"/>
                <a:gd name="T93" fmla="*/ 324 h 594"/>
                <a:gd name="T94" fmla="*/ 69 w 745"/>
                <a:gd name="T95" fmla="*/ 239 h 594"/>
                <a:gd name="T96" fmla="*/ 69 w 745"/>
                <a:gd name="T97" fmla="*/ 497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5" h="594">
                  <a:moveTo>
                    <a:pt x="0" y="549"/>
                  </a:moveTo>
                  <a:lnTo>
                    <a:pt x="575" y="549"/>
                  </a:lnTo>
                  <a:lnTo>
                    <a:pt x="575" y="570"/>
                  </a:lnTo>
                  <a:cubicBezTo>
                    <a:pt x="575" y="583"/>
                    <a:pt x="565" y="594"/>
                    <a:pt x="551" y="594"/>
                  </a:cubicBezTo>
                  <a:lnTo>
                    <a:pt x="24" y="594"/>
                  </a:lnTo>
                  <a:cubicBezTo>
                    <a:pt x="11" y="594"/>
                    <a:pt x="0" y="583"/>
                    <a:pt x="0" y="570"/>
                  </a:cubicBezTo>
                  <a:lnTo>
                    <a:pt x="0" y="549"/>
                  </a:lnTo>
                  <a:close/>
                  <a:moveTo>
                    <a:pt x="288" y="209"/>
                  </a:moveTo>
                  <a:cubicBezTo>
                    <a:pt x="294" y="209"/>
                    <a:pt x="298" y="214"/>
                    <a:pt x="298" y="220"/>
                  </a:cubicBezTo>
                  <a:cubicBezTo>
                    <a:pt x="298" y="226"/>
                    <a:pt x="294" y="230"/>
                    <a:pt x="288" y="230"/>
                  </a:cubicBezTo>
                  <a:cubicBezTo>
                    <a:pt x="282" y="230"/>
                    <a:pt x="277" y="226"/>
                    <a:pt x="277" y="220"/>
                  </a:cubicBezTo>
                  <a:cubicBezTo>
                    <a:pt x="277" y="214"/>
                    <a:pt x="282" y="209"/>
                    <a:pt x="288" y="209"/>
                  </a:cubicBezTo>
                  <a:close/>
                  <a:moveTo>
                    <a:pt x="32" y="201"/>
                  </a:moveTo>
                  <a:lnTo>
                    <a:pt x="355" y="201"/>
                  </a:lnTo>
                  <a:cubicBezTo>
                    <a:pt x="421" y="205"/>
                    <a:pt x="483" y="217"/>
                    <a:pt x="544" y="245"/>
                  </a:cubicBezTo>
                  <a:lnTo>
                    <a:pt x="544" y="536"/>
                  </a:lnTo>
                  <a:lnTo>
                    <a:pt x="32" y="536"/>
                  </a:lnTo>
                  <a:lnTo>
                    <a:pt x="32" y="201"/>
                  </a:lnTo>
                  <a:close/>
                  <a:moveTo>
                    <a:pt x="98" y="407"/>
                  </a:moveTo>
                  <a:lnTo>
                    <a:pt x="205" y="407"/>
                  </a:lnTo>
                  <a:lnTo>
                    <a:pt x="205" y="430"/>
                  </a:lnTo>
                  <a:lnTo>
                    <a:pt x="98" y="430"/>
                  </a:lnTo>
                  <a:lnTo>
                    <a:pt x="98" y="407"/>
                  </a:lnTo>
                  <a:close/>
                  <a:moveTo>
                    <a:pt x="98" y="362"/>
                  </a:moveTo>
                  <a:lnTo>
                    <a:pt x="312" y="362"/>
                  </a:lnTo>
                  <a:lnTo>
                    <a:pt x="312" y="385"/>
                  </a:lnTo>
                  <a:lnTo>
                    <a:pt x="98" y="385"/>
                  </a:lnTo>
                  <a:lnTo>
                    <a:pt x="98" y="362"/>
                  </a:lnTo>
                  <a:close/>
                  <a:moveTo>
                    <a:pt x="98" y="317"/>
                  </a:moveTo>
                  <a:lnTo>
                    <a:pt x="312" y="317"/>
                  </a:lnTo>
                  <a:lnTo>
                    <a:pt x="312" y="340"/>
                  </a:lnTo>
                  <a:lnTo>
                    <a:pt x="98" y="340"/>
                  </a:lnTo>
                  <a:lnTo>
                    <a:pt x="98" y="317"/>
                  </a:lnTo>
                  <a:close/>
                  <a:moveTo>
                    <a:pt x="98" y="273"/>
                  </a:moveTo>
                  <a:lnTo>
                    <a:pt x="312" y="273"/>
                  </a:lnTo>
                  <a:lnTo>
                    <a:pt x="312" y="296"/>
                  </a:lnTo>
                  <a:lnTo>
                    <a:pt x="98" y="296"/>
                  </a:lnTo>
                  <a:lnTo>
                    <a:pt x="98" y="273"/>
                  </a:lnTo>
                  <a:close/>
                  <a:moveTo>
                    <a:pt x="552" y="249"/>
                  </a:moveTo>
                  <a:cubicBezTo>
                    <a:pt x="560" y="252"/>
                    <a:pt x="579" y="262"/>
                    <a:pt x="584" y="265"/>
                  </a:cubicBezTo>
                  <a:cubicBezTo>
                    <a:pt x="598" y="274"/>
                    <a:pt x="563" y="279"/>
                    <a:pt x="552" y="280"/>
                  </a:cubicBezTo>
                  <a:lnTo>
                    <a:pt x="552" y="249"/>
                  </a:lnTo>
                  <a:close/>
                  <a:moveTo>
                    <a:pt x="675" y="154"/>
                  </a:moveTo>
                  <a:cubicBezTo>
                    <a:pt x="644" y="120"/>
                    <a:pt x="613" y="85"/>
                    <a:pt x="581" y="50"/>
                  </a:cubicBezTo>
                  <a:cubicBezTo>
                    <a:pt x="571" y="39"/>
                    <a:pt x="566" y="39"/>
                    <a:pt x="552" y="37"/>
                  </a:cubicBezTo>
                  <a:lnTo>
                    <a:pt x="227" y="1"/>
                  </a:lnTo>
                  <a:cubicBezTo>
                    <a:pt x="221" y="0"/>
                    <a:pt x="218" y="4"/>
                    <a:pt x="223" y="9"/>
                  </a:cubicBezTo>
                  <a:lnTo>
                    <a:pt x="338" y="134"/>
                  </a:lnTo>
                  <a:cubicBezTo>
                    <a:pt x="357" y="97"/>
                    <a:pt x="370" y="78"/>
                    <a:pt x="429" y="85"/>
                  </a:cubicBezTo>
                  <a:cubicBezTo>
                    <a:pt x="469" y="90"/>
                    <a:pt x="498" y="98"/>
                    <a:pt x="536" y="113"/>
                  </a:cubicBezTo>
                  <a:cubicBezTo>
                    <a:pt x="559" y="122"/>
                    <a:pt x="572" y="129"/>
                    <a:pt x="583" y="148"/>
                  </a:cubicBezTo>
                  <a:cubicBezTo>
                    <a:pt x="574" y="136"/>
                    <a:pt x="558" y="128"/>
                    <a:pt x="541" y="121"/>
                  </a:cubicBezTo>
                  <a:cubicBezTo>
                    <a:pt x="507" y="107"/>
                    <a:pt x="469" y="98"/>
                    <a:pt x="432" y="93"/>
                  </a:cubicBezTo>
                  <a:cubicBezTo>
                    <a:pt x="410" y="91"/>
                    <a:pt x="388" y="91"/>
                    <a:pt x="373" y="103"/>
                  </a:cubicBezTo>
                  <a:cubicBezTo>
                    <a:pt x="360" y="113"/>
                    <a:pt x="340" y="158"/>
                    <a:pt x="331" y="175"/>
                  </a:cubicBezTo>
                  <a:cubicBezTo>
                    <a:pt x="326" y="187"/>
                    <a:pt x="333" y="191"/>
                    <a:pt x="342" y="191"/>
                  </a:cubicBezTo>
                  <a:cubicBezTo>
                    <a:pt x="429" y="195"/>
                    <a:pt x="513" y="218"/>
                    <a:pt x="591" y="258"/>
                  </a:cubicBezTo>
                  <a:lnTo>
                    <a:pt x="592" y="214"/>
                  </a:lnTo>
                  <a:cubicBezTo>
                    <a:pt x="620" y="218"/>
                    <a:pt x="647" y="222"/>
                    <a:pt x="675" y="226"/>
                  </a:cubicBezTo>
                  <a:lnTo>
                    <a:pt x="675" y="154"/>
                  </a:lnTo>
                  <a:close/>
                  <a:moveTo>
                    <a:pt x="738" y="234"/>
                  </a:moveTo>
                  <a:cubicBezTo>
                    <a:pt x="742" y="235"/>
                    <a:pt x="745" y="230"/>
                    <a:pt x="741" y="226"/>
                  </a:cubicBezTo>
                  <a:cubicBezTo>
                    <a:pt x="727" y="210"/>
                    <a:pt x="712" y="195"/>
                    <a:pt x="698" y="179"/>
                  </a:cubicBezTo>
                  <a:lnTo>
                    <a:pt x="698" y="158"/>
                  </a:lnTo>
                  <a:cubicBezTo>
                    <a:pt x="698" y="155"/>
                    <a:pt x="695" y="152"/>
                    <a:pt x="691" y="152"/>
                  </a:cubicBezTo>
                  <a:lnTo>
                    <a:pt x="685" y="152"/>
                  </a:lnTo>
                  <a:lnTo>
                    <a:pt x="685" y="277"/>
                  </a:lnTo>
                  <a:cubicBezTo>
                    <a:pt x="683" y="278"/>
                    <a:pt x="682" y="279"/>
                    <a:pt x="682" y="282"/>
                  </a:cubicBezTo>
                  <a:lnTo>
                    <a:pt x="681" y="290"/>
                  </a:lnTo>
                  <a:cubicBezTo>
                    <a:pt x="681" y="295"/>
                    <a:pt x="683" y="296"/>
                    <a:pt x="683" y="300"/>
                  </a:cubicBezTo>
                  <a:lnTo>
                    <a:pt x="682" y="310"/>
                  </a:lnTo>
                  <a:cubicBezTo>
                    <a:pt x="682" y="313"/>
                    <a:pt x="680" y="315"/>
                    <a:pt x="680" y="319"/>
                  </a:cubicBezTo>
                  <a:lnTo>
                    <a:pt x="671" y="393"/>
                  </a:lnTo>
                  <a:cubicBezTo>
                    <a:pt x="675" y="401"/>
                    <a:pt x="707" y="402"/>
                    <a:pt x="712" y="393"/>
                  </a:cubicBezTo>
                  <a:lnTo>
                    <a:pt x="703" y="319"/>
                  </a:lnTo>
                  <a:cubicBezTo>
                    <a:pt x="703" y="315"/>
                    <a:pt x="701" y="314"/>
                    <a:pt x="700" y="310"/>
                  </a:cubicBezTo>
                  <a:lnTo>
                    <a:pt x="700" y="300"/>
                  </a:lnTo>
                  <a:cubicBezTo>
                    <a:pt x="700" y="296"/>
                    <a:pt x="702" y="296"/>
                    <a:pt x="702" y="290"/>
                  </a:cubicBezTo>
                  <a:lnTo>
                    <a:pt x="701" y="282"/>
                  </a:lnTo>
                  <a:cubicBezTo>
                    <a:pt x="701" y="279"/>
                    <a:pt x="700" y="278"/>
                    <a:pt x="697" y="277"/>
                  </a:cubicBezTo>
                  <a:lnTo>
                    <a:pt x="698" y="229"/>
                  </a:lnTo>
                  <a:cubicBezTo>
                    <a:pt x="711" y="231"/>
                    <a:pt x="724" y="232"/>
                    <a:pt x="738" y="234"/>
                  </a:cubicBezTo>
                  <a:close/>
                  <a:moveTo>
                    <a:pt x="351" y="318"/>
                  </a:moveTo>
                  <a:lnTo>
                    <a:pt x="344" y="320"/>
                  </a:lnTo>
                  <a:lnTo>
                    <a:pt x="370" y="455"/>
                  </a:lnTo>
                  <a:lnTo>
                    <a:pt x="378" y="453"/>
                  </a:lnTo>
                  <a:lnTo>
                    <a:pt x="376" y="447"/>
                  </a:lnTo>
                  <a:lnTo>
                    <a:pt x="383" y="445"/>
                  </a:lnTo>
                  <a:lnTo>
                    <a:pt x="382" y="438"/>
                  </a:lnTo>
                  <a:lnTo>
                    <a:pt x="389" y="436"/>
                  </a:lnTo>
                  <a:lnTo>
                    <a:pt x="388" y="429"/>
                  </a:lnTo>
                  <a:lnTo>
                    <a:pt x="395" y="428"/>
                  </a:lnTo>
                  <a:lnTo>
                    <a:pt x="394" y="420"/>
                  </a:lnTo>
                  <a:lnTo>
                    <a:pt x="400" y="419"/>
                  </a:lnTo>
                  <a:lnTo>
                    <a:pt x="403" y="432"/>
                  </a:lnTo>
                  <a:lnTo>
                    <a:pt x="409" y="430"/>
                  </a:lnTo>
                  <a:lnTo>
                    <a:pt x="412" y="443"/>
                  </a:lnTo>
                  <a:lnTo>
                    <a:pt x="418" y="442"/>
                  </a:lnTo>
                  <a:lnTo>
                    <a:pt x="420" y="455"/>
                  </a:lnTo>
                  <a:lnTo>
                    <a:pt x="427" y="453"/>
                  </a:lnTo>
                  <a:lnTo>
                    <a:pt x="429" y="466"/>
                  </a:lnTo>
                  <a:lnTo>
                    <a:pt x="434" y="465"/>
                  </a:lnTo>
                  <a:lnTo>
                    <a:pt x="435" y="472"/>
                  </a:lnTo>
                  <a:lnTo>
                    <a:pt x="457" y="468"/>
                  </a:lnTo>
                  <a:lnTo>
                    <a:pt x="455" y="462"/>
                  </a:lnTo>
                  <a:lnTo>
                    <a:pt x="460" y="461"/>
                  </a:lnTo>
                  <a:lnTo>
                    <a:pt x="458" y="448"/>
                  </a:lnTo>
                  <a:lnTo>
                    <a:pt x="451" y="450"/>
                  </a:lnTo>
                  <a:lnTo>
                    <a:pt x="449" y="437"/>
                  </a:lnTo>
                  <a:lnTo>
                    <a:pt x="443" y="438"/>
                  </a:lnTo>
                  <a:lnTo>
                    <a:pt x="440" y="425"/>
                  </a:lnTo>
                  <a:lnTo>
                    <a:pt x="434" y="427"/>
                  </a:lnTo>
                  <a:lnTo>
                    <a:pt x="432" y="414"/>
                  </a:lnTo>
                  <a:lnTo>
                    <a:pt x="425" y="415"/>
                  </a:lnTo>
                  <a:lnTo>
                    <a:pt x="424" y="409"/>
                  </a:lnTo>
                  <a:lnTo>
                    <a:pt x="465" y="401"/>
                  </a:lnTo>
                  <a:lnTo>
                    <a:pt x="463" y="395"/>
                  </a:lnTo>
                  <a:lnTo>
                    <a:pt x="457" y="396"/>
                  </a:lnTo>
                  <a:lnTo>
                    <a:pt x="455" y="389"/>
                  </a:lnTo>
                  <a:lnTo>
                    <a:pt x="448" y="390"/>
                  </a:lnTo>
                  <a:lnTo>
                    <a:pt x="446" y="383"/>
                  </a:lnTo>
                  <a:lnTo>
                    <a:pt x="439" y="384"/>
                  </a:lnTo>
                  <a:lnTo>
                    <a:pt x="438" y="377"/>
                  </a:lnTo>
                  <a:lnTo>
                    <a:pt x="430" y="378"/>
                  </a:lnTo>
                  <a:lnTo>
                    <a:pt x="429" y="371"/>
                  </a:lnTo>
                  <a:lnTo>
                    <a:pt x="422" y="373"/>
                  </a:lnTo>
                  <a:lnTo>
                    <a:pt x="420" y="365"/>
                  </a:lnTo>
                  <a:lnTo>
                    <a:pt x="413" y="367"/>
                  </a:lnTo>
                  <a:lnTo>
                    <a:pt x="411" y="359"/>
                  </a:lnTo>
                  <a:lnTo>
                    <a:pt x="404" y="361"/>
                  </a:lnTo>
                  <a:lnTo>
                    <a:pt x="403" y="354"/>
                  </a:lnTo>
                  <a:lnTo>
                    <a:pt x="395" y="355"/>
                  </a:lnTo>
                  <a:lnTo>
                    <a:pt x="394" y="348"/>
                  </a:lnTo>
                  <a:lnTo>
                    <a:pt x="387" y="349"/>
                  </a:lnTo>
                  <a:lnTo>
                    <a:pt x="385" y="342"/>
                  </a:lnTo>
                  <a:lnTo>
                    <a:pt x="378" y="343"/>
                  </a:lnTo>
                  <a:lnTo>
                    <a:pt x="377" y="336"/>
                  </a:lnTo>
                  <a:lnTo>
                    <a:pt x="369" y="337"/>
                  </a:lnTo>
                  <a:lnTo>
                    <a:pt x="368" y="330"/>
                  </a:lnTo>
                  <a:lnTo>
                    <a:pt x="360" y="331"/>
                  </a:lnTo>
                  <a:lnTo>
                    <a:pt x="359" y="324"/>
                  </a:lnTo>
                  <a:lnTo>
                    <a:pt x="353" y="325"/>
                  </a:lnTo>
                  <a:lnTo>
                    <a:pt x="351" y="318"/>
                  </a:lnTo>
                  <a:close/>
                  <a:moveTo>
                    <a:pt x="69" y="239"/>
                  </a:moveTo>
                  <a:lnTo>
                    <a:pt x="506" y="239"/>
                  </a:lnTo>
                  <a:lnTo>
                    <a:pt x="506" y="497"/>
                  </a:lnTo>
                  <a:lnTo>
                    <a:pt x="69" y="497"/>
                  </a:lnTo>
                  <a:lnTo>
                    <a:pt x="69" y="2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4432588" y="1096009"/>
              <a:ext cx="328329" cy="498689"/>
            </a:xfrm>
            <a:custGeom>
              <a:avLst/>
              <a:gdLst>
                <a:gd name="T0" fmla="*/ 72 w 401"/>
                <a:gd name="T1" fmla="*/ 59 h 610"/>
                <a:gd name="T2" fmla="*/ 92 w 401"/>
                <a:gd name="T3" fmla="*/ 27 h 610"/>
                <a:gd name="T4" fmla="*/ 130 w 401"/>
                <a:gd name="T5" fmla="*/ 23 h 610"/>
                <a:gd name="T6" fmla="*/ 110 w 401"/>
                <a:gd name="T7" fmla="*/ 55 h 610"/>
                <a:gd name="T8" fmla="*/ 72 w 401"/>
                <a:gd name="T9" fmla="*/ 59 h 610"/>
                <a:gd name="T10" fmla="*/ 150 w 401"/>
                <a:gd name="T11" fmla="*/ 453 h 610"/>
                <a:gd name="T12" fmla="*/ 194 w 401"/>
                <a:gd name="T13" fmla="*/ 458 h 610"/>
                <a:gd name="T14" fmla="*/ 291 w 401"/>
                <a:gd name="T15" fmla="*/ 431 h 610"/>
                <a:gd name="T16" fmla="*/ 297 w 401"/>
                <a:gd name="T17" fmla="*/ 408 h 610"/>
                <a:gd name="T18" fmla="*/ 275 w 401"/>
                <a:gd name="T19" fmla="*/ 403 h 610"/>
                <a:gd name="T20" fmla="*/ 158 w 401"/>
                <a:gd name="T21" fmla="*/ 422 h 610"/>
                <a:gd name="T22" fmla="*/ 62 w 401"/>
                <a:gd name="T23" fmla="*/ 353 h 610"/>
                <a:gd name="T24" fmla="*/ 43 w 401"/>
                <a:gd name="T25" fmla="*/ 236 h 610"/>
                <a:gd name="T26" fmla="*/ 103 w 401"/>
                <a:gd name="T27" fmla="*/ 146 h 610"/>
                <a:gd name="T28" fmla="*/ 207 w 401"/>
                <a:gd name="T29" fmla="*/ 316 h 610"/>
                <a:gd name="T30" fmla="*/ 208 w 401"/>
                <a:gd name="T31" fmla="*/ 318 h 610"/>
                <a:gd name="T32" fmla="*/ 208 w 401"/>
                <a:gd name="T33" fmla="*/ 318 h 610"/>
                <a:gd name="T34" fmla="*/ 267 w 401"/>
                <a:gd name="T35" fmla="*/ 311 h 610"/>
                <a:gd name="T36" fmla="*/ 299 w 401"/>
                <a:gd name="T37" fmla="*/ 262 h 610"/>
                <a:gd name="T38" fmla="*/ 300 w 401"/>
                <a:gd name="T39" fmla="*/ 261 h 610"/>
                <a:gd name="T40" fmla="*/ 147 w 401"/>
                <a:gd name="T41" fmla="*/ 14 h 610"/>
                <a:gd name="T42" fmla="*/ 147 w 401"/>
                <a:gd name="T43" fmla="*/ 14 h 610"/>
                <a:gd name="T44" fmla="*/ 147 w 401"/>
                <a:gd name="T45" fmla="*/ 13 h 610"/>
                <a:gd name="T46" fmla="*/ 87 w 401"/>
                <a:gd name="T47" fmla="*/ 18 h 610"/>
                <a:gd name="T48" fmla="*/ 55 w 401"/>
                <a:gd name="T49" fmla="*/ 69 h 610"/>
                <a:gd name="T50" fmla="*/ 56 w 401"/>
                <a:gd name="T51" fmla="*/ 70 h 610"/>
                <a:gd name="T52" fmla="*/ 56 w 401"/>
                <a:gd name="T53" fmla="*/ 70 h 610"/>
                <a:gd name="T54" fmla="*/ 86 w 401"/>
                <a:gd name="T55" fmla="*/ 119 h 610"/>
                <a:gd name="T56" fmla="*/ 12 w 401"/>
                <a:gd name="T57" fmla="*/ 228 h 610"/>
                <a:gd name="T58" fmla="*/ 35 w 401"/>
                <a:gd name="T59" fmla="*/ 369 h 610"/>
                <a:gd name="T60" fmla="*/ 150 w 401"/>
                <a:gd name="T61" fmla="*/ 453 h 610"/>
                <a:gd name="T62" fmla="*/ 386 w 401"/>
                <a:gd name="T63" fmla="*/ 356 h 610"/>
                <a:gd name="T64" fmla="*/ 163 w 401"/>
                <a:gd name="T65" fmla="*/ 356 h 610"/>
                <a:gd name="T66" fmla="*/ 148 w 401"/>
                <a:gd name="T67" fmla="*/ 371 h 610"/>
                <a:gd name="T68" fmla="*/ 163 w 401"/>
                <a:gd name="T69" fmla="*/ 387 h 610"/>
                <a:gd name="T70" fmla="*/ 386 w 401"/>
                <a:gd name="T71" fmla="*/ 387 h 610"/>
                <a:gd name="T72" fmla="*/ 401 w 401"/>
                <a:gd name="T73" fmla="*/ 371 h 610"/>
                <a:gd name="T74" fmla="*/ 386 w 401"/>
                <a:gd name="T75" fmla="*/ 356 h 610"/>
                <a:gd name="T76" fmla="*/ 202 w 401"/>
                <a:gd name="T77" fmla="*/ 506 h 610"/>
                <a:gd name="T78" fmla="*/ 183 w 401"/>
                <a:gd name="T79" fmla="*/ 526 h 610"/>
                <a:gd name="T80" fmla="*/ 163 w 401"/>
                <a:gd name="T81" fmla="*/ 506 h 610"/>
                <a:gd name="T82" fmla="*/ 183 w 401"/>
                <a:gd name="T83" fmla="*/ 487 h 610"/>
                <a:gd name="T84" fmla="*/ 202 w 401"/>
                <a:gd name="T85" fmla="*/ 506 h 610"/>
                <a:gd name="T86" fmla="*/ 142 w 401"/>
                <a:gd name="T87" fmla="*/ 506 h 610"/>
                <a:gd name="T88" fmla="*/ 183 w 401"/>
                <a:gd name="T89" fmla="*/ 547 h 610"/>
                <a:gd name="T90" fmla="*/ 223 w 401"/>
                <a:gd name="T91" fmla="*/ 506 h 610"/>
                <a:gd name="T92" fmla="*/ 183 w 401"/>
                <a:gd name="T93" fmla="*/ 466 h 610"/>
                <a:gd name="T94" fmla="*/ 142 w 401"/>
                <a:gd name="T95" fmla="*/ 506 h 610"/>
                <a:gd name="T96" fmla="*/ 237 w 401"/>
                <a:gd name="T97" fmla="*/ 525 h 610"/>
                <a:gd name="T98" fmla="*/ 183 w 401"/>
                <a:gd name="T99" fmla="*/ 564 h 610"/>
                <a:gd name="T100" fmla="*/ 128 w 401"/>
                <a:gd name="T101" fmla="*/ 525 h 610"/>
                <a:gd name="T102" fmla="*/ 55 w 401"/>
                <a:gd name="T103" fmla="*/ 594 h 610"/>
                <a:gd name="T104" fmla="*/ 54 w 401"/>
                <a:gd name="T105" fmla="*/ 605 h 610"/>
                <a:gd name="T106" fmla="*/ 64 w 401"/>
                <a:gd name="T107" fmla="*/ 610 h 610"/>
                <a:gd name="T108" fmla="*/ 302 w 401"/>
                <a:gd name="T109" fmla="*/ 610 h 610"/>
                <a:gd name="T110" fmla="*/ 302 w 401"/>
                <a:gd name="T111" fmla="*/ 610 h 610"/>
                <a:gd name="T112" fmla="*/ 312 w 401"/>
                <a:gd name="T113" fmla="*/ 599 h 610"/>
                <a:gd name="T114" fmla="*/ 310 w 401"/>
                <a:gd name="T115" fmla="*/ 593 h 610"/>
                <a:gd name="T116" fmla="*/ 237 w 401"/>
                <a:gd name="T117" fmla="*/ 525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1" h="610">
                  <a:moveTo>
                    <a:pt x="72" y="59"/>
                  </a:moveTo>
                  <a:cubicBezTo>
                    <a:pt x="67" y="51"/>
                    <a:pt x="76" y="36"/>
                    <a:pt x="92" y="27"/>
                  </a:cubicBezTo>
                  <a:cubicBezTo>
                    <a:pt x="108" y="17"/>
                    <a:pt x="125" y="15"/>
                    <a:pt x="130" y="23"/>
                  </a:cubicBezTo>
                  <a:cubicBezTo>
                    <a:pt x="134" y="31"/>
                    <a:pt x="126" y="45"/>
                    <a:pt x="110" y="55"/>
                  </a:cubicBezTo>
                  <a:cubicBezTo>
                    <a:pt x="94" y="65"/>
                    <a:pt x="77" y="67"/>
                    <a:pt x="72" y="59"/>
                  </a:cubicBezTo>
                  <a:close/>
                  <a:moveTo>
                    <a:pt x="150" y="453"/>
                  </a:moveTo>
                  <a:cubicBezTo>
                    <a:pt x="165" y="457"/>
                    <a:pt x="179" y="458"/>
                    <a:pt x="194" y="458"/>
                  </a:cubicBezTo>
                  <a:cubicBezTo>
                    <a:pt x="228" y="458"/>
                    <a:pt x="262" y="449"/>
                    <a:pt x="291" y="431"/>
                  </a:cubicBezTo>
                  <a:cubicBezTo>
                    <a:pt x="299" y="426"/>
                    <a:pt x="301" y="416"/>
                    <a:pt x="297" y="408"/>
                  </a:cubicBezTo>
                  <a:cubicBezTo>
                    <a:pt x="292" y="401"/>
                    <a:pt x="282" y="399"/>
                    <a:pt x="275" y="403"/>
                  </a:cubicBezTo>
                  <a:cubicBezTo>
                    <a:pt x="239" y="425"/>
                    <a:pt x="198" y="432"/>
                    <a:pt x="158" y="422"/>
                  </a:cubicBezTo>
                  <a:cubicBezTo>
                    <a:pt x="118" y="412"/>
                    <a:pt x="84" y="388"/>
                    <a:pt x="62" y="353"/>
                  </a:cubicBezTo>
                  <a:cubicBezTo>
                    <a:pt x="40" y="317"/>
                    <a:pt x="34" y="276"/>
                    <a:pt x="43" y="236"/>
                  </a:cubicBezTo>
                  <a:cubicBezTo>
                    <a:pt x="52" y="199"/>
                    <a:pt x="73" y="168"/>
                    <a:pt x="103" y="146"/>
                  </a:cubicBezTo>
                  <a:lnTo>
                    <a:pt x="207" y="316"/>
                  </a:lnTo>
                  <a:lnTo>
                    <a:pt x="208" y="318"/>
                  </a:lnTo>
                  <a:lnTo>
                    <a:pt x="208" y="318"/>
                  </a:lnTo>
                  <a:cubicBezTo>
                    <a:pt x="217" y="328"/>
                    <a:pt x="243" y="325"/>
                    <a:pt x="267" y="311"/>
                  </a:cubicBezTo>
                  <a:cubicBezTo>
                    <a:pt x="291" y="296"/>
                    <a:pt x="305" y="274"/>
                    <a:pt x="299" y="262"/>
                  </a:cubicBezTo>
                  <a:lnTo>
                    <a:pt x="300" y="261"/>
                  </a:lnTo>
                  <a:lnTo>
                    <a:pt x="147" y="14"/>
                  </a:lnTo>
                  <a:lnTo>
                    <a:pt x="147" y="14"/>
                  </a:lnTo>
                  <a:cubicBezTo>
                    <a:pt x="147" y="13"/>
                    <a:pt x="147" y="13"/>
                    <a:pt x="147" y="13"/>
                  </a:cubicBezTo>
                  <a:cubicBezTo>
                    <a:pt x="139" y="0"/>
                    <a:pt x="112" y="3"/>
                    <a:pt x="87" y="18"/>
                  </a:cubicBezTo>
                  <a:cubicBezTo>
                    <a:pt x="62" y="34"/>
                    <a:pt x="48" y="57"/>
                    <a:pt x="55" y="69"/>
                  </a:cubicBezTo>
                  <a:cubicBezTo>
                    <a:pt x="55" y="69"/>
                    <a:pt x="56" y="70"/>
                    <a:pt x="56" y="70"/>
                  </a:cubicBezTo>
                  <a:lnTo>
                    <a:pt x="56" y="70"/>
                  </a:lnTo>
                  <a:lnTo>
                    <a:pt x="86" y="119"/>
                  </a:lnTo>
                  <a:cubicBezTo>
                    <a:pt x="49" y="145"/>
                    <a:pt x="23" y="184"/>
                    <a:pt x="12" y="228"/>
                  </a:cubicBezTo>
                  <a:cubicBezTo>
                    <a:pt x="0" y="277"/>
                    <a:pt x="9" y="327"/>
                    <a:pt x="35" y="369"/>
                  </a:cubicBezTo>
                  <a:cubicBezTo>
                    <a:pt x="61" y="412"/>
                    <a:pt x="102" y="442"/>
                    <a:pt x="150" y="453"/>
                  </a:cubicBezTo>
                  <a:close/>
                  <a:moveTo>
                    <a:pt x="386" y="356"/>
                  </a:moveTo>
                  <a:lnTo>
                    <a:pt x="163" y="356"/>
                  </a:lnTo>
                  <a:cubicBezTo>
                    <a:pt x="155" y="356"/>
                    <a:pt x="148" y="363"/>
                    <a:pt x="148" y="371"/>
                  </a:cubicBezTo>
                  <a:cubicBezTo>
                    <a:pt x="148" y="380"/>
                    <a:pt x="155" y="387"/>
                    <a:pt x="163" y="387"/>
                  </a:cubicBezTo>
                  <a:lnTo>
                    <a:pt x="386" y="387"/>
                  </a:lnTo>
                  <a:cubicBezTo>
                    <a:pt x="394" y="387"/>
                    <a:pt x="401" y="380"/>
                    <a:pt x="401" y="371"/>
                  </a:cubicBezTo>
                  <a:cubicBezTo>
                    <a:pt x="401" y="363"/>
                    <a:pt x="394" y="356"/>
                    <a:pt x="386" y="356"/>
                  </a:cubicBezTo>
                  <a:close/>
                  <a:moveTo>
                    <a:pt x="202" y="506"/>
                  </a:moveTo>
                  <a:cubicBezTo>
                    <a:pt x="202" y="517"/>
                    <a:pt x="193" y="526"/>
                    <a:pt x="183" y="526"/>
                  </a:cubicBezTo>
                  <a:cubicBezTo>
                    <a:pt x="172" y="526"/>
                    <a:pt x="163" y="517"/>
                    <a:pt x="163" y="506"/>
                  </a:cubicBezTo>
                  <a:cubicBezTo>
                    <a:pt x="163" y="495"/>
                    <a:pt x="172" y="487"/>
                    <a:pt x="183" y="487"/>
                  </a:cubicBezTo>
                  <a:cubicBezTo>
                    <a:pt x="193" y="487"/>
                    <a:pt x="202" y="495"/>
                    <a:pt x="202" y="506"/>
                  </a:cubicBezTo>
                  <a:close/>
                  <a:moveTo>
                    <a:pt x="142" y="506"/>
                  </a:moveTo>
                  <a:cubicBezTo>
                    <a:pt x="142" y="529"/>
                    <a:pt x="160" y="547"/>
                    <a:pt x="183" y="547"/>
                  </a:cubicBezTo>
                  <a:cubicBezTo>
                    <a:pt x="205" y="547"/>
                    <a:pt x="223" y="529"/>
                    <a:pt x="223" y="506"/>
                  </a:cubicBezTo>
                  <a:cubicBezTo>
                    <a:pt x="223" y="484"/>
                    <a:pt x="205" y="466"/>
                    <a:pt x="183" y="466"/>
                  </a:cubicBezTo>
                  <a:cubicBezTo>
                    <a:pt x="160" y="466"/>
                    <a:pt x="142" y="484"/>
                    <a:pt x="142" y="506"/>
                  </a:cubicBezTo>
                  <a:close/>
                  <a:moveTo>
                    <a:pt x="237" y="525"/>
                  </a:moveTo>
                  <a:cubicBezTo>
                    <a:pt x="229" y="548"/>
                    <a:pt x="208" y="564"/>
                    <a:pt x="183" y="564"/>
                  </a:cubicBezTo>
                  <a:cubicBezTo>
                    <a:pt x="157" y="564"/>
                    <a:pt x="136" y="548"/>
                    <a:pt x="128" y="525"/>
                  </a:cubicBezTo>
                  <a:cubicBezTo>
                    <a:pt x="85" y="548"/>
                    <a:pt x="56" y="591"/>
                    <a:pt x="55" y="594"/>
                  </a:cubicBezTo>
                  <a:cubicBezTo>
                    <a:pt x="52" y="597"/>
                    <a:pt x="52" y="601"/>
                    <a:pt x="54" y="605"/>
                  </a:cubicBezTo>
                  <a:cubicBezTo>
                    <a:pt x="56" y="608"/>
                    <a:pt x="60" y="610"/>
                    <a:pt x="64" y="610"/>
                  </a:cubicBezTo>
                  <a:lnTo>
                    <a:pt x="302" y="610"/>
                  </a:lnTo>
                  <a:lnTo>
                    <a:pt x="302" y="610"/>
                  </a:lnTo>
                  <a:cubicBezTo>
                    <a:pt x="308" y="610"/>
                    <a:pt x="312" y="605"/>
                    <a:pt x="312" y="599"/>
                  </a:cubicBezTo>
                  <a:cubicBezTo>
                    <a:pt x="312" y="597"/>
                    <a:pt x="312" y="595"/>
                    <a:pt x="310" y="593"/>
                  </a:cubicBezTo>
                  <a:cubicBezTo>
                    <a:pt x="306" y="587"/>
                    <a:pt x="278" y="547"/>
                    <a:pt x="237" y="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542776" y="1863403"/>
              <a:ext cx="500404" cy="496711"/>
            </a:xfrm>
            <a:custGeom>
              <a:avLst/>
              <a:gdLst>
                <a:gd name="T0" fmla="*/ 553 w 612"/>
                <a:gd name="T1" fmla="*/ 521 h 605"/>
                <a:gd name="T2" fmla="*/ 490 w 612"/>
                <a:gd name="T3" fmla="*/ 521 h 605"/>
                <a:gd name="T4" fmla="*/ 590 w 612"/>
                <a:gd name="T5" fmla="*/ 59 h 605"/>
                <a:gd name="T6" fmla="*/ 508 w 612"/>
                <a:gd name="T7" fmla="*/ 0 h 605"/>
                <a:gd name="T8" fmla="*/ 288 w 612"/>
                <a:gd name="T9" fmla="*/ 196 h 605"/>
                <a:gd name="T10" fmla="*/ 256 w 612"/>
                <a:gd name="T11" fmla="*/ 241 h 605"/>
                <a:gd name="T12" fmla="*/ 229 w 612"/>
                <a:gd name="T13" fmla="*/ 254 h 605"/>
                <a:gd name="T14" fmla="*/ 232 w 612"/>
                <a:gd name="T15" fmla="*/ 338 h 605"/>
                <a:gd name="T16" fmla="*/ 55 w 612"/>
                <a:gd name="T17" fmla="*/ 492 h 605"/>
                <a:gd name="T18" fmla="*/ 35 w 612"/>
                <a:gd name="T19" fmla="*/ 605 h 605"/>
                <a:gd name="T20" fmla="*/ 127 w 612"/>
                <a:gd name="T21" fmla="*/ 513 h 605"/>
                <a:gd name="T22" fmla="*/ 271 w 612"/>
                <a:gd name="T23" fmla="*/ 377 h 605"/>
                <a:gd name="T24" fmla="*/ 352 w 612"/>
                <a:gd name="T25" fmla="*/ 377 h 605"/>
                <a:gd name="T26" fmla="*/ 375 w 612"/>
                <a:gd name="T27" fmla="*/ 326 h 605"/>
                <a:gd name="T28" fmla="*/ 410 w 612"/>
                <a:gd name="T29" fmla="*/ 319 h 605"/>
                <a:gd name="T30" fmla="*/ 590 w 612"/>
                <a:gd name="T31" fmla="*/ 59 h 605"/>
                <a:gd name="T32" fmla="*/ 239 w 612"/>
                <a:gd name="T33" fmla="*/ 197 h 605"/>
                <a:gd name="T34" fmla="*/ 246 w 612"/>
                <a:gd name="T35" fmla="*/ 190 h 605"/>
                <a:gd name="T36" fmla="*/ 266 w 612"/>
                <a:gd name="T37" fmla="*/ 171 h 605"/>
                <a:gd name="T38" fmla="*/ 131 w 612"/>
                <a:gd name="T39" fmla="*/ 1 h 605"/>
                <a:gd name="T40" fmla="*/ 171 w 612"/>
                <a:gd name="T41" fmla="*/ 97 h 605"/>
                <a:gd name="T42" fmla="*/ 13 w 612"/>
                <a:gd name="T43" fmla="*/ 118 h 605"/>
                <a:gd name="T44" fmla="*/ 141 w 612"/>
                <a:gd name="T45" fmla="*/ 272 h 605"/>
                <a:gd name="T46" fmla="*/ 185 w 612"/>
                <a:gd name="T47" fmla="*/ 263 h 605"/>
                <a:gd name="T48" fmla="*/ 221 w 612"/>
                <a:gd name="T49" fmla="*/ 215 h 605"/>
                <a:gd name="T50" fmla="*/ 409 w 612"/>
                <a:gd name="T51" fmla="*/ 368 h 605"/>
                <a:gd name="T52" fmla="*/ 376 w 612"/>
                <a:gd name="T53" fmla="*/ 401 h 605"/>
                <a:gd name="T54" fmla="*/ 451 w 612"/>
                <a:gd name="T55" fmla="*/ 529 h 605"/>
                <a:gd name="T56" fmla="*/ 529 w 612"/>
                <a:gd name="T57" fmla="*/ 605 h 605"/>
                <a:gd name="T58" fmla="*/ 597 w 612"/>
                <a:gd name="T59" fmla="*/ 502 h 605"/>
                <a:gd name="T60" fmla="*/ 427 w 612"/>
                <a:gd name="T61" fmla="*/ 350 h 605"/>
                <a:gd name="T62" fmla="*/ 401 w 612"/>
                <a:gd name="T63" fmla="*/ 35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2" h="605">
                  <a:moveTo>
                    <a:pt x="522" y="490"/>
                  </a:moveTo>
                  <a:cubicBezTo>
                    <a:pt x="539" y="490"/>
                    <a:pt x="553" y="504"/>
                    <a:pt x="553" y="521"/>
                  </a:cubicBezTo>
                  <a:cubicBezTo>
                    <a:pt x="553" y="539"/>
                    <a:pt x="539" y="553"/>
                    <a:pt x="522" y="553"/>
                  </a:cubicBezTo>
                  <a:cubicBezTo>
                    <a:pt x="504" y="553"/>
                    <a:pt x="490" y="539"/>
                    <a:pt x="490" y="521"/>
                  </a:cubicBezTo>
                  <a:cubicBezTo>
                    <a:pt x="490" y="504"/>
                    <a:pt x="504" y="490"/>
                    <a:pt x="522" y="490"/>
                  </a:cubicBezTo>
                  <a:close/>
                  <a:moveTo>
                    <a:pt x="590" y="59"/>
                  </a:moveTo>
                  <a:lnTo>
                    <a:pt x="548" y="17"/>
                  </a:lnTo>
                  <a:cubicBezTo>
                    <a:pt x="537" y="5"/>
                    <a:pt x="522" y="0"/>
                    <a:pt x="508" y="0"/>
                  </a:cubicBezTo>
                  <a:cubicBezTo>
                    <a:pt x="493" y="0"/>
                    <a:pt x="478" y="5"/>
                    <a:pt x="467" y="17"/>
                  </a:cubicBezTo>
                  <a:lnTo>
                    <a:pt x="288" y="196"/>
                  </a:lnTo>
                  <a:cubicBezTo>
                    <a:pt x="293" y="207"/>
                    <a:pt x="289" y="223"/>
                    <a:pt x="281" y="231"/>
                  </a:cubicBezTo>
                  <a:cubicBezTo>
                    <a:pt x="275" y="237"/>
                    <a:pt x="265" y="241"/>
                    <a:pt x="256" y="241"/>
                  </a:cubicBezTo>
                  <a:cubicBezTo>
                    <a:pt x="252" y="241"/>
                    <a:pt x="249" y="240"/>
                    <a:pt x="245" y="239"/>
                  </a:cubicBezTo>
                  <a:lnTo>
                    <a:pt x="229" y="254"/>
                  </a:lnTo>
                  <a:cubicBezTo>
                    <a:pt x="207" y="277"/>
                    <a:pt x="207" y="313"/>
                    <a:pt x="229" y="335"/>
                  </a:cubicBezTo>
                  <a:lnTo>
                    <a:pt x="232" y="338"/>
                  </a:lnTo>
                  <a:lnTo>
                    <a:pt x="92" y="478"/>
                  </a:lnTo>
                  <a:lnTo>
                    <a:pt x="55" y="492"/>
                  </a:lnTo>
                  <a:lnTo>
                    <a:pt x="0" y="570"/>
                  </a:lnTo>
                  <a:lnTo>
                    <a:pt x="35" y="605"/>
                  </a:lnTo>
                  <a:lnTo>
                    <a:pt x="113" y="551"/>
                  </a:lnTo>
                  <a:lnTo>
                    <a:pt x="127" y="513"/>
                  </a:lnTo>
                  <a:lnTo>
                    <a:pt x="267" y="373"/>
                  </a:lnTo>
                  <a:lnTo>
                    <a:pt x="271" y="377"/>
                  </a:lnTo>
                  <a:cubicBezTo>
                    <a:pt x="283" y="388"/>
                    <a:pt x="297" y="394"/>
                    <a:pt x="312" y="394"/>
                  </a:cubicBezTo>
                  <a:cubicBezTo>
                    <a:pt x="326" y="394"/>
                    <a:pt x="341" y="388"/>
                    <a:pt x="352" y="377"/>
                  </a:cubicBezTo>
                  <a:lnTo>
                    <a:pt x="368" y="361"/>
                  </a:lnTo>
                  <a:cubicBezTo>
                    <a:pt x="363" y="351"/>
                    <a:pt x="367" y="335"/>
                    <a:pt x="375" y="326"/>
                  </a:cubicBezTo>
                  <a:cubicBezTo>
                    <a:pt x="381" y="320"/>
                    <a:pt x="391" y="317"/>
                    <a:pt x="399" y="317"/>
                  </a:cubicBezTo>
                  <a:cubicBezTo>
                    <a:pt x="403" y="317"/>
                    <a:pt x="407" y="317"/>
                    <a:pt x="410" y="319"/>
                  </a:cubicBezTo>
                  <a:lnTo>
                    <a:pt x="590" y="139"/>
                  </a:lnTo>
                  <a:cubicBezTo>
                    <a:pt x="612" y="117"/>
                    <a:pt x="612" y="81"/>
                    <a:pt x="590" y="59"/>
                  </a:cubicBezTo>
                  <a:close/>
                  <a:moveTo>
                    <a:pt x="221" y="215"/>
                  </a:moveTo>
                  <a:lnTo>
                    <a:pt x="239" y="197"/>
                  </a:lnTo>
                  <a:lnTo>
                    <a:pt x="255" y="206"/>
                  </a:lnTo>
                  <a:lnTo>
                    <a:pt x="246" y="190"/>
                  </a:lnTo>
                  <a:lnTo>
                    <a:pt x="264" y="172"/>
                  </a:lnTo>
                  <a:lnTo>
                    <a:pt x="266" y="171"/>
                  </a:lnTo>
                  <a:cubicBezTo>
                    <a:pt x="270" y="161"/>
                    <a:pt x="272" y="151"/>
                    <a:pt x="272" y="141"/>
                  </a:cubicBezTo>
                  <a:cubicBezTo>
                    <a:pt x="272" y="69"/>
                    <a:pt x="203" y="0"/>
                    <a:pt x="131" y="1"/>
                  </a:cubicBezTo>
                  <a:cubicBezTo>
                    <a:pt x="131" y="1"/>
                    <a:pt x="123" y="9"/>
                    <a:pt x="118" y="13"/>
                  </a:cubicBezTo>
                  <a:cubicBezTo>
                    <a:pt x="176" y="71"/>
                    <a:pt x="171" y="62"/>
                    <a:pt x="171" y="97"/>
                  </a:cubicBezTo>
                  <a:cubicBezTo>
                    <a:pt x="171" y="126"/>
                    <a:pt x="125" y="171"/>
                    <a:pt x="97" y="171"/>
                  </a:cubicBezTo>
                  <a:cubicBezTo>
                    <a:pt x="61" y="171"/>
                    <a:pt x="72" y="177"/>
                    <a:pt x="13" y="118"/>
                  </a:cubicBezTo>
                  <a:cubicBezTo>
                    <a:pt x="9" y="123"/>
                    <a:pt x="1" y="131"/>
                    <a:pt x="1" y="131"/>
                  </a:cubicBezTo>
                  <a:cubicBezTo>
                    <a:pt x="2" y="203"/>
                    <a:pt x="70" y="272"/>
                    <a:pt x="141" y="272"/>
                  </a:cubicBezTo>
                  <a:cubicBezTo>
                    <a:pt x="154" y="272"/>
                    <a:pt x="168" y="267"/>
                    <a:pt x="182" y="261"/>
                  </a:cubicBezTo>
                  <a:lnTo>
                    <a:pt x="185" y="263"/>
                  </a:lnTo>
                  <a:cubicBezTo>
                    <a:pt x="189" y="251"/>
                    <a:pt x="196" y="240"/>
                    <a:pt x="206" y="231"/>
                  </a:cubicBezTo>
                  <a:lnTo>
                    <a:pt x="221" y="215"/>
                  </a:lnTo>
                  <a:close/>
                  <a:moveTo>
                    <a:pt x="401" y="352"/>
                  </a:moveTo>
                  <a:lnTo>
                    <a:pt x="409" y="368"/>
                  </a:lnTo>
                  <a:lnTo>
                    <a:pt x="392" y="385"/>
                  </a:lnTo>
                  <a:lnTo>
                    <a:pt x="376" y="401"/>
                  </a:lnTo>
                  <a:cubicBezTo>
                    <a:pt x="367" y="410"/>
                    <a:pt x="356" y="417"/>
                    <a:pt x="343" y="422"/>
                  </a:cubicBezTo>
                  <a:lnTo>
                    <a:pt x="451" y="529"/>
                  </a:lnTo>
                  <a:lnTo>
                    <a:pt x="502" y="597"/>
                  </a:lnTo>
                  <a:lnTo>
                    <a:pt x="529" y="605"/>
                  </a:lnTo>
                  <a:lnTo>
                    <a:pt x="604" y="529"/>
                  </a:lnTo>
                  <a:lnTo>
                    <a:pt x="597" y="502"/>
                  </a:lnTo>
                  <a:lnTo>
                    <a:pt x="529" y="451"/>
                  </a:lnTo>
                  <a:lnTo>
                    <a:pt x="427" y="350"/>
                  </a:lnTo>
                  <a:lnTo>
                    <a:pt x="417" y="360"/>
                  </a:lnTo>
                  <a:lnTo>
                    <a:pt x="401" y="3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7697305" y="1986095"/>
              <a:ext cx="284815" cy="328502"/>
            </a:xfrm>
            <a:custGeom>
              <a:avLst/>
              <a:gdLst>
                <a:gd name="T0" fmla="*/ 346 w 346"/>
                <a:gd name="T1" fmla="*/ 130 h 401"/>
                <a:gd name="T2" fmla="*/ 346 w 346"/>
                <a:gd name="T3" fmla="*/ 29 h 401"/>
                <a:gd name="T4" fmla="*/ 300 w 346"/>
                <a:gd name="T5" fmla="*/ 29 h 401"/>
                <a:gd name="T6" fmla="*/ 300 w 346"/>
                <a:gd name="T7" fmla="*/ 130 h 401"/>
                <a:gd name="T8" fmla="*/ 176 w 346"/>
                <a:gd name="T9" fmla="*/ 254 h 401"/>
                <a:gd name="T10" fmla="*/ 174 w 346"/>
                <a:gd name="T11" fmla="*/ 254 h 401"/>
                <a:gd name="T12" fmla="*/ 173 w 346"/>
                <a:gd name="T13" fmla="*/ 254 h 401"/>
                <a:gd name="T14" fmla="*/ 173 w 346"/>
                <a:gd name="T15" fmla="*/ 254 h 401"/>
                <a:gd name="T16" fmla="*/ 170 w 346"/>
                <a:gd name="T17" fmla="*/ 254 h 401"/>
                <a:gd name="T18" fmla="*/ 46 w 346"/>
                <a:gd name="T19" fmla="*/ 130 h 401"/>
                <a:gd name="T20" fmla="*/ 46 w 346"/>
                <a:gd name="T21" fmla="*/ 29 h 401"/>
                <a:gd name="T22" fmla="*/ 0 w 346"/>
                <a:gd name="T23" fmla="*/ 29 h 401"/>
                <a:gd name="T24" fmla="*/ 0 w 346"/>
                <a:gd name="T25" fmla="*/ 130 h 401"/>
                <a:gd name="T26" fmla="*/ 146 w 346"/>
                <a:gd name="T27" fmla="*/ 299 h 401"/>
                <a:gd name="T28" fmla="*/ 146 w 346"/>
                <a:gd name="T29" fmla="*/ 372 h 401"/>
                <a:gd name="T30" fmla="*/ 42 w 346"/>
                <a:gd name="T31" fmla="*/ 401 h 401"/>
                <a:gd name="T32" fmla="*/ 304 w 346"/>
                <a:gd name="T33" fmla="*/ 401 h 401"/>
                <a:gd name="T34" fmla="*/ 200 w 346"/>
                <a:gd name="T35" fmla="*/ 371 h 401"/>
                <a:gd name="T36" fmla="*/ 200 w 346"/>
                <a:gd name="T37" fmla="*/ 299 h 401"/>
                <a:gd name="T38" fmla="*/ 346 w 346"/>
                <a:gd name="T39" fmla="*/ 13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6" h="401">
                  <a:moveTo>
                    <a:pt x="346" y="130"/>
                  </a:moveTo>
                  <a:lnTo>
                    <a:pt x="346" y="29"/>
                  </a:lnTo>
                  <a:cubicBezTo>
                    <a:pt x="346" y="0"/>
                    <a:pt x="300" y="0"/>
                    <a:pt x="300" y="29"/>
                  </a:cubicBezTo>
                  <a:lnTo>
                    <a:pt x="300" y="130"/>
                  </a:lnTo>
                  <a:cubicBezTo>
                    <a:pt x="300" y="199"/>
                    <a:pt x="245" y="254"/>
                    <a:pt x="176" y="254"/>
                  </a:cubicBezTo>
                  <a:cubicBezTo>
                    <a:pt x="176" y="254"/>
                    <a:pt x="175" y="254"/>
                    <a:pt x="174" y="254"/>
                  </a:cubicBezTo>
                  <a:lnTo>
                    <a:pt x="173" y="254"/>
                  </a:lnTo>
                  <a:lnTo>
                    <a:pt x="173" y="254"/>
                  </a:lnTo>
                  <a:cubicBezTo>
                    <a:pt x="172" y="254"/>
                    <a:pt x="171" y="254"/>
                    <a:pt x="170" y="254"/>
                  </a:cubicBezTo>
                  <a:cubicBezTo>
                    <a:pt x="102" y="254"/>
                    <a:pt x="46" y="199"/>
                    <a:pt x="46" y="130"/>
                  </a:cubicBezTo>
                  <a:lnTo>
                    <a:pt x="46" y="29"/>
                  </a:lnTo>
                  <a:cubicBezTo>
                    <a:pt x="46" y="0"/>
                    <a:pt x="0" y="0"/>
                    <a:pt x="0" y="29"/>
                  </a:cubicBezTo>
                  <a:cubicBezTo>
                    <a:pt x="0" y="43"/>
                    <a:pt x="0" y="130"/>
                    <a:pt x="0" y="130"/>
                  </a:cubicBezTo>
                  <a:cubicBezTo>
                    <a:pt x="0" y="216"/>
                    <a:pt x="63" y="287"/>
                    <a:pt x="146" y="299"/>
                  </a:cubicBezTo>
                  <a:lnTo>
                    <a:pt x="146" y="372"/>
                  </a:lnTo>
                  <a:lnTo>
                    <a:pt x="42" y="401"/>
                  </a:lnTo>
                  <a:lnTo>
                    <a:pt x="304" y="401"/>
                  </a:lnTo>
                  <a:lnTo>
                    <a:pt x="200" y="371"/>
                  </a:lnTo>
                  <a:lnTo>
                    <a:pt x="200" y="299"/>
                  </a:lnTo>
                  <a:cubicBezTo>
                    <a:pt x="283" y="287"/>
                    <a:pt x="346" y="216"/>
                    <a:pt x="346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7770486" y="1859444"/>
              <a:ext cx="138452" cy="298818"/>
            </a:xfrm>
            <a:custGeom>
              <a:avLst/>
              <a:gdLst>
                <a:gd name="T0" fmla="*/ 83 w 168"/>
                <a:gd name="T1" fmla="*/ 365 h 365"/>
                <a:gd name="T2" fmla="*/ 84 w 168"/>
                <a:gd name="T3" fmla="*/ 365 h 365"/>
                <a:gd name="T4" fmla="*/ 86 w 168"/>
                <a:gd name="T5" fmla="*/ 365 h 365"/>
                <a:gd name="T6" fmla="*/ 168 w 168"/>
                <a:gd name="T7" fmla="*/ 282 h 365"/>
                <a:gd name="T8" fmla="*/ 168 w 168"/>
                <a:gd name="T9" fmla="*/ 83 h 365"/>
                <a:gd name="T10" fmla="*/ 86 w 168"/>
                <a:gd name="T11" fmla="*/ 0 h 365"/>
                <a:gd name="T12" fmla="*/ 84 w 168"/>
                <a:gd name="T13" fmla="*/ 0 h 365"/>
                <a:gd name="T14" fmla="*/ 83 w 168"/>
                <a:gd name="T15" fmla="*/ 0 h 365"/>
                <a:gd name="T16" fmla="*/ 0 w 168"/>
                <a:gd name="T17" fmla="*/ 83 h 365"/>
                <a:gd name="T18" fmla="*/ 0 w 168"/>
                <a:gd name="T19" fmla="*/ 282 h 365"/>
                <a:gd name="T20" fmla="*/ 83 w 168"/>
                <a:gd name="T21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365">
                  <a:moveTo>
                    <a:pt x="83" y="365"/>
                  </a:moveTo>
                  <a:cubicBezTo>
                    <a:pt x="83" y="365"/>
                    <a:pt x="84" y="365"/>
                    <a:pt x="84" y="365"/>
                  </a:cubicBezTo>
                  <a:cubicBezTo>
                    <a:pt x="85" y="365"/>
                    <a:pt x="85" y="365"/>
                    <a:pt x="86" y="365"/>
                  </a:cubicBezTo>
                  <a:cubicBezTo>
                    <a:pt x="131" y="365"/>
                    <a:pt x="168" y="328"/>
                    <a:pt x="168" y="282"/>
                  </a:cubicBezTo>
                  <a:lnTo>
                    <a:pt x="168" y="83"/>
                  </a:lnTo>
                  <a:cubicBezTo>
                    <a:pt x="168" y="37"/>
                    <a:pt x="131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84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lnTo>
                    <a:pt x="0" y="282"/>
                  </a:lnTo>
                  <a:cubicBezTo>
                    <a:pt x="0" y="328"/>
                    <a:pt x="37" y="365"/>
                    <a:pt x="83" y="3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5"/>
            <p:cNvSpPr>
              <a:spLocks noEditPoints="1"/>
            </p:cNvSpPr>
            <p:nvPr/>
          </p:nvSpPr>
          <p:spPr bwMode="auto">
            <a:xfrm>
              <a:off x="3382888" y="1099968"/>
              <a:ext cx="361952" cy="494730"/>
            </a:xfrm>
            <a:custGeom>
              <a:avLst/>
              <a:gdLst>
                <a:gd name="T0" fmla="*/ 58 w 443"/>
                <a:gd name="T1" fmla="*/ 98 h 605"/>
                <a:gd name="T2" fmla="*/ 49 w 443"/>
                <a:gd name="T3" fmla="*/ 605 h 605"/>
                <a:gd name="T4" fmla="*/ 443 w 443"/>
                <a:gd name="T5" fmla="*/ 149 h 605"/>
                <a:gd name="T6" fmla="*/ 410 w 443"/>
                <a:gd name="T7" fmla="*/ 159 h 605"/>
                <a:gd name="T8" fmla="*/ 51 w 443"/>
                <a:gd name="T9" fmla="*/ 570 h 605"/>
                <a:gd name="T10" fmla="*/ 192 w 443"/>
                <a:gd name="T11" fmla="*/ 64 h 605"/>
                <a:gd name="T12" fmla="*/ 252 w 443"/>
                <a:gd name="T13" fmla="*/ 64 h 605"/>
                <a:gd name="T14" fmla="*/ 221 w 443"/>
                <a:gd name="T15" fmla="*/ 96 h 605"/>
                <a:gd name="T16" fmla="*/ 155 w 443"/>
                <a:gd name="T17" fmla="*/ 66 h 605"/>
                <a:gd name="T18" fmla="*/ 81 w 443"/>
                <a:gd name="T19" fmla="*/ 153 h 605"/>
                <a:gd name="T20" fmla="*/ 362 w 443"/>
                <a:gd name="T21" fmla="*/ 153 h 605"/>
                <a:gd name="T22" fmla="*/ 288 w 443"/>
                <a:gd name="T23" fmla="*/ 66 h 605"/>
                <a:gd name="T24" fmla="*/ 155 w 443"/>
                <a:gd name="T25" fmla="*/ 66 h 605"/>
                <a:gd name="T26" fmla="*/ 156 w 443"/>
                <a:gd name="T27" fmla="*/ 459 h 605"/>
                <a:gd name="T28" fmla="*/ 107 w 443"/>
                <a:gd name="T29" fmla="*/ 473 h 605"/>
                <a:gd name="T30" fmla="*/ 97 w 443"/>
                <a:gd name="T31" fmla="*/ 484 h 605"/>
                <a:gd name="T32" fmla="*/ 156 w 443"/>
                <a:gd name="T33" fmla="*/ 489 h 605"/>
                <a:gd name="T34" fmla="*/ 94 w 443"/>
                <a:gd name="T35" fmla="*/ 519 h 605"/>
                <a:gd name="T36" fmla="*/ 172 w 443"/>
                <a:gd name="T37" fmla="*/ 481 h 605"/>
                <a:gd name="T38" fmla="*/ 172 w 443"/>
                <a:gd name="T39" fmla="*/ 456 h 605"/>
                <a:gd name="T40" fmla="*/ 78 w 443"/>
                <a:gd name="T41" fmla="*/ 461 h 605"/>
                <a:gd name="T42" fmla="*/ 152 w 443"/>
                <a:gd name="T43" fmla="*/ 539 h 605"/>
                <a:gd name="T44" fmla="*/ 152 w 443"/>
                <a:gd name="T45" fmla="*/ 237 h 605"/>
                <a:gd name="T46" fmla="*/ 107 w 443"/>
                <a:gd name="T47" fmla="*/ 251 h 605"/>
                <a:gd name="T48" fmla="*/ 123 w 443"/>
                <a:gd name="T49" fmla="*/ 291 h 605"/>
                <a:gd name="T50" fmla="*/ 94 w 443"/>
                <a:gd name="T51" fmla="*/ 302 h 605"/>
                <a:gd name="T52" fmla="*/ 152 w 443"/>
                <a:gd name="T53" fmla="*/ 222 h 605"/>
                <a:gd name="T54" fmla="*/ 78 w 443"/>
                <a:gd name="T55" fmla="*/ 300 h 605"/>
                <a:gd name="T56" fmla="*/ 171 w 443"/>
                <a:gd name="T57" fmla="*/ 255 h 605"/>
                <a:gd name="T58" fmla="*/ 170 w 443"/>
                <a:gd name="T59" fmla="*/ 234 h 605"/>
                <a:gd name="T60" fmla="*/ 156 w 443"/>
                <a:gd name="T61" fmla="*/ 357 h 605"/>
                <a:gd name="T62" fmla="*/ 97 w 443"/>
                <a:gd name="T63" fmla="*/ 372 h 605"/>
                <a:gd name="T64" fmla="*/ 156 w 443"/>
                <a:gd name="T65" fmla="*/ 412 h 605"/>
                <a:gd name="T66" fmla="*/ 171 w 443"/>
                <a:gd name="T67" fmla="*/ 345 h 605"/>
                <a:gd name="T68" fmla="*/ 78 w 443"/>
                <a:gd name="T69" fmla="*/ 349 h 605"/>
                <a:gd name="T70" fmla="*/ 156 w 443"/>
                <a:gd name="T71" fmla="*/ 427 h 605"/>
                <a:gd name="T72" fmla="*/ 205 w 443"/>
                <a:gd name="T73" fmla="*/ 330 h 605"/>
                <a:gd name="T74" fmla="*/ 232 w 443"/>
                <a:gd name="T75" fmla="*/ 513 h 605"/>
                <a:gd name="T76" fmla="*/ 356 w 443"/>
                <a:gd name="T77" fmla="*/ 475 h 605"/>
                <a:gd name="T78" fmla="*/ 227 w 443"/>
                <a:gd name="T79" fmla="*/ 508 h 605"/>
                <a:gd name="T80" fmla="*/ 356 w 443"/>
                <a:gd name="T81" fmla="*/ 360 h 605"/>
                <a:gd name="T82" fmla="*/ 227 w 443"/>
                <a:gd name="T83" fmla="*/ 291 h 605"/>
                <a:gd name="T84" fmla="*/ 227 w 443"/>
                <a:gd name="T85" fmla="*/ 25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3" h="605">
                  <a:moveTo>
                    <a:pt x="34" y="159"/>
                  </a:moveTo>
                  <a:cubicBezTo>
                    <a:pt x="34" y="142"/>
                    <a:pt x="42" y="134"/>
                    <a:pt x="58" y="133"/>
                  </a:cubicBezTo>
                  <a:lnTo>
                    <a:pt x="58" y="98"/>
                  </a:lnTo>
                  <a:cubicBezTo>
                    <a:pt x="27" y="99"/>
                    <a:pt x="0" y="118"/>
                    <a:pt x="0" y="149"/>
                  </a:cubicBezTo>
                  <a:lnTo>
                    <a:pt x="0" y="556"/>
                  </a:lnTo>
                  <a:cubicBezTo>
                    <a:pt x="0" y="581"/>
                    <a:pt x="24" y="605"/>
                    <a:pt x="49" y="605"/>
                  </a:cubicBezTo>
                  <a:lnTo>
                    <a:pt x="394" y="605"/>
                  </a:lnTo>
                  <a:cubicBezTo>
                    <a:pt x="419" y="605"/>
                    <a:pt x="443" y="581"/>
                    <a:pt x="443" y="556"/>
                  </a:cubicBezTo>
                  <a:lnTo>
                    <a:pt x="443" y="149"/>
                  </a:lnTo>
                  <a:cubicBezTo>
                    <a:pt x="443" y="118"/>
                    <a:pt x="416" y="99"/>
                    <a:pt x="385" y="98"/>
                  </a:cubicBezTo>
                  <a:lnTo>
                    <a:pt x="385" y="133"/>
                  </a:lnTo>
                  <a:cubicBezTo>
                    <a:pt x="402" y="134"/>
                    <a:pt x="410" y="142"/>
                    <a:pt x="410" y="159"/>
                  </a:cubicBezTo>
                  <a:lnTo>
                    <a:pt x="410" y="545"/>
                  </a:lnTo>
                  <a:cubicBezTo>
                    <a:pt x="410" y="557"/>
                    <a:pt x="404" y="570"/>
                    <a:pt x="393" y="570"/>
                  </a:cubicBezTo>
                  <a:lnTo>
                    <a:pt x="51" y="570"/>
                  </a:lnTo>
                  <a:cubicBezTo>
                    <a:pt x="37" y="570"/>
                    <a:pt x="34" y="556"/>
                    <a:pt x="34" y="542"/>
                  </a:cubicBezTo>
                  <a:lnTo>
                    <a:pt x="34" y="159"/>
                  </a:lnTo>
                  <a:close/>
                  <a:moveTo>
                    <a:pt x="192" y="64"/>
                  </a:moveTo>
                  <a:cubicBezTo>
                    <a:pt x="192" y="50"/>
                    <a:pt x="205" y="37"/>
                    <a:pt x="219" y="37"/>
                  </a:cubicBezTo>
                  <a:lnTo>
                    <a:pt x="224" y="37"/>
                  </a:lnTo>
                  <a:cubicBezTo>
                    <a:pt x="238" y="37"/>
                    <a:pt x="252" y="50"/>
                    <a:pt x="252" y="64"/>
                  </a:cubicBezTo>
                  <a:lnTo>
                    <a:pt x="252" y="67"/>
                  </a:lnTo>
                  <a:cubicBezTo>
                    <a:pt x="252" y="83"/>
                    <a:pt x="238" y="96"/>
                    <a:pt x="222" y="96"/>
                  </a:cubicBezTo>
                  <a:lnTo>
                    <a:pt x="221" y="96"/>
                  </a:lnTo>
                  <a:cubicBezTo>
                    <a:pt x="205" y="96"/>
                    <a:pt x="192" y="83"/>
                    <a:pt x="192" y="67"/>
                  </a:cubicBezTo>
                  <a:lnTo>
                    <a:pt x="192" y="64"/>
                  </a:lnTo>
                  <a:close/>
                  <a:moveTo>
                    <a:pt x="155" y="66"/>
                  </a:moveTo>
                  <a:lnTo>
                    <a:pt x="106" y="66"/>
                  </a:lnTo>
                  <a:cubicBezTo>
                    <a:pt x="89" y="66"/>
                    <a:pt x="81" y="74"/>
                    <a:pt x="81" y="90"/>
                  </a:cubicBezTo>
                  <a:lnTo>
                    <a:pt x="81" y="153"/>
                  </a:lnTo>
                  <a:cubicBezTo>
                    <a:pt x="81" y="164"/>
                    <a:pt x="88" y="175"/>
                    <a:pt x="98" y="175"/>
                  </a:cubicBezTo>
                  <a:lnTo>
                    <a:pt x="345" y="175"/>
                  </a:lnTo>
                  <a:cubicBezTo>
                    <a:pt x="355" y="175"/>
                    <a:pt x="362" y="164"/>
                    <a:pt x="362" y="153"/>
                  </a:cubicBezTo>
                  <a:lnTo>
                    <a:pt x="362" y="90"/>
                  </a:lnTo>
                  <a:cubicBezTo>
                    <a:pt x="362" y="74"/>
                    <a:pt x="354" y="66"/>
                    <a:pt x="337" y="66"/>
                  </a:cubicBezTo>
                  <a:lnTo>
                    <a:pt x="288" y="66"/>
                  </a:lnTo>
                  <a:cubicBezTo>
                    <a:pt x="288" y="32"/>
                    <a:pt x="260" y="0"/>
                    <a:pt x="227" y="0"/>
                  </a:cubicBezTo>
                  <a:lnTo>
                    <a:pt x="216" y="0"/>
                  </a:lnTo>
                  <a:cubicBezTo>
                    <a:pt x="184" y="0"/>
                    <a:pt x="155" y="32"/>
                    <a:pt x="155" y="66"/>
                  </a:cubicBezTo>
                  <a:close/>
                  <a:moveTo>
                    <a:pt x="94" y="464"/>
                  </a:moveTo>
                  <a:cubicBezTo>
                    <a:pt x="94" y="460"/>
                    <a:pt x="95" y="459"/>
                    <a:pt x="98" y="459"/>
                  </a:cubicBezTo>
                  <a:lnTo>
                    <a:pt x="156" y="459"/>
                  </a:lnTo>
                  <a:lnTo>
                    <a:pt x="156" y="464"/>
                  </a:lnTo>
                  <a:cubicBezTo>
                    <a:pt x="156" y="469"/>
                    <a:pt x="132" y="483"/>
                    <a:pt x="127" y="485"/>
                  </a:cubicBezTo>
                  <a:cubicBezTo>
                    <a:pt x="123" y="482"/>
                    <a:pt x="114" y="473"/>
                    <a:pt x="107" y="473"/>
                  </a:cubicBezTo>
                  <a:lnTo>
                    <a:pt x="106" y="473"/>
                  </a:lnTo>
                  <a:cubicBezTo>
                    <a:pt x="102" y="473"/>
                    <a:pt x="97" y="479"/>
                    <a:pt x="97" y="482"/>
                  </a:cubicBezTo>
                  <a:lnTo>
                    <a:pt x="97" y="484"/>
                  </a:lnTo>
                  <a:cubicBezTo>
                    <a:pt x="97" y="488"/>
                    <a:pt x="118" y="511"/>
                    <a:pt x="123" y="511"/>
                  </a:cubicBezTo>
                  <a:lnTo>
                    <a:pt x="124" y="511"/>
                  </a:lnTo>
                  <a:cubicBezTo>
                    <a:pt x="128" y="511"/>
                    <a:pt x="152" y="492"/>
                    <a:pt x="156" y="489"/>
                  </a:cubicBezTo>
                  <a:cubicBezTo>
                    <a:pt x="156" y="497"/>
                    <a:pt x="160" y="524"/>
                    <a:pt x="152" y="524"/>
                  </a:cubicBezTo>
                  <a:lnTo>
                    <a:pt x="98" y="524"/>
                  </a:lnTo>
                  <a:cubicBezTo>
                    <a:pt x="95" y="524"/>
                    <a:pt x="94" y="523"/>
                    <a:pt x="94" y="519"/>
                  </a:cubicBezTo>
                  <a:lnTo>
                    <a:pt x="94" y="464"/>
                  </a:lnTo>
                  <a:close/>
                  <a:moveTo>
                    <a:pt x="152" y="539"/>
                  </a:moveTo>
                  <a:cubicBezTo>
                    <a:pt x="181" y="539"/>
                    <a:pt x="170" y="508"/>
                    <a:pt x="172" y="481"/>
                  </a:cubicBezTo>
                  <a:cubicBezTo>
                    <a:pt x="173" y="467"/>
                    <a:pt x="207" y="455"/>
                    <a:pt x="210" y="443"/>
                  </a:cubicBezTo>
                  <a:lnTo>
                    <a:pt x="206" y="443"/>
                  </a:lnTo>
                  <a:cubicBezTo>
                    <a:pt x="195" y="443"/>
                    <a:pt x="179" y="452"/>
                    <a:pt x="172" y="456"/>
                  </a:cubicBezTo>
                  <a:cubicBezTo>
                    <a:pt x="168" y="451"/>
                    <a:pt x="164" y="444"/>
                    <a:pt x="155" y="444"/>
                  </a:cubicBezTo>
                  <a:lnTo>
                    <a:pt x="95" y="444"/>
                  </a:lnTo>
                  <a:cubicBezTo>
                    <a:pt x="86" y="444"/>
                    <a:pt x="78" y="452"/>
                    <a:pt x="78" y="461"/>
                  </a:cubicBezTo>
                  <a:lnTo>
                    <a:pt x="78" y="522"/>
                  </a:lnTo>
                  <a:cubicBezTo>
                    <a:pt x="78" y="533"/>
                    <a:pt x="87" y="539"/>
                    <a:pt x="98" y="539"/>
                  </a:cubicBezTo>
                  <a:lnTo>
                    <a:pt x="152" y="539"/>
                  </a:lnTo>
                  <a:close/>
                  <a:moveTo>
                    <a:pt x="94" y="242"/>
                  </a:moveTo>
                  <a:cubicBezTo>
                    <a:pt x="94" y="238"/>
                    <a:pt x="95" y="237"/>
                    <a:pt x="98" y="237"/>
                  </a:cubicBezTo>
                  <a:lnTo>
                    <a:pt x="152" y="237"/>
                  </a:lnTo>
                  <a:cubicBezTo>
                    <a:pt x="155" y="237"/>
                    <a:pt x="156" y="238"/>
                    <a:pt x="156" y="242"/>
                  </a:cubicBezTo>
                  <a:cubicBezTo>
                    <a:pt x="156" y="246"/>
                    <a:pt x="130" y="263"/>
                    <a:pt x="127" y="263"/>
                  </a:cubicBezTo>
                  <a:cubicBezTo>
                    <a:pt x="124" y="263"/>
                    <a:pt x="116" y="251"/>
                    <a:pt x="107" y="251"/>
                  </a:cubicBezTo>
                  <a:cubicBezTo>
                    <a:pt x="103" y="251"/>
                    <a:pt x="97" y="256"/>
                    <a:pt x="97" y="260"/>
                  </a:cubicBezTo>
                  <a:lnTo>
                    <a:pt x="97" y="262"/>
                  </a:lnTo>
                  <a:cubicBezTo>
                    <a:pt x="97" y="268"/>
                    <a:pt x="118" y="288"/>
                    <a:pt x="123" y="291"/>
                  </a:cubicBezTo>
                  <a:lnTo>
                    <a:pt x="156" y="266"/>
                  </a:lnTo>
                  <a:lnTo>
                    <a:pt x="156" y="302"/>
                  </a:lnTo>
                  <a:lnTo>
                    <a:pt x="94" y="302"/>
                  </a:lnTo>
                  <a:lnTo>
                    <a:pt x="94" y="242"/>
                  </a:lnTo>
                  <a:close/>
                  <a:moveTo>
                    <a:pt x="170" y="234"/>
                  </a:moveTo>
                  <a:cubicBezTo>
                    <a:pt x="168" y="226"/>
                    <a:pt x="162" y="222"/>
                    <a:pt x="152" y="222"/>
                  </a:cubicBezTo>
                  <a:lnTo>
                    <a:pt x="98" y="222"/>
                  </a:lnTo>
                  <a:cubicBezTo>
                    <a:pt x="87" y="222"/>
                    <a:pt x="78" y="229"/>
                    <a:pt x="78" y="239"/>
                  </a:cubicBezTo>
                  <a:lnTo>
                    <a:pt x="78" y="300"/>
                  </a:lnTo>
                  <a:cubicBezTo>
                    <a:pt x="78" y="309"/>
                    <a:pt x="86" y="317"/>
                    <a:pt x="95" y="317"/>
                  </a:cubicBezTo>
                  <a:lnTo>
                    <a:pt x="155" y="317"/>
                  </a:lnTo>
                  <a:cubicBezTo>
                    <a:pt x="179" y="317"/>
                    <a:pt x="172" y="279"/>
                    <a:pt x="171" y="255"/>
                  </a:cubicBezTo>
                  <a:lnTo>
                    <a:pt x="210" y="222"/>
                  </a:lnTo>
                  <a:cubicBezTo>
                    <a:pt x="210" y="222"/>
                    <a:pt x="207" y="221"/>
                    <a:pt x="207" y="221"/>
                  </a:cubicBezTo>
                  <a:cubicBezTo>
                    <a:pt x="192" y="221"/>
                    <a:pt x="180" y="234"/>
                    <a:pt x="170" y="234"/>
                  </a:cubicBezTo>
                  <a:close/>
                  <a:moveTo>
                    <a:pt x="94" y="349"/>
                  </a:moveTo>
                  <a:lnTo>
                    <a:pt x="156" y="349"/>
                  </a:lnTo>
                  <a:lnTo>
                    <a:pt x="156" y="357"/>
                  </a:lnTo>
                  <a:lnTo>
                    <a:pt x="127" y="375"/>
                  </a:lnTo>
                  <a:lnTo>
                    <a:pt x="108" y="361"/>
                  </a:lnTo>
                  <a:cubicBezTo>
                    <a:pt x="103" y="364"/>
                    <a:pt x="97" y="365"/>
                    <a:pt x="97" y="372"/>
                  </a:cubicBezTo>
                  <a:cubicBezTo>
                    <a:pt x="97" y="377"/>
                    <a:pt x="118" y="401"/>
                    <a:pt x="123" y="401"/>
                  </a:cubicBezTo>
                  <a:cubicBezTo>
                    <a:pt x="130" y="401"/>
                    <a:pt x="148" y="380"/>
                    <a:pt x="156" y="378"/>
                  </a:cubicBezTo>
                  <a:lnTo>
                    <a:pt x="156" y="412"/>
                  </a:lnTo>
                  <a:lnTo>
                    <a:pt x="94" y="412"/>
                  </a:lnTo>
                  <a:lnTo>
                    <a:pt x="94" y="349"/>
                  </a:lnTo>
                  <a:close/>
                  <a:moveTo>
                    <a:pt x="171" y="345"/>
                  </a:moveTo>
                  <a:cubicBezTo>
                    <a:pt x="169" y="340"/>
                    <a:pt x="165" y="334"/>
                    <a:pt x="156" y="334"/>
                  </a:cubicBezTo>
                  <a:lnTo>
                    <a:pt x="94" y="334"/>
                  </a:lnTo>
                  <a:cubicBezTo>
                    <a:pt x="86" y="334"/>
                    <a:pt x="78" y="341"/>
                    <a:pt x="78" y="349"/>
                  </a:cubicBezTo>
                  <a:lnTo>
                    <a:pt x="78" y="412"/>
                  </a:lnTo>
                  <a:cubicBezTo>
                    <a:pt x="78" y="420"/>
                    <a:pt x="86" y="427"/>
                    <a:pt x="94" y="427"/>
                  </a:cubicBezTo>
                  <a:lnTo>
                    <a:pt x="156" y="427"/>
                  </a:lnTo>
                  <a:cubicBezTo>
                    <a:pt x="179" y="427"/>
                    <a:pt x="172" y="388"/>
                    <a:pt x="171" y="365"/>
                  </a:cubicBezTo>
                  <a:lnTo>
                    <a:pt x="210" y="333"/>
                  </a:lnTo>
                  <a:lnTo>
                    <a:pt x="205" y="330"/>
                  </a:lnTo>
                  <a:lnTo>
                    <a:pt x="171" y="345"/>
                  </a:lnTo>
                  <a:close/>
                  <a:moveTo>
                    <a:pt x="227" y="508"/>
                  </a:moveTo>
                  <a:cubicBezTo>
                    <a:pt x="227" y="512"/>
                    <a:pt x="228" y="513"/>
                    <a:pt x="232" y="513"/>
                  </a:cubicBezTo>
                  <a:lnTo>
                    <a:pt x="351" y="513"/>
                  </a:lnTo>
                  <a:cubicBezTo>
                    <a:pt x="355" y="513"/>
                    <a:pt x="356" y="512"/>
                    <a:pt x="356" y="508"/>
                  </a:cubicBezTo>
                  <a:lnTo>
                    <a:pt x="356" y="475"/>
                  </a:lnTo>
                  <a:cubicBezTo>
                    <a:pt x="356" y="471"/>
                    <a:pt x="355" y="470"/>
                    <a:pt x="351" y="470"/>
                  </a:cubicBezTo>
                  <a:lnTo>
                    <a:pt x="227" y="470"/>
                  </a:lnTo>
                  <a:lnTo>
                    <a:pt x="227" y="508"/>
                  </a:lnTo>
                  <a:close/>
                  <a:moveTo>
                    <a:pt x="227" y="401"/>
                  </a:moveTo>
                  <a:lnTo>
                    <a:pt x="356" y="401"/>
                  </a:lnTo>
                  <a:lnTo>
                    <a:pt x="356" y="360"/>
                  </a:lnTo>
                  <a:lnTo>
                    <a:pt x="227" y="360"/>
                  </a:lnTo>
                  <a:lnTo>
                    <a:pt x="227" y="401"/>
                  </a:lnTo>
                  <a:close/>
                  <a:moveTo>
                    <a:pt x="227" y="291"/>
                  </a:moveTo>
                  <a:lnTo>
                    <a:pt x="321" y="291"/>
                  </a:lnTo>
                  <a:lnTo>
                    <a:pt x="321" y="250"/>
                  </a:lnTo>
                  <a:lnTo>
                    <a:pt x="227" y="250"/>
                  </a:lnTo>
                  <a:lnTo>
                    <a:pt x="227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 noEditPoints="1"/>
            </p:cNvSpPr>
            <p:nvPr/>
          </p:nvSpPr>
          <p:spPr bwMode="auto">
            <a:xfrm>
              <a:off x="2294508" y="1090072"/>
              <a:ext cx="553807" cy="514520"/>
            </a:xfrm>
            <a:custGeom>
              <a:avLst/>
              <a:gdLst>
                <a:gd name="T0" fmla="*/ 373 w 678"/>
                <a:gd name="T1" fmla="*/ 551 h 630"/>
                <a:gd name="T2" fmla="*/ 280 w 678"/>
                <a:gd name="T3" fmla="*/ 593 h 630"/>
                <a:gd name="T4" fmla="*/ 190 w 678"/>
                <a:gd name="T5" fmla="*/ 21 h 630"/>
                <a:gd name="T6" fmla="*/ 210 w 678"/>
                <a:gd name="T7" fmla="*/ 34 h 630"/>
                <a:gd name="T8" fmla="*/ 342 w 678"/>
                <a:gd name="T9" fmla="*/ 1 h 630"/>
                <a:gd name="T10" fmla="*/ 169 w 678"/>
                <a:gd name="T11" fmla="*/ 25 h 630"/>
                <a:gd name="T12" fmla="*/ 207 w 678"/>
                <a:gd name="T13" fmla="*/ 62 h 630"/>
                <a:gd name="T14" fmla="*/ 199 w 678"/>
                <a:gd name="T15" fmla="*/ 340 h 630"/>
                <a:gd name="T16" fmla="*/ 161 w 678"/>
                <a:gd name="T17" fmla="*/ 304 h 630"/>
                <a:gd name="T18" fmla="*/ 169 w 678"/>
                <a:gd name="T19" fmla="*/ 25 h 630"/>
                <a:gd name="T20" fmla="*/ 309 w 678"/>
                <a:gd name="T21" fmla="*/ 120 h 630"/>
                <a:gd name="T22" fmla="*/ 467 w 678"/>
                <a:gd name="T23" fmla="*/ 102 h 630"/>
                <a:gd name="T24" fmla="*/ 291 w 678"/>
                <a:gd name="T25" fmla="*/ 109 h 630"/>
                <a:gd name="T26" fmla="*/ 300 w 678"/>
                <a:gd name="T27" fmla="*/ 133 h 630"/>
                <a:gd name="T28" fmla="*/ 308 w 678"/>
                <a:gd name="T29" fmla="*/ 422 h 630"/>
                <a:gd name="T30" fmla="*/ 270 w 678"/>
                <a:gd name="T31" fmla="*/ 410 h 630"/>
                <a:gd name="T32" fmla="*/ 263 w 678"/>
                <a:gd name="T33" fmla="*/ 122 h 630"/>
                <a:gd name="T34" fmla="*/ 322 w 678"/>
                <a:gd name="T35" fmla="*/ 145 h 630"/>
                <a:gd name="T36" fmla="*/ 511 w 678"/>
                <a:gd name="T37" fmla="*/ 145 h 630"/>
                <a:gd name="T38" fmla="*/ 486 w 678"/>
                <a:gd name="T39" fmla="*/ 406 h 630"/>
                <a:gd name="T40" fmla="*/ 322 w 678"/>
                <a:gd name="T41" fmla="*/ 145 h 630"/>
                <a:gd name="T42" fmla="*/ 481 w 678"/>
                <a:gd name="T43" fmla="*/ 166 h 630"/>
                <a:gd name="T44" fmla="*/ 354 w 678"/>
                <a:gd name="T45" fmla="*/ 240 h 630"/>
                <a:gd name="T46" fmla="*/ 221 w 678"/>
                <a:gd name="T47" fmla="*/ 56 h 630"/>
                <a:gd name="T48" fmla="*/ 410 w 678"/>
                <a:gd name="T49" fmla="*/ 56 h 630"/>
                <a:gd name="T50" fmla="*/ 255 w 678"/>
                <a:gd name="T51" fmla="*/ 83 h 630"/>
                <a:gd name="T52" fmla="*/ 240 w 678"/>
                <a:gd name="T53" fmla="*/ 335 h 630"/>
                <a:gd name="T54" fmla="*/ 221 w 678"/>
                <a:gd name="T55" fmla="*/ 56 h 630"/>
                <a:gd name="T56" fmla="*/ 134 w 678"/>
                <a:gd name="T57" fmla="*/ 188 h 630"/>
                <a:gd name="T58" fmla="*/ 104 w 678"/>
                <a:gd name="T59" fmla="*/ 135 h 630"/>
                <a:gd name="T60" fmla="*/ 54 w 678"/>
                <a:gd name="T61" fmla="*/ 467 h 630"/>
                <a:gd name="T62" fmla="*/ 90 w 678"/>
                <a:gd name="T63" fmla="*/ 515 h 630"/>
                <a:gd name="T64" fmla="*/ 0 w 678"/>
                <a:gd name="T65" fmla="*/ 630 h 630"/>
                <a:gd name="T66" fmla="*/ 678 w 678"/>
                <a:gd name="T67" fmla="*/ 586 h 630"/>
                <a:gd name="T68" fmla="*/ 621 w 678"/>
                <a:gd name="T69" fmla="*/ 467 h 630"/>
                <a:gd name="T70" fmla="*/ 571 w 678"/>
                <a:gd name="T71" fmla="*/ 135 h 630"/>
                <a:gd name="T72" fmla="*/ 541 w 678"/>
                <a:gd name="T73" fmla="*/ 188 h 630"/>
                <a:gd name="T74" fmla="*/ 573 w 678"/>
                <a:gd name="T75" fmla="*/ 474 h 630"/>
                <a:gd name="T76" fmla="*/ 101 w 678"/>
                <a:gd name="T77" fmla="*/ 18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8" h="630">
                  <a:moveTo>
                    <a:pt x="301" y="551"/>
                  </a:moveTo>
                  <a:lnTo>
                    <a:pt x="373" y="551"/>
                  </a:lnTo>
                  <a:lnTo>
                    <a:pt x="398" y="593"/>
                  </a:lnTo>
                  <a:lnTo>
                    <a:pt x="280" y="593"/>
                  </a:lnTo>
                  <a:lnTo>
                    <a:pt x="301" y="551"/>
                  </a:lnTo>
                  <a:close/>
                  <a:moveTo>
                    <a:pt x="190" y="21"/>
                  </a:moveTo>
                  <a:lnTo>
                    <a:pt x="207" y="32"/>
                  </a:lnTo>
                  <a:cubicBezTo>
                    <a:pt x="208" y="32"/>
                    <a:pt x="209" y="33"/>
                    <a:pt x="210" y="34"/>
                  </a:cubicBezTo>
                  <a:lnTo>
                    <a:pt x="366" y="14"/>
                  </a:lnTo>
                  <a:cubicBezTo>
                    <a:pt x="362" y="5"/>
                    <a:pt x="353" y="0"/>
                    <a:pt x="342" y="1"/>
                  </a:cubicBezTo>
                  <a:lnTo>
                    <a:pt x="190" y="21"/>
                  </a:lnTo>
                  <a:close/>
                  <a:moveTo>
                    <a:pt x="169" y="25"/>
                  </a:moveTo>
                  <a:lnTo>
                    <a:pt x="199" y="44"/>
                  </a:lnTo>
                  <a:cubicBezTo>
                    <a:pt x="203" y="47"/>
                    <a:pt x="207" y="55"/>
                    <a:pt x="207" y="62"/>
                  </a:cubicBezTo>
                  <a:lnTo>
                    <a:pt x="207" y="333"/>
                  </a:lnTo>
                  <a:cubicBezTo>
                    <a:pt x="207" y="340"/>
                    <a:pt x="203" y="343"/>
                    <a:pt x="199" y="340"/>
                  </a:cubicBezTo>
                  <a:lnTo>
                    <a:pt x="169" y="322"/>
                  </a:lnTo>
                  <a:cubicBezTo>
                    <a:pt x="165" y="319"/>
                    <a:pt x="161" y="311"/>
                    <a:pt x="161" y="304"/>
                  </a:cubicBezTo>
                  <a:lnTo>
                    <a:pt x="161" y="33"/>
                  </a:lnTo>
                  <a:cubicBezTo>
                    <a:pt x="161" y="26"/>
                    <a:pt x="165" y="23"/>
                    <a:pt x="169" y="25"/>
                  </a:cubicBezTo>
                  <a:close/>
                  <a:moveTo>
                    <a:pt x="291" y="109"/>
                  </a:moveTo>
                  <a:lnTo>
                    <a:pt x="309" y="120"/>
                  </a:lnTo>
                  <a:cubicBezTo>
                    <a:pt x="310" y="121"/>
                    <a:pt x="310" y="122"/>
                    <a:pt x="311" y="122"/>
                  </a:cubicBezTo>
                  <a:lnTo>
                    <a:pt x="467" y="102"/>
                  </a:lnTo>
                  <a:cubicBezTo>
                    <a:pt x="464" y="94"/>
                    <a:pt x="454" y="88"/>
                    <a:pt x="443" y="90"/>
                  </a:cubicBezTo>
                  <a:lnTo>
                    <a:pt x="291" y="109"/>
                  </a:lnTo>
                  <a:close/>
                  <a:moveTo>
                    <a:pt x="270" y="114"/>
                  </a:moveTo>
                  <a:lnTo>
                    <a:pt x="300" y="133"/>
                  </a:lnTo>
                  <a:cubicBezTo>
                    <a:pt x="304" y="136"/>
                    <a:pt x="308" y="144"/>
                    <a:pt x="308" y="151"/>
                  </a:cubicBezTo>
                  <a:lnTo>
                    <a:pt x="308" y="422"/>
                  </a:lnTo>
                  <a:cubicBezTo>
                    <a:pt x="308" y="428"/>
                    <a:pt x="304" y="432"/>
                    <a:pt x="300" y="429"/>
                  </a:cubicBezTo>
                  <a:lnTo>
                    <a:pt x="270" y="410"/>
                  </a:lnTo>
                  <a:cubicBezTo>
                    <a:pt x="266" y="407"/>
                    <a:pt x="263" y="400"/>
                    <a:pt x="263" y="393"/>
                  </a:cubicBezTo>
                  <a:lnTo>
                    <a:pt x="263" y="122"/>
                  </a:lnTo>
                  <a:cubicBezTo>
                    <a:pt x="263" y="115"/>
                    <a:pt x="266" y="111"/>
                    <a:pt x="270" y="114"/>
                  </a:cubicBezTo>
                  <a:close/>
                  <a:moveTo>
                    <a:pt x="322" y="145"/>
                  </a:moveTo>
                  <a:lnTo>
                    <a:pt x="486" y="124"/>
                  </a:lnTo>
                  <a:cubicBezTo>
                    <a:pt x="500" y="122"/>
                    <a:pt x="511" y="131"/>
                    <a:pt x="511" y="145"/>
                  </a:cubicBezTo>
                  <a:lnTo>
                    <a:pt x="511" y="378"/>
                  </a:lnTo>
                  <a:cubicBezTo>
                    <a:pt x="511" y="391"/>
                    <a:pt x="500" y="404"/>
                    <a:pt x="486" y="406"/>
                  </a:cubicBezTo>
                  <a:lnTo>
                    <a:pt x="322" y="426"/>
                  </a:lnTo>
                  <a:lnTo>
                    <a:pt x="322" y="145"/>
                  </a:lnTo>
                  <a:close/>
                  <a:moveTo>
                    <a:pt x="354" y="183"/>
                  </a:moveTo>
                  <a:lnTo>
                    <a:pt x="481" y="166"/>
                  </a:lnTo>
                  <a:lnTo>
                    <a:pt x="481" y="224"/>
                  </a:lnTo>
                  <a:lnTo>
                    <a:pt x="354" y="240"/>
                  </a:lnTo>
                  <a:lnTo>
                    <a:pt x="354" y="183"/>
                  </a:lnTo>
                  <a:close/>
                  <a:moveTo>
                    <a:pt x="221" y="56"/>
                  </a:moveTo>
                  <a:lnTo>
                    <a:pt x="384" y="35"/>
                  </a:lnTo>
                  <a:cubicBezTo>
                    <a:pt x="398" y="33"/>
                    <a:pt x="410" y="43"/>
                    <a:pt x="410" y="56"/>
                  </a:cubicBezTo>
                  <a:lnTo>
                    <a:pt x="410" y="63"/>
                  </a:lnTo>
                  <a:lnTo>
                    <a:pt x="255" y="83"/>
                  </a:lnTo>
                  <a:cubicBezTo>
                    <a:pt x="244" y="86"/>
                    <a:pt x="240" y="93"/>
                    <a:pt x="240" y="107"/>
                  </a:cubicBezTo>
                  <a:lnTo>
                    <a:pt x="240" y="335"/>
                  </a:lnTo>
                  <a:lnTo>
                    <a:pt x="221" y="338"/>
                  </a:lnTo>
                  <a:lnTo>
                    <a:pt x="221" y="56"/>
                  </a:lnTo>
                  <a:close/>
                  <a:moveTo>
                    <a:pt x="101" y="188"/>
                  </a:moveTo>
                  <a:lnTo>
                    <a:pt x="134" y="188"/>
                  </a:lnTo>
                  <a:lnTo>
                    <a:pt x="134" y="135"/>
                  </a:lnTo>
                  <a:lnTo>
                    <a:pt x="104" y="135"/>
                  </a:lnTo>
                  <a:cubicBezTo>
                    <a:pt x="76" y="135"/>
                    <a:pt x="54" y="158"/>
                    <a:pt x="54" y="186"/>
                  </a:cubicBezTo>
                  <a:lnTo>
                    <a:pt x="54" y="467"/>
                  </a:lnTo>
                  <a:cubicBezTo>
                    <a:pt x="54" y="490"/>
                    <a:pt x="69" y="509"/>
                    <a:pt x="90" y="515"/>
                  </a:cubicBezTo>
                  <a:lnTo>
                    <a:pt x="90" y="515"/>
                  </a:lnTo>
                  <a:lnTo>
                    <a:pt x="0" y="586"/>
                  </a:lnTo>
                  <a:lnTo>
                    <a:pt x="0" y="630"/>
                  </a:lnTo>
                  <a:lnTo>
                    <a:pt x="678" y="630"/>
                  </a:lnTo>
                  <a:lnTo>
                    <a:pt x="678" y="586"/>
                  </a:lnTo>
                  <a:lnTo>
                    <a:pt x="582" y="516"/>
                  </a:lnTo>
                  <a:cubicBezTo>
                    <a:pt x="604" y="511"/>
                    <a:pt x="621" y="491"/>
                    <a:pt x="621" y="467"/>
                  </a:cubicBezTo>
                  <a:lnTo>
                    <a:pt x="621" y="186"/>
                  </a:lnTo>
                  <a:cubicBezTo>
                    <a:pt x="621" y="158"/>
                    <a:pt x="598" y="135"/>
                    <a:pt x="571" y="135"/>
                  </a:cubicBezTo>
                  <a:lnTo>
                    <a:pt x="541" y="135"/>
                  </a:lnTo>
                  <a:lnTo>
                    <a:pt x="541" y="188"/>
                  </a:lnTo>
                  <a:lnTo>
                    <a:pt x="573" y="188"/>
                  </a:lnTo>
                  <a:lnTo>
                    <a:pt x="573" y="474"/>
                  </a:lnTo>
                  <a:lnTo>
                    <a:pt x="101" y="474"/>
                  </a:lnTo>
                  <a:lnTo>
                    <a:pt x="101" y="1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5373504" y="1101944"/>
              <a:ext cx="557763" cy="492752"/>
            </a:xfrm>
            <a:custGeom>
              <a:avLst/>
              <a:gdLst>
                <a:gd name="T0" fmla="*/ 284 w 683"/>
                <a:gd name="T1" fmla="*/ 381 h 601"/>
                <a:gd name="T2" fmla="*/ 595 w 683"/>
                <a:gd name="T3" fmla="*/ 392 h 601"/>
                <a:gd name="T4" fmla="*/ 589 w 683"/>
                <a:gd name="T5" fmla="*/ 359 h 601"/>
                <a:gd name="T6" fmla="*/ 285 w 683"/>
                <a:gd name="T7" fmla="*/ 371 h 601"/>
                <a:gd name="T8" fmla="*/ 589 w 683"/>
                <a:gd name="T9" fmla="*/ 359 h 601"/>
                <a:gd name="T10" fmla="*/ 282 w 683"/>
                <a:gd name="T11" fmla="*/ 338 h 601"/>
                <a:gd name="T12" fmla="*/ 591 w 683"/>
                <a:gd name="T13" fmla="*/ 349 h 601"/>
                <a:gd name="T14" fmla="*/ 269 w 683"/>
                <a:gd name="T15" fmla="*/ 324 h 601"/>
                <a:gd name="T16" fmla="*/ 607 w 683"/>
                <a:gd name="T17" fmla="*/ 408 h 601"/>
                <a:gd name="T18" fmla="*/ 261 w 683"/>
                <a:gd name="T19" fmla="*/ 432 h 601"/>
                <a:gd name="T20" fmla="*/ 242 w 683"/>
                <a:gd name="T21" fmla="*/ 316 h 601"/>
                <a:gd name="T22" fmla="*/ 607 w 683"/>
                <a:gd name="T23" fmla="*/ 300 h 601"/>
                <a:gd name="T24" fmla="*/ 269 w 683"/>
                <a:gd name="T25" fmla="*/ 324 h 601"/>
                <a:gd name="T26" fmla="*/ 345 w 683"/>
                <a:gd name="T27" fmla="*/ 39 h 601"/>
                <a:gd name="T28" fmla="*/ 335 w 683"/>
                <a:gd name="T29" fmla="*/ 3 h 601"/>
                <a:gd name="T30" fmla="*/ 350 w 683"/>
                <a:gd name="T31" fmla="*/ 1 h 601"/>
                <a:gd name="T32" fmla="*/ 411 w 683"/>
                <a:gd name="T33" fmla="*/ 39 h 601"/>
                <a:gd name="T34" fmla="*/ 367 w 683"/>
                <a:gd name="T35" fmla="*/ 56 h 601"/>
                <a:gd name="T36" fmla="*/ 366 w 683"/>
                <a:gd name="T37" fmla="*/ 105 h 601"/>
                <a:gd name="T38" fmla="*/ 353 w 683"/>
                <a:gd name="T39" fmla="*/ 218 h 601"/>
                <a:gd name="T40" fmla="*/ 380 w 683"/>
                <a:gd name="T41" fmla="*/ 107 h 601"/>
                <a:gd name="T42" fmla="*/ 486 w 683"/>
                <a:gd name="T43" fmla="*/ 87 h 601"/>
                <a:gd name="T44" fmla="*/ 441 w 683"/>
                <a:gd name="T45" fmla="*/ 285 h 601"/>
                <a:gd name="T46" fmla="*/ 406 w 683"/>
                <a:gd name="T47" fmla="*/ 285 h 601"/>
                <a:gd name="T48" fmla="*/ 361 w 683"/>
                <a:gd name="T49" fmla="*/ 87 h 601"/>
                <a:gd name="T50" fmla="*/ 430 w 683"/>
                <a:gd name="T51" fmla="*/ 30 h 601"/>
                <a:gd name="T52" fmla="*/ 429 w 683"/>
                <a:gd name="T53" fmla="*/ 88 h 601"/>
                <a:gd name="T54" fmla="*/ 237 w 683"/>
                <a:gd name="T55" fmla="*/ 540 h 601"/>
                <a:gd name="T56" fmla="*/ 637 w 683"/>
                <a:gd name="T57" fmla="*/ 553 h 601"/>
                <a:gd name="T58" fmla="*/ 237 w 683"/>
                <a:gd name="T59" fmla="*/ 540 h 601"/>
                <a:gd name="T60" fmla="*/ 634 w 683"/>
                <a:gd name="T61" fmla="*/ 515 h 601"/>
                <a:gd name="T62" fmla="*/ 239 w 683"/>
                <a:gd name="T63" fmla="*/ 528 h 601"/>
                <a:gd name="T64" fmla="*/ 231 w 683"/>
                <a:gd name="T65" fmla="*/ 491 h 601"/>
                <a:gd name="T66" fmla="*/ 635 w 683"/>
                <a:gd name="T67" fmla="*/ 504 h 601"/>
                <a:gd name="T68" fmla="*/ 231 w 683"/>
                <a:gd name="T69" fmla="*/ 491 h 601"/>
                <a:gd name="T70" fmla="*/ 652 w 683"/>
                <a:gd name="T71" fmla="*/ 570 h 601"/>
                <a:gd name="T72" fmla="*/ 219 w 683"/>
                <a:gd name="T73" fmla="*/ 598 h 601"/>
                <a:gd name="T74" fmla="*/ 683 w 683"/>
                <a:gd name="T75" fmla="*/ 580 h 601"/>
                <a:gd name="T76" fmla="*/ 662 w 683"/>
                <a:gd name="T77" fmla="*/ 447 h 601"/>
                <a:gd name="T78" fmla="*/ 219 w 683"/>
                <a:gd name="T79" fmla="*/ 475 h 601"/>
                <a:gd name="T80" fmla="*/ 223 w 683"/>
                <a:gd name="T81" fmla="*/ 189 h 601"/>
                <a:gd name="T82" fmla="*/ 103 w 683"/>
                <a:gd name="T83" fmla="*/ 549 h 601"/>
                <a:gd name="T84" fmla="*/ 223 w 683"/>
                <a:gd name="T85" fmla="*/ 189 h 601"/>
                <a:gd name="T86" fmla="*/ 72 w 683"/>
                <a:gd name="T87" fmla="*/ 534 h 601"/>
                <a:gd name="T88" fmla="*/ 213 w 683"/>
                <a:gd name="T89" fmla="*/ 187 h 601"/>
                <a:gd name="T90" fmla="*/ 183 w 683"/>
                <a:gd name="T91" fmla="*/ 168 h 601"/>
                <a:gd name="T92" fmla="*/ 62 w 683"/>
                <a:gd name="T93" fmla="*/ 531 h 601"/>
                <a:gd name="T94" fmla="*/ 183 w 683"/>
                <a:gd name="T95" fmla="*/ 168 h 601"/>
                <a:gd name="T96" fmla="*/ 114 w 683"/>
                <a:gd name="T97" fmla="*/ 568 h 601"/>
                <a:gd name="T98" fmla="*/ 280 w 683"/>
                <a:gd name="T99" fmla="*/ 192 h 601"/>
                <a:gd name="T100" fmla="*/ 112 w 683"/>
                <a:gd name="T101" fmla="*/ 597 h 601"/>
                <a:gd name="T102" fmla="*/ 4 w 683"/>
                <a:gd name="T103" fmla="*/ 536 h 601"/>
                <a:gd name="T104" fmla="*/ 173 w 683"/>
                <a:gd name="T105" fmla="*/ 15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3" h="601">
                  <a:moveTo>
                    <a:pt x="591" y="381"/>
                  </a:moveTo>
                  <a:lnTo>
                    <a:pt x="284" y="381"/>
                  </a:lnTo>
                  <a:cubicBezTo>
                    <a:pt x="284" y="385"/>
                    <a:pt x="283" y="389"/>
                    <a:pt x="282" y="392"/>
                  </a:cubicBezTo>
                  <a:lnTo>
                    <a:pt x="595" y="392"/>
                  </a:lnTo>
                  <a:cubicBezTo>
                    <a:pt x="593" y="389"/>
                    <a:pt x="592" y="385"/>
                    <a:pt x="591" y="381"/>
                  </a:cubicBezTo>
                  <a:close/>
                  <a:moveTo>
                    <a:pt x="589" y="359"/>
                  </a:moveTo>
                  <a:lnTo>
                    <a:pt x="285" y="359"/>
                  </a:lnTo>
                  <a:cubicBezTo>
                    <a:pt x="285" y="363"/>
                    <a:pt x="285" y="367"/>
                    <a:pt x="285" y="371"/>
                  </a:cubicBezTo>
                  <a:lnTo>
                    <a:pt x="589" y="371"/>
                  </a:lnTo>
                  <a:cubicBezTo>
                    <a:pt x="588" y="367"/>
                    <a:pt x="588" y="363"/>
                    <a:pt x="589" y="359"/>
                  </a:cubicBezTo>
                  <a:close/>
                  <a:moveTo>
                    <a:pt x="595" y="338"/>
                  </a:moveTo>
                  <a:lnTo>
                    <a:pt x="282" y="338"/>
                  </a:lnTo>
                  <a:cubicBezTo>
                    <a:pt x="283" y="342"/>
                    <a:pt x="284" y="345"/>
                    <a:pt x="284" y="349"/>
                  </a:cubicBezTo>
                  <a:lnTo>
                    <a:pt x="591" y="349"/>
                  </a:lnTo>
                  <a:cubicBezTo>
                    <a:pt x="592" y="345"/>
                    <a:pt x="593" y="341"/>
                    <a:pt x="595" y="338"/>
                  </a:cubicBezTo>
                  <a:close/>
                  <a:moveTo>
                    <a:pt x="269" y="324"/>
                  </a:moveTo>
                  <a:lnTo>
                    <a:pt x="269" y="408"/>
                  </a:lnTo>
                  <a:lnTo>
                    <a:pt x="607" y="408"/>
                  </a:lnTo>
                  <a:lnTo>
                    <a:pt x="607" y="432"/>
                  </a:lnTo>
                  <a:lnTo>
                    <a:pt x="261" y="432"/>
                  </a:lnTo>
                  <a:cubicBezTo>
                    <a:pt x="251" y="432"/>
                    <a:pt x="242" y="425"/>
                    <a:pt x="242" y="416"/>
                  </a:cubicBezTo>
                  <a:lnTo>
                    <a:pt x="242" y="316"/>
                  </a:lnTo>
                  <a:cubicBezTo>
                    <a:pt x="242" y="307"/>
                    <a:pt x="251" y="300"/>
                    <a:pt x="261" y="300"/>
                  </a:cubicBezTo>
                  <a:lnTo>
                    <a:pt x="607" y="300"/>
                  </a:lnTo>
                  <a:lnTo>
                    <a:pt x="607" y="324"/>
                  </a:lnTo>
                  <a:lnTo>
                    <a:pt x="269" y="324"/>
                  </a:lnTo>
                  <a:close/>
                  <a:moveTo>
                    <a:pt x="367" y="56"/>
                  </a:moveTo>
                  <a:cubicBezTo>
                    <a:pt x="354" y="55"/>
                    <a:pt x="348" y="48"/>
                    <a:pt x="345" y="39"/>
                  </a:cubicBezTo>
                  <a:cubicBezTo>
                    <a:pt x="342" y="31"/>
                    <a:pt x="343" y="26"/>
                    <a:pt x="343" y="18"/>
                  </a:cubicBezTo>
                  <a:cubicBezTo>
                    <a:pt x="342" y="8"/>
                    <a:pt x="336" y="5"/>
                    <a:pt x="335" y="3"/>
                  </a:cubicBezTo>
                  <a:cubicBezTo>
                    <a:pt x="335" y="2"/>
                    <a:pt x="337" y="1"/>
                    <a:pt x="341" y="1"/>
                  </a:cubicBezTo>
                  <a:cubicBezTo>
                    <a:pt x="344" y="1"/>
                    <a:pt x="347" y="0"/>
                    <a:pt x="350" y="1"/>
                  </a:cubicBezTo>
                  <a:cubicBezTo>
                    <a:pt x="356" y="1"/>
                    <a:pt x="365" y="2"/>
                    <a:pt x="366" y="2"/>
                  </a:cubicBezTo>
                  <a:cubicBezTo>
                    <a:pt x="385" y="6"/>
                    <a:pt x="409" y="16"/>
                    <a:pt x="411" y="39"/>
                  </a:cubicBezTo>
                  <a:cubicBezTo>
                    <a:pt x="413" y="49"/>
                    <a:pt x="412" y="61"/>
                    <a:pt x="402" y="65"/>
                  </a:cubicBezTo>
                  <a:cubicBezTo>
                    <a:pt x="395" y="55"/>
                    <a:pt x="378" y="57"/>
                    <a:pt x="367" y="56"/>
                  </a:cubicBezTo>
                  <a:close/>
                  <a:moveTo>
                    <a:pt x="394" y="102"/>
                  </a:moveTo>
                  <a:cubicBezTo>
                    <a:pt x="385" y="99"/>
                    <a:pt x="378" y="99"/>
                    <a:pt x="366" y="105"/>
                  </a:cubicBezTo>
                  <a:cubicBezTo>
                    <a:pt x="342" y="116"/>
                    <a:pt x="331" y="144"/>
                    <a:pt x="333" y="169"/>
                  </a:cubicBezTo>
                  <a:cubicBezTo>
                    <a:pt x="334" y="186"/>
                    <a:pt x="341" y="205"/>
                    <a:pt x="353" y="218"/>
                  </a:cubicBezTo>
                  <a:cubicBezTo>
                    <a:pt x="349" y="207"/>
                    <a:pt x="346" y="195"/>
                    <a:pt x="345" y="184"/>
                  </a:cubicBezTo>
                  <a:cubicBezTo>
                    <a:pt x="343" y="154"/>
                    <a:pt x="354" y="121"/>
                    <a:pt x="380" y="107"/>
                  </a:cubicBezTo>
                  <a:cubicBezTo>
                    <a:pt x="385" y="105"/>
                    <a:pt x="390" y="103"/>
                    <a:pt x="394" y="102"/>
                  </a:cubicBezTo>
                  <a:close/>
                  <a:moveTo>
                    <a:pt x="486" y="87"/>
                  </a:moveTo>
                  <a:cubicBezTo>
                    <a:pt x="519" y="102"/>
                    <a:pt x="539" y="139"/>
                    <a:pt x="537" y="182"/>
                  </a:cubicBezTo>
                  <a:cubicBezTo>
                    <a:pt x="533" y="239"/>
                    <a:pt x="490" y="285"/>
                    <a:pt x="441" y="285"/>
                  </a:cubicBezTo>
                  <a:cubicBezTo>
                    <a:pt x="435" y="285"/>
                    <a:pt x="429" y="280"/>
                    <a:pt x="424" y="278"/>
                  </a:cubicBezTo>
                  <a:cubicBezTo>
                    <a:pt x="418" y="280"/>
                    <a:pt x="412" y="285"/>
                    <a:pt x="406" y="285"/>
                  </a:cubicBezTo>
                  <a:cubicBezTo>
                    <a:pt x="357" y="285"/>
                    <a:pt x="315" y="239"/>
                    <a:pt x="311" y="182"/>
                  </a:cubicBezTo>
                  <a:cubicBezTo>
                    <a:pt x="308" y="139"/>
                    <a:pt x="329" y="102"/>
                    <a:pt x="361" y="87"/>
                  </a:cubicBezTo>
                  <a:cubicBezTo>
                    <a:pt x="385" y="75"/>
                    <a:pt x="397" y="79"/>
                    <a:pt x="417" y="88"/>
                  </a:cubicBezTo>
                  <a:cubicBezTo>
                    <a:pt x="415" y="72"/>
                    <a:pt x="414" y="48"/>
                    <a:pt x="430" y="30"/>
                  </a:cubicBezTo>
                  <a:cubicBezTo>
                    <a:pt x="434" y="28"/>
                    <a:pt x="443" y="32"/>
                    <a:pt x="443" y="40"/>
                  </a:cubicBezTo>
                  <a:cubicBezTo>
                    <a:pt x="430" y="55"/>
                    <a:pt x="429" y="76"/>
                    <a:pt x="429" y="88"/>
                  </a:cubicBezTo>
                  <a:cubicBezTo>
                    <a:pt x="450" y="79"/>
                    <a:pt x="462" y="75"/>
                    <a:pt x="486" y="87"/>
                  </a:cubicBezTo>
                  <a:close/>
                  <a:moveTo>
                    <a:pt x="237" y="540"/>
                  </a:moveTo>
                  <a:lnTo>
                    <a:pt x="635" y="540"/>
                  </a:lnTo>
                  <a:cubicBezTo>
                    <a:pt x="635" y="544"/>
                    <a:pt x="636" y="549"/>
                    <a:pt x="637" y="553"/>
                  </a:cubicBezTo>
                  <a:lnTo>
                    <a:pt x="231" y="553"/>
                  </a:lnTo>
                  <a:cubicBezTo>
                    <a:pt x="234" y="549"/>
                    <a:pt x="236" y="545"/>
                    <a:pt x="237" y="540"/>
                  </a:cubicBezTo>
                  <a:close/>
                  <a:moveTo>
                    <a:pt x="239" y="515"/>
                  </a:moveTo>
                  <a:lnTo>
                    <a:pt x="634" y="515"/>
                  </a:lnTo>
                  <a:cubicBezTo>
                    <a:pt x="634" y="520"/>
                    <a:pt x="634" y="524"/>
                    <a:pt x="634" y="528"/>
                  </a:cubicBezTo>
                  <a:lnTo>
                    <a:pt x="239" y="528"/>
                  </a:lnTo>
                  <a:cubicBezTo>
                    <a:pt x="240" y="524"/>
                    <a:pt x="240" y="520"/>
                    <a:pt x="239" y="515"/>
                  </a:cubicBezTo>
                  <a:close/>
                  <a:moveTo>
                    <a:pt x="231" y="491"/>
                  </a:moveTo>
                  <a:lnTo>
                    <a:pt x="637" y="491"/>
                  </a:lnTo>
                  <a:cubicBezTo>
                    <a:pt x="636" y="495"/>
                    <a:pt x="635" y="499"/>
                    <a:pt x="635" y="504"/>
                  </a:cubicBezTo>
                  <a:lnTo>
                    <a:pt x="237" y="504"/>
                  </a:lnTo>
                  <a:cubicBezTo>
                    <a:pt x="236" y="499"/>
                    <a:pt x="234" y="495"/>
                    <a:pt x="231" y="491"/>
                  </a:cubicBezTo>
                  <a:close/>
                  <a:moveTo>
                    <a:pt x="652" y="475"/>
                  </a:moveTo>
                  <a:lnTo>
                    <a:pt x="652" y="570"/>
                  </a:lnTo>
                  <a:lnTo>
                    <a:pt x="219" y="570"/>
                  </a:lnTo>
                  <a:lnTo>
                    <a:pt x="219" y="598"/>
                  </a:lnTo>
                  <a:lnTo>
                    <a:pt x="662" y="598"/>
                  </a:lnTo>
                  <a:cubicBezTo>
                    <a:pt x="674" y="598"/>
                    <a:pt x="683" y="590"/>
                    <a:pt x="683" y="580"/>
                  </a:cubicBezTo>
                  <a:lnTo>
                    <a:pt x="683" y="465"/>
                  </a:lnTo>
                  <a:cubicBezTo>
                    <a:pt x="683" y="455"/>
                    <a:pt x="674" y="447"/>
                    <a:pt x="662" y="447"/>
                  </a:cubicBezTo>
                  <a:lnTo>
                    <a:pt x="219" y="447"/>
                  </a:lnTo>
                  <a:lnTo>
                    <a:pt x="219" y="475"/>
                  </a:lnTo>
                  <a:lnTo>
                    <a:pt x="652" y="475"/>
                  </a:lnTo>
                  <a:close/>
                  <a:moveTo>
                    <a:pt x="223" y="189"/>
                  </a:moveTo>
                  <a:lnTo>
                    <a:pt x="93" y="543"/>
                  </a:lnTo>
                  <a:cubicBezTo>
                    <a:pt x="97" y="545"/>
                    <a:pt x="100" y="547"/>
                    <a:pt x="103" y="549"/>
                  </a:cubicBezTo>
                  <a:lnTo>
                    <a:pt x="236" y="188"/>
                  </a:lnTo>
                  <a:cubicBezTo>
                    <a:pt x="232" y="189"/>
                    <a:pt x="228" y="189"/>
                    <a:pt x="223" y="189"/>
                  </a:cubicBezTo>
                  <a:close/>
                  <a:moveTo>
                    <a:pt x="201" y="183"/>
                  </a:moveTo>
                  <a:lnTo>
                    <a:pt x="72" y="534"/>
                  </a:lnTo>
                  <a:cubicBezTo>
                    <a:pt x="76" y="535"/>
                    <a:pt x="79" y="537"/>
                    <a:pt x="83" y="538"/>
                  </a:cubicBezTo>
                  <a:lnTo>
                    <a:pt x="213" y="187"/>
                  </a:lnTo>
                  <a:cubicBezTo>
                    <a:pt x="209" y="186"/>
                    <a:pt x="205" y="185"/>
                    <a:pt x="201" y="183"/>
                  </a:cubicBezTo>
                  <a:close/>
                  <a:moveTo>
                    <a:pt x="183" y="168"/>
                  </a:moveTo>
                  <a:lnTo>
                    <a:pt x="50" y="529"/>
                  </a:lnTo>
                  <a:cubicBezTo>
                    <a:pt x="53" y="530"/>
                    <a:pt x="57" y="531"/>
                    <a:pt x="62" y="531"/>
                  </a:cubicBezTo>
                  <a:lnTo>
                    <a:pt x="192" y="177"/>
                  </a:lnTo>
                  <a:cubicBezTo>
                    <a:pt x="189" y="175"/>
                    <a:pt x="185" y="172"/>
                    <a:pt x="183" y="168"/>
                  </a:cubicBezTo>
                  <a:close/>
                  <a:moveTo>
                    <a:pt x="31" y="537"/>
                  </a:moveTo>
                  <a:lnTo>
                    <a:pt x="114" y="568"/>
                  </a:lnTo>
                  <a:lnTo>
                    <a:pt x="256" y="183"/>
                  </a:lnTo>
                  <a:lnTo>
                    <a:pt x="280" y="192"/>
                  </a:lnTo>
                  <a:lnTo>
                    <a:pt x="135" y="585"/>
                  </a:lnTo>
                  <a:cubicBezTo>
                    <a:pt x="131" y="595"/>
                    <a:pt x="121" y="601"/>
                    <a:pt x="112" y="597"/>
                  </a:cubicBezTo>
                  <a:lnTo>
                    <a:pt x="13" y="561"/>
                  </a:lnTo>
                  <a:cubicBezTo>
                    <a:pt x="4" y="558"/>
                    <a:pt x="0" y="547"/>
                    <a:pt x="4" y="536"/>
                  </a:cubicBezTo>
                  <a:lnTo>
                    <a:pt x="149" y="144"/>
                  </a:lnTo>
                  <a:lnTo>
                    <a:pt x="173" y="152"/>
                  </a:lnTo>
                  <a:lnTo>
                    <a:pt x="31" y="5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578379" y="2568945"/>
              <a:ext cx="482604" cy="484837"/>
            </a:xfrm>
            <a:custGeom>
              <a:avLst/>
              <a:gdLst>
                <a:gd name="T0" fmla="*/ 584 w 591"/>
                <a:gd name="T1" fmla="*/ 217 h 591"/>
                <a:gd name="T2" fmla="*/ 509 w 591"/>
                <a:gd name="T3" fmla="*/ 82 h 591"/>
                <a:gd name="T4" fmla="*/ 370 w 591"/>
                <a:gd name="T5" fmla="*/ 6 h 591"/>
                <a:gd name="T6" fmla="*/ 370 w 591"/>
                <a:gd name="T7" fmla="*/ 217 h 591"/>
                <a:gd name="T8" fmla="*/ 584 w 591"/>
                <a:gd name="T9" fmla="*/ 217 h 591"/>
                <a:gd name="T10" fmla="*/ 299 w 591"/>
                <a:gd name="T11" fmla="*/ 252 h 591"/>
                <a:gd name="T12" fmla="*/ 299 w 591"/>
                <a:gd name="T13" fmla="*/ 0 h 591"/>
                <a:gd name="T14" fmla="*/ 111 w 591"/>
                <a:gd name="T15" fmla="*/ 82 h 591"/>
                <a:gd name="T16" fmla="*/ 111 w 591"/>
                <a:gd name="T17" fmla="*/ 481 h 591"/>
                <a:gd name="T18" fmla="*/ 509 w 591"/>
                <a:gd name="T19" fmla="*/ 481 h 591"/>
                <a:gd name="T20" fmla="*/ 591 w 591"/>
                <a:gd name="T21" fmla="*/ 287 h 591"/>
                <a:gd name="T22" fmla="*/ 334 w 591"/>
                <a:gd name="T23" fmla="*/ 287 h 591"/>
                <a:gd name="T24" fmla="*/ 299 w 591"/>
                <a:gd name="T25" fmla="*/ 25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1" h="591">
                  <a:moveTo>
                    <a:pt x="584" y="217"/>
                  </a:moveTo>
                  <a:cubicBezTo>
                    <a:pt x="572" y="167"/>
                    <a:pt x="547" y="121"/>
                    <a:pt x="509" y="82"/>
                  </a:cubicBezTo>
                  <a:cubicBezTo>
                    <a:pt x="469" y="43"/>
                    <a:pt x="421" y="17"/>
                    <a:pt x="370" y="6"/>
                  </a:cubicBezTo>
                  <a:lnTo>
                    <a:pt x="370" y="217"/>
                  </a:lnTo>
                  <a:lnTo>
                    <a:pt x="584" y="217"/>
                  </a:lnTo>
                  <a:close/>
                  <a:moveTo>
                    <a:pt x="299" y="252"/>
                  </a:moveTo>
                  <a:lnTo>
                    <a:pt x="299" y="0"/>
                  </a:lnTo>
                  <a:cubicBezTo>
                    <a:pt x="231" y="3"/>
                    <a:pt x="163" y="30"/>
                    <a:pt x="111" y="82"/>
                  </a:cubicBezTo>
                  <a:cubicBezTo>
                    <a:pt x="0" y="192"/>
                    <a:pt x="0" y="371"/>
                    <a:pt x="111" y="481"/>
                  </a:cubicBezTo>
                  <a:cubicBezTo>
                    <a:pt x="220" y="591"/>
                    <a:pt x="399" y="591"/>
                    <a:pt x="509" y="481"/>
                  </a:cubicBezTo>
                  <a:cubicBezTo>
                    <a:pt x="563" y="427"/>
                    <a:pt x="590" y="357"/>
                    <a:pt x="591" y="287"/>
                  </a:cubicBezTo>
                  <a:lnTo>
                    <a:pt x="334" y="287"/>
                  </a:lnTo>
                  <a:cubicBezTo>
                    <a:pt x="315" y="287"/>
                    <a:pt x="299" y="271"/>
                    <a:pt x="299" y="2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1543209" y="3358421"/>
              <a:ext cx="235367" cy="235492"/>
            </a:xfrm>
            <a:custGeom>
              <a:avLst/>
              <a:gdLst>
                <a:gd name="T0" fmla="*/ 97 w 290"/>
                <a:gd name="T1" fmla="*/ 287 h 288"/>
                <a:gd name="T2" fmla="*/ 101 w 290"/>
                <a:gd name="T3" fmla="*/ 288 h 288"/>
                <a:gd name="T4" fmla="*/ 104 w 290"/>
                <a:gd name="T5" fmla="*/ 287 h 288"/>
                <a:gd name="T6" fmla="*/ 170 w 290"/>
                <a:gd name="T7" fmla="*/ 221 h 288"/>
                <a:gd name="T8" fmla="*/ 213 w 290"/>
                <a:gd name="T9" fmla="*/ 265 h 288"/>
                <a:gd name="T10" fmla="*/ 217 w 290"/>
                <a:gd name="T11" fmla="*/ 266 h 288"/>
                <a:gd name="T12" fmla="*/ 218 w 290"/>
                <a:gd name="T13" fmla="*/ 266 h 288"/>
                <a:gd name="T14" fmla="*/ 221 w 290"/>
                <a:gd name="T15" fmla="*/ 263 h 288"/>
                <a:gd name="T16" fmla="*/ 290 w 290"/>
                <a:gd name="T17" fmla="*/ 6 h 288"/>
                <a:gd name="T18" fmla="*/ 290 w 290"/>
                <a:gd name="T19" fmla="*/ 4 h 288"/>
                <a:gd name="T20" fmla="*/ 286 w 290"/>
                <a:gd name="T21" fmla="*/ 0 h 288"/>
                <a:gd name="T22" fmla="*/ 285 w 290"/>
                <a:gd name="T23" fmla="*/ 0 h 288"/>
                <a:gd name="T24" fmla="*/ 284 w 290"/>
                <a:gd name="T25" fmla="*/ 0 h 288"/>
                <a:gd name="T26" fmla="*/ 27 w 290"/>
                <a:gd name="T27" fmla="*/ 69 h 288"/>
                <a:gd name="T28" fmla="*/ 23 w 290"/>
                <a:gd name="T29" fmla="*/ 72 h 288"/>
                <a:gd name="T30" fmla="*/ 25 w 290"/>
                <a:gd name="T31" fmla="*/ 77 h 288"/>
                <a:gd name="T32" fmla="*/ 67 w 290"/>
                <a:gd name="T33" fmla="*/ 119 h 288"/>
                <a:gd name="T34" fmla="*/ 2 w 290"/>
                <a:gd name="T35" fmla="*/ 185 h 288"/>
                <a:gd name="T36" fmla="*/ 2 w 290"/>
                <a:gd name="T37" fmla="*/ 191 h 288"/>
                <a:gd name="T38" fmla="*/ 97 w 290"/>
                <a:gd name="T39" fmla="*/ 28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0" h="288">
                  <a:moveTo>
                    <a:pt x="97" y="287"/>
                  </a:moveTo>
                  <a:cubicBezTo>
                    <a:pt x="98" y="288"/>
                    <a:pt x="99" y="288"/>
                    <a:pt x="101" y="288"/>
                  </a:cubicBezTo>
                  <a:cubicBezTo>
                    <a:pt x="102" y="288"/>
                    <a:pt x="103" y="288"/>
                    <a:pt x="104" y="287"/>
                  </a:cubicBezTo>
                  <a:lnTo>
                    <a:pt x="170" y="221"/>
                  </a:lnTo>
                  <a:lnTo>
                    <a:pt x="213" y="265"/>
                  </a:lnTo>
                  <a:cubicBezTo>
                    <a:pt x="214" y="266"/>
                    <a:pt x="215" y="266"/>
                    <a:pt x="217" y="266"/>
                  </a:cubicBezTo>
                  <a:cubicBezTo>
                    <a:pt x="217" y="266"/>
                    <a:pt x="217" y="266"/>
                    <a:pt x="218" y="266"/>
                  </a:cubicBezTo>
                  <a:cubicBezTo>
                    <a:pt x="220" y="266"/>
                    <a:pt x="221" y="265"/>
                    <a:pt x="221" y="263"/>
                  </a:cubicBezTo>
                  <a:lnTo>
                    <a:pt x="290" y="6"/>
                  </a:lnTo>
                  <a:cubicBezTo>
                    <a:pt x="290" y="5"/>
                    <a:pt x="290" y="5"/>
                    <a:pt x="290" y="4"/>
                  </a:cubicBezTo>
                  <a:cubicBezTo>
                    <a:pt x="290" y="2"/>
                    <a:pt x="288" y="0"/>
                    <a:pt x="286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85" y="0"/>
                    <a:pt x="284" y="0"/>
                    <a:pt x="284" y="0"/>
                  </a:cubicBezTo>
                  <a:lnTo>
                    <a:pt x="27" y="69"/>
                  </a:lnTo>
                  <a:cubicBezTo>
                    <a:pt x="25" y="69"/>
                    <a:pt x="24" y="70"/>
                    <a:pt x="23" y="72"/>
                  </a:cubicBezTo>
                  <a:cubicBezTo>
                    <a:pt x="23" y="74"/>
                    <a:pt x="24" y="75"/>
                    <a:pt x="25" y="77"/>
                  </a:cubicBezTo>
                  <a:lnTo>
                    <a:pt x="67" y="119"/>
                  </a:lnTo>
                  <a:lnTo>
                    <a:pt x="2" y="185"/>
                  </a:lnTo>
                  <a:cubicBezTo>
                    <a:pt x="0" y="187"/>
                    <a:pt x="0" y="190"/>
                    <a:pt x="2" y="191"/>
                  </a:cubicBezTo>
                  <a:lnTo>
                    <a:pt x="97" y="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1284105" y="3358421"/>
              <a:ext cx="237347" cy="235492"/>
            </a:xfrm>
            <a:custGeom>
              <a:avLst/>
              <a:gdLst>
                <a:gd name="T0" fmla="*/ 69 w 290"/>
                <a:gd name="T1" fmla="*/ 263 h 288"/>
                <a:gd name="T2" fmla="*/ 72 w 290"/>
                <a:gd name="T3" fmla="*/ 266 h 288"/>
                <a:gd name="T4" fmla="*/ 74 w 290"/>
                <a:gd name="T5" fmla="*/ 266 h 288"/>
                <a:gd name="T6" fmla="*/ 77 w 290"/>
                <a:gd name="T7" fmla="*/ 265 h 288"/>
                <a:gd name="T8" fmla="*/ 121 w 290"/>
                <a:gd name="T9" fmla="*/ 221 h 288"/>
                <a:gd name="T10" fmla="*/ 186 w 290"/>
                <a:gd name="T11" fmla="*/ 287 h 288"/>
                <a:gd name="T12" fmla="*/ 189 w 290"/>
                <a:gd name="T13" fmla="*/ 288 h 288"/>
                <a:gd name="T14" fmla="*/ 193 w 290"/>
                <a:gd name="T15" fmla="*/ 287 h 288"/>
                <a:gd name="T16" fmla="*/ 288 w 290"/>
                <a:gd name="T17" fmla="*/ 191 h 288"/>
                <a:gd name="T18" fmla="*/ 288 w 290"/>
                <a:gd name="T19" fmla="*/ 185 h 288"/>
                <a:gd name="T20" fmla="*/ 223 w 290"/>
                <a:gd name="T21" fmla="*/ 119 h 288"/>
                <a:gd name="T22" fmla="*/ 265 w 290"/>
                <a:gd name="T23" fmla="*/ 77 h 288"/>
                <a:gd name="T24" fmla="*/ 267 w 290"/>
                <a:gd name="T25" fmla="*/ 72 h 288"/>
                <a:gd name="T26" fmla="*/ 263 w 290"/>
                <a:gd name="T27" fmla="*/ 69 h 288"/>
                <a:gd name="T28" fmla="*/ 6 w 290"/>
                <a:gd name="T29" fmla="*/ 0 h 288"/>
                <a:gd name="T30" fmla="*/ 4 w 290"/>
                <a:gd name="T31" fmla="*/ 0 h 288"/>
                <a:gd name="T32" fmla="*/ 1 w 290"/>
                <a:gd name="T33" fmla="*/ 1 h 288"/>
                <a:gd name="T34" fmla="*/ 0 w 290"/>
                <a:gd name="T35" fmla="*/ 5 h 288"/>
                <a:gd name="T36" fmla="*/ 69 w 290"/>
                <a:gd name="T37" fmla="*/ 26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8">
                  <a:moveTo>
                    <a:pt x="69" y="263"/>
                  </a:moveTo>
                  <a:cubicBezTo>
                    <a:pt x="69" y="265"/>
                    <a:pt x="71" y="266"/>
                    <a:pt x="72" y="266"/>
                  </a:cubicBezTo>
                  <a:cubicBezTo>
                    <a:pt x="73" y="266"/>
                    <a:pt x="73" y="266"/>
                    <a:pt x="74" y="266"/>
                  </a:cubicBezTo>
                  <a:cubicBezTo>
                    <a:pt x="75" y="266"/>
                    <a:pt x="76" y="266"/>
                    <a:pt x="77" y="265"/>
                  </a:cubicBezTo>
                  <a:lnTo>
                    <a:pt x="121" y="221"/>
                  </a:lnTo>
                  <a:lnTo>
                    <a:pt x="186" y="287"/>
                  </a:lnTo>
                  <a:cubicBezTo>
                    <a:pt x="187" y="288"/>
                    <a:pt x="188" y="288"/>
                    <a:pt x="189" y="288"/>
                  </a:cubicBezTo>
                  <a:cubicBezTo>
                    <a:pt x="191" y="288"/>
                    <a:pt x="192" y="288"/>
                    <a:pt x="193" y="287"/>
                  </a:cubicBezTo>
                  <a:lnTo>
                    <a:pt x="288" y="191"/>
                  </a:lnTo>
                  <a:cubicBezTo>
                    <a:pt x="290" y="190"/>
                    <a:pt x="290" y="187"/>
                    <a:pt x="288" y="185"/>
                  </a:cubicBezTo>
                  <a:lnTo>
                    <a:pt x="223" y="119"/>
                  </a:lnTo>
                  <a:lnTo>
                    <a:pt x="265" y="77"/>
                  </a:lnTo>
                  <a:cubicBezTo>
                    <a:pt x="267" y="75"/>
                    <a:pt x="267" y="74"/>
                    <a:pt x="267" y="72"/>
                  </a:cubicBezTo>
                  <a:cubicBezTo>
                    <a:pt x="266" y="70"/>
                    <a:pt x="265" y="69"/>
                    <a:pt x="263" y="69"/>
                  </a:cubicBezTo>
                  <a:lnTo>
                    <a:pt x="6" y="0"/>
                  </a:ln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0" y="5"/>
                  </a:cubicBezTo>
                  <a:lnTo>
                    <a:pt x="69" y="2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1543209" y="3615681"/>
              <a:ext cx="237347" cy="237472"/>
            </a:xfrm>
            <a:custGeom>
              <a:avLst/>
              <a:gdLst>
                <a:gd name="T0" fmla="*/ 221 w 291"/>
                <a:gd name="T1" fmla="*/ 25 h 289"/>
                <a:gd name="T2" fmla="*/ 218 w 291"/>
                <a:gd name="T3" fmla="*/ 22 h 289"/>
                <a:gd name="T4" fmla="*/ 217 w 291"/>
                <a:gd name="T5" fmla="*/ 22 h 289"/>
                <a:gd name="T6" fmla="*/ 213 w 291"/>
                <a:gd name="T7" fmla="*/ 23 h 289"/>
                <a:gd name="T8" fmla="*/ 170 w 291"/>
                <a:gd name="T9" fmla="*/ 67 h 289"/>
                <a:gd name="T10" fmla="*/ 104 w 291"/>
                <a:gd name="T11" fmla="*/ 2 h 289"/>
                <a:gd name="T12" fmla="*/ 101 w 291"/>
                <a:gd name="T13" fmla="*/ 0 h 289"/>
                <a:gd name="T14" fmla="*/ 97 w 291"/>
                <a:gd name="T15" fmla="*/ 2 h 289"/>
                <a:gd name="T16" fmla="*/ 2 w 291"/>
                <a:gd name="T17" fmla="*/ 97 h 289"/>
                <a:gd name="T18" fmla="*/ 2 w 291"/>
                <a:gd name="T19" fmla="*/ 104 h 289"/>
                <a:gd name="T20" fmla="*/ 67 w 291"/>
                <a:gd name="T21" fmla="*/ 169 h 289"/>
                <a:gd name="T22" fmla="*/ 25 w 291"/>
                <a:gd name="T23" fmla="*/ 212 h 289"/>
                <a:gd name="T24" fmla="*/ 23 w 291"/>
                <a:gd name="T25" fmla="*/ 216 h 289"/>
                <a:gd name="T26" fmla="*/ 27 w 291"/>
                <a:gd name="T27" fmla="*/ 220 h 289"/>
                <a:gd name="T28" fmla="*/ 284 w 291"/>
                <a:gd name="T29" fmla="*/ 289 h 289"/>
                <a:gd name="T30" fmla="*/ 286 w 291"/>
                <a:gd name="T31" fmla="*/ 289 h 289"/>
                <a:gd name="T32" fmla="*/ 289 w 291"/>
                <a:gd name="T33" fmla="*/ 288 h 289"/>
                <a:gd name="T34" fmla="*/ 290 w 291"/>
                <a:gd name="T35" fmla="*/ 283 h 289"/>
                <a:gd name="T36" fmla="*/ 221 w 291"/>
                <a:gd name="T3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1" h="289">
                  <a:moveTo>
                    <a:pt x="221" y="25"/>
                  </a:moveTo>
                  <a:cubicBezTo>
                    <a:pt x="221" y="24"/>
                    <a:pt x="219" y="22"/>
                    <a:pt x="218" y="22"/>
                  </a:cubicBezTo>
                  <a:cubicBezTo>
                    <a:pt x="217" y="22"/>
                    <a:pt x="217" y="22"/>
                    <a:pt x="217" y="22"/>
                  </a:cubicBezTo>
                  <a:cubicBezTo>
                    <a:pt x="215" y="22"/>
                    <a:pt x="214" y="22"/>
                    <a:pt x="213" y="23"/>
                  </a:cubicBezTo>
                  <a:lnTo>
                    <a:pt x="170" y="67"/>
                  </a:lnTo>
                  <a:lnTo>
                    <a:pt x="104" y="2"/>
                  </a:lnTo>
                  <a:cubicBezTo>
                    <a:pt x="103" y="1"/>
                    <a:pt x="102" y="0"/>
                    <a:pt x="101" y="0"/>
                  </a:cubicBezTo>
                  <a:cubicBezTo>
                    <a:pt x="99" y="0"/>
                    <a:pt x="98" y="1"/>
                    <a:pt x="97" y="2"/>
                  </a:cubicBezTo>
                  <a:lnTo>
                    <a:pt x="2" y="97"/>
                  </a:lnTo>
                  <a:cubicBezTo>
                    <a:pt x="0" y="99"/>
                    <a:pt x="0" y="102"/>
                    <a:pt x="2" y="104"/>
                  </a:cubicBezTo>
                  <a:lnTo>
                    <a:pt x="67" y="169"/>
                  </a:lnTo>
                  <a:lnTo>
                    <a:pt x="25" y="212"/>
                  </a:lnTo>
                  <a:cubicBezTo>
                    <a:pt x="24" y="213"/>
                    <a:pt x="23" y="215"/>
                    <a:pt x="23" y="216"/>
                  </a:cubicBezTo>
                  <a:cubicBezTo>
                    <a:pt x="24" y="218"/>
                    <a:pt x="25" y="219"/>
                    <a:pt x="27" y="220"/>
                  </a:cubicBezTo>
                  <a:lnTo>
                    <a:pt x="284" y="289"/>
                  </a:lnTo>
                  <a:cubicBezTo>
                    <a:pt x="285" y="289"/>
                    <a:pt x="285" y="289"/>
                    <a:pt x="286" y="289"/>
                  </a:cubicBezTo>
                  <a:cubicBezTo>
                    <a:pt x="287" y="289"/>
                    <a:pt x="288" y="288"/>
                    <a:pt x="289" y="288"/>
                  </a:cubicBezTo>
                  <a:cubicBezTo>
                    <a:pt x="290" y="286"/>
                    <a:pt x="291" y="285"/>
                    <a:pt x="290" y="283"/>
                  </a:cubicBezTo>
                  <a:lnTo>
                    <a:pt x="221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284105" y="3615681"/>
              <a:ext cx="237347" cy="237472"/>
            </a:xfrm>
            <a:custGeom>
              <a:avLst/>
              <a:gdLst>
                <a:gd name="T0" fmla="*/ 193 w 290"/>
                <a:gd name="T1" fmla="*/ 2 h 289"/>
                <a:gd name="T2" fmla="*/ 189 w 290"/>
                <a:gd name="T3" fmla="*/ 0 h 289"/>
                <a:gd name="T4" fmla="*/ 186 w 290"/>
                <a:gd name="T5" fmla="*/ 2 h 289"/>
                <a:gd name="T6" fmla="*/ 121 w 290"/>
                <a:gd name="T7" fmla="*/ 67 h 289"/>
                <a:gd name="T8" fmla="*/ 77 w 290"/>
                <a:gd name="T9" fmla="*/ 23 h 289"/>
                <a:gd name="T10" fmla="*/ 74 w 290"/>
                <a:gd name="T11" fmla="*/ 22 h 289"/>
                <a:gd name="T12" fmla="*/ 72 w 290"/>
                <a:gd name="T13" fmla="*/ 22 h 289"/>
                <a:gd name="T14" fmla="*/ 69 w 290"/>
                <a:gd name="T15" fmla="*/ 25 h 289"/>
                <a:gd name="T16" fmla="*/ 0 w 290"/>
                <a:gd name="T17" fmla="*/ 283 h 289"/>
                <a:gd name="T18" fmla="*/ 1 w 290"/>
                <a:gd name="T19" fmla="*/ 288 h 289"/>
                <a:gd name="T20" fmla="*/ 5 w 290"/>
                <a:gd name="T21" fmla="*/ 289 h 289"/>
                <a:gd name="T22" fmla="*/ 6 w 290"/>
                <a:gd name="T23" fmla="*/ 289 h 289"/>
                <a:gd name="T24" fmla="*/ 263 w 290"/>
                <a:gd name="T25" fmla="*/ 220 h 289"/>
                <a:gd name="T26" fmla="*/ 267 w 290"/>
                <a:gd name="T27" fmla="*/ 216 h 289"/>
                <a:gd name="T28" fmla="*/ 265 w 290"/>
                <a:gd name="T29" fmla="*/ 212 h 289"/>
                <a:gd name="T30" fmla="*/ 223 w 290"/>
                <a:gd name="T31" fmla="*/ 169 h 289"/>
                <a:gd name="T32" fmla="*/ 288 w 290"/>
                <a:gd name="T33" fmla="*/ 104 h 289"/>
                <a:gd name="T34" fmla="*/ 288 w 290"/>
                <a:gd name="T35" fmla="*/ 97 h 289"/>
                <a:gd name="T36" fmla="*/ 193 w 290"/>
                <a:gd name="T37" fmla="*/ 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9">
                  <a:moveTo>
                    <a:pt x="193" y="2"/>
                  </a:moveTo>
                  <a:cubicBezTo>
                    <a:pt x="192" y="1"/>
                    <a:pt x="191" y="0"/>
                    <a:pt x="189" y="0"/>
                  </a:cubicBezTo>
                  <a:cubicBezTo>
                    <a:pt x="188" y="0"/>
                    <a:pt x="187" y="1"/>
                    <a:pt x="186" y="2"/>
                  </a:cubicBezTo>
                  <a:lnTo>
                    <a:pt x="121" y="67"/>
                  </a:lnTo>
                  <a:lnTo>
                    <a:pt x="77" y="23"/>
                  </a:lnTo>
                  <a:cubicBezTo>
                    <a:pt x="76" y="22"/>
                    <a:pt x="75" y="22"/>
                    <a:pt x="74" y="22"/>
                  </a:cubicBezTo>
                  <a:cubicBezTo>
                    <a:pt x="73" y="22"/>
                    <a:pt x="73" y="22"/>
                    <a:pt x="72" y="22"/>
                  </a:cubicBezTo>
                  <a:cubicBezTo>
                    <a:pt x="71" y="22"/>
                    <a:pt x="69" y="24"/>
                    <a:pt x="69" y="25"/>
                  </a:cubicBezTo>
                  <a:lnTo>
                    <a:pt x="0" y="283"/>
                  </a:lnTo>
                  <a:cubicBezTo>
                    <a:pt x="0" y="285"/>
                    <a:pt x="0" y="286"/>
                    <a:pt x="1" y="288"/>
                  </a:cubicBezTo>
                  <a:cubicBezTo>
                    <a:pt x="2" y="288"/>
                    <a:pt x="3" y="289"/>
                    <a:pt x="5" y="289"/>
                  </a:cubicBezTo>
                  <a:cubicBezTo>
                    <a:pt x="5" y="289"/>
                    <a:pt x="5" y="289"/>
                    <a:pt x="6" y="289"/>
                  </a:cubicBezTo>
                  <a:lnTo>
                    <a:pt x="263" y="220"/>
                  </a:lnTo>
                  <a:cubicBezTo>
                    <a:pt x="265" y="219"/>
                    <a:pt x="266" y="218"/>
                    <a:pt x="267" y="216"/>
                  </a:cubicBezTo>
                  <a:cubicBezTo>
                    <a:pt x="267" y="215"/>
                    <a:pt x="267" y="213"/>
                    <a:pt x="265" y="212"/>
                  </a:cubicBezTo>
                  <a:lnTo>
                    <a:pt x="223" y="169"/>
                  </a:lnTo>
                  <a:lnTo>
                    <a:pt x="288" y="104"/>
                  </a:lnTo>
                  <a:cubicBezTo>
                    <a:pt x="290" y="102"/>
                    <a:pt x="290" y="99"/>
                    <a:pt x="288" y="97"/>
                  </a:cubicBezTo>
                  <a:lnTo>
                    <a:pt x="19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308353" y="4146108"/>
              <a:ext cx="526117" cy="496711"/>
              <a:chOff x="2308353" y="4146108"/>
              <a:chExt cx="526117" cy="496711"/>
            </a:xfrm>
            <a:grpFill/>
          </p:grpSpPr>
          <p:sp>
            <p:nvSpPr>
              <p:cNvPr id="45" name="Freeform 33"/>
              <p:cNvSpPr/>
              <p:nvPr/>
            </p:nvSpPr>
            <p:spPr bwMode="auto">
              <a:xfrm>
                <a:off x="2316264" y="4146108"/>
                <a:ext cx="510294" cy="245386"/>
              </a:xfrm>
              <a:custGeom>
                <a:avLst/>
                <a:gdLst>
                  <a:gd name="T0" fmla="*/ 530 w 626"/>
                  <a:gd name="T1" fmla="*/ 0 h 300"/>
                  <a:gd name="T2" fmla="*/ 97 w 626"/>
                  <a:gd name="T3" fmla="*/ 0 h 300"/>
                  <a:gd name="T4" fmla="*/ 0 w 626"/>
                  <a:gd name="T5" fmla="*/ 73 h 300"/>
                  <a:gd name="T6" fmla="*/ 313 w 626"/>
                  <a:gd name="T7" fmla="*/ 300 h 300"/>
                  <a:gd name="T8" fmla="*/ 626 w 626"/>
                  <a:gd name="T9" fmla="*/ 73 h 300"/>
                  <a:gd name="T10" fmla="*/ 530 w 626"/>
                  <a:gd name="T1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6" h="300">
                    <a:moveTo>
                      <a:pt x="530" y="0"/>
                    </a:moveTo>
                    <a:lnTo>
                      <a:pt x="97" y="0"/>
                    </a:lnTo>
                    <a:cubicBezTo>
                      <a:pt x="54" y="0"/>
                      <a:pt x="17" y="30"/>
                      <a:pt x="0" y="73"/>
                    </a:cubicBezTo>
                    <a:lnTo>
                      <a:pt x="313" y="300"/>
                    </a:lnTo>
                    <a:lnTo>
                      <a:pt x="626" y="73"/>
                    </a:lnTo>
                    <a:cubicBezTo>
                      <a:pt x="609" y="30"/>
                      <a:pt x="572" y="0"/>
                      <a:pt x="5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4"/>
              <p:cNvSpPr/>
              <p:nvPr/>
            </p:nvSpPr>
            <p:spPr bwMode="auto">
              <a:xfrm>
                <a:off x="2308353" y="4282655"/>
                <a:ext cx="526117" cy="360164"/>
              </a:xfrm>
              <a:custGeom>
                <a:avLst/>
                <a:gdLst>
                  <a:gd name="T0" fmla="*/ 322 w 644"/>
                  <a:gd name="T1" fmla="*/ 230 h 440"/>
                  <a:gd name="T2" fmla="*/ 311 w 644"/>
                  <a:gd name="T3" fmla="*/ 226 h 440"/>
                  <a:gd name="T4" fmla="*/ 0 w 644"/>
                  <a:gd name="T5" fmla="*/ 0 h 440"/>
                  <a:gd name="T6" fmla="*/ 0 w 644"/>
                  <a:gd name="T7" fmla="*/ 317 h 440"/>
                  <a:gd name="T8" fmla="*/ 106 w 644"/>
                  <a:gd name="T9" fmla="*/ 440 h 440"/>
                  <a:gd name="T10" fmla="*/ 539 w 644"/>
                  <a:gd name="T11" fmla="*/ 440 h 440"/>
                  <a:gd name="T12" fmla="*/ 644 w 644"/>
                  <a:gd name="T13" fmla="*/ 317 h 440"/>
                  <a:gd name="T14" fmla="*/ 644 w 644"/>
                  <a:gd name="T15" fmla="*/ 0 h 440"/>
                  <a:gd name="T16" fmla="*/ 333 w 644"/>
                  <a:gd name="T17" fmla="*/ 226 h 440"/>
                  <a:gd name="T18" fmla="*/ 322 w 644"/>
                  <a:gd name="T19" fmla="*/ 23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440">
                    <a:moveTo>
                      <a:pt x="322" y="230"/>
                    </a:moveTo>
                    <a:cubicBezTo>
                      <a:pt x="318" y="230"/>
                      <a:pt x="315" y="229"/>
                      <a:pt x="311" y="226"/>
                    </a:cubicBezTo>
                    <a:lnTo>
                      <a:pt x="0" y="0"/>
                    </a:lnTo>
                    <a:lnTo>
                      <a:pt x="0" y="317"/>
                    </a:lnTo>
                    <a:cubicBezTo>
                      <a:pt x="0" y="385"/>
                      <a:pt x="47" y="440"/>
                      <a:pt x="106" y="440"/>
                    </a:cubicBezTo>
                    <a:lnTo>
                      <a:pt x="539" y="440"/>
                    </a:lnTo>
                    <a:cubicBezTo>
                      <a:pt x="597" y="440"/>
                      <a:pt x="644" y="385"/>
                      <a:pt x="644" y="317"/>
                    </a:cubicBezTo>
                    <a:lnTo>
                      <a:pt x="644" y="0"/>
                    </a:lnTo>
                    <a:lnTo>
                      <a:pt x="333" y="226"/>
                    </a:lnTo>
                    <a:cubicBezTo>
                      <a:pt x="330" y="229"/>
                      <a:pt x="326" y="230"/>
                      <a:pt x="322" y="2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400942" y="4150067"/>
              <a:ext cx="397554" cy="488795"/>
            </a:xfrm>
            <a:custGeom>
              <a:avLst/>
              <a:gdLst>
                <a:gd name="T0" fmla="*/ 0 w 486"/>
                <a:gd name="T1" fmla="*/ 262 h 598"/>
                <a:gd name="T2" fmla="*/ 0 w 486"/>
                <a:gd name="T3" fmla="*/ 500 h 598"/>
                <a:gd name="T4" fmla="*/ 98 w 486"/>
                <a:gd name="T5" fmla="*/ 598 h 598"/>
                <a:gd name="T6" fmla="*/ 388 w 486"/>
                <a:gd name="T7" fmla="*/ 598 h 598"/>
                <a:gd name="T8" fmla="*/ 486 w 486"/>
                <a:gd name="T9" fmla="*/ 500 h 598"/>
                <a:gd name="T10" fmla="*/ 486 w 486"/>
                <a:gd name="T11" fmla="*/ 262 h 598"/>
                <a:gd name="T12" fmla="*/ 445 w 486"/>
                <a:gd name="T13" fmla="*/ 262 h 598"/>
                <a:gd name="T14" fmla="*/ 445 w 486"/>
                <a:gd name="T15" fmla="*/ 199 h 598"/>
                <a:gd name="T16" fmla="*/ 246 w 486"/>
                <a:gd name="T17" fmla="*/ 0 h 598"/>
                <a:gd name="T18" fmla="*/ 48 w 486"/>
                <a:gd name="T19" fmla="*/ 199 h 598"/>
                <a:gd name="T20" fmla="*/ 48 w 486"/>
                <a:gd name="T21" fmla="*/ 262 h 598"/>
                <a:gd name="T22" fmla="*/ 0 w 486"/>
                <a:gd name="T23" fmla="*/ 262 h 598"/>
                <a:gd name="T24" fmla="*/ 370 w 486"/>
                <a:gd name="T25" fmla="*/ 262 h 598"/>
                <a:gd name="T26" fmla="*/ 122 w 486"/>
                <a:gd name="T27" fmla="*/ 262 h 598"/>
                <a:gd name="T28" fmla="*/ 123 w 486"/>
                <a:gd name="T29" fmla="*/ 199 h 598"/>
                <a:gd name="T30" fmla="*/ 246 w 486"/>
                <a:gd name="T31" fmla="*/ 75 h 598"/>
                <a:gd name="T32" fmla="*/ 370 w 486"/>
                <a:gd name="T33" fmla="*/ 199 h 598"/>
                <a:gd name="T34" fmla="*/ 370 w 486"/>
                <a:gd name="T35" fmla="*/ 262 h 598"/>
                <a:gd name="T36" fmla="*/ 276 w 486"/>
                <a:gd name="T37" fmla="*/ 438 h 598"/>
                <a:gd name="T38" fmla="*/ 276 w 486"/>
                <a:gd name="T39" fmla="*/ 438 h 598"/>
                <a:gd name="T40" fmla="*/ 276 w 486"/>
                <a:gd name="T41" fmla="*/ 491 h 598"/>
                <a:gd name="T42" fmla="*/ 243 w 486"/>
                <a:gd name="T43" fmla="*/ 523 h 598"/>
                <a:gd name="T44" fmla="*/ 210 w 486"/>
                <a:gd name="T45" fmla="*/ 491 h 598"/>
                <a:gd name="T46" fmla="*/ 210 w 486"/>
                <a:gd name="T47" fmla="*/ 438 h 598"/>
                <a:gd name="T48" fmla="*/ 187 w 486"/>
                <a:gd name="T49" fmla="*/ 392 h 598"/>
                <a:gd name="T50" fmla="*/ 243 w 486"/>
                <a:gd name="T51" fmla="*/ 336 h 598"/>
                <a:gd name="T52" fmla="*/ 299 w 486"/>
                <a:gd name="T53" fmla="*/ 392 h 598"/>
                <a:gd name="T54" fmla="*/ 276 w 486"/>
                <a:gd name="T55" fmla="*/ 43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6" h="598">
                  <a:moveTo>
                    <a:pt x="0" y="262"/>
                  </a:moveTo>
                  <a:lnTo>
                    <a:pt x="0" y="500"/>
                  </a:lnTo>
                  <a:cubicBezTo>
                    <a:pt x="0" y="554"/>
                    <a:pt x="44" y="598"/>
                    <a:pt x="98" y="598"/>
                  </a:cubicBezTo>
                  <a:lnTo>
                    <a:pt x="388" y="598"/>
                  </a:lnTo>
                  <a:cubicBezTo>
                    <a:pt x="442" y="598"/>
                    <a:pt x="486" y="554"/>
                    <a:pt x="486" y="500"/>
                  </a:cubicBezTo>
                  <a:lnTo>
                    <a:pt x="486" y="262"/>
                  </a:lnTo>
                  <a:lnTo>
                    <a:pt x="445" y="262"/>
                  </a:lnTo>
                  <a:lnTo>
                    <a:pt x="445" y="199"/>
                  </a:lnTo>
                  <a:cubicBezTo>
                    <a:pt x="445" y="89"/>
                    <a:pt x="356" y="0"/>
                    <a:pt x="246" y="0"/>
                  </a:cubicBezTo>
                  <a:cubicBezTo>
                    <a:pt x="137" y="0"/>
                    <a:pt x="48" y="89"/>
                    <a:pt x="48" y="199"/>
                  </a:cubicBezTo>
                  <a:lnTo>
                    <a:pt x="48" y="262"/>
                  </a:lnTo>
                  <a:lnTo>
                    <a:pt x="0" y="262"/>
                  </a:lnTo>
                  <a:close/>
                  <a:moveTo>
                    <a:pt x="370" y="262"/>
                  </a:moveTo>
                  <a:lnTo>
                    <a:pt x="122" y="262"/>
                  </a:lnTo>
                  <a:lnTo>
                    <a:pt x="123" y="199"/>
                  </a:lnTo>
                  <a:cubicBezTo>
                    <a:pt x="123" y="131"/>
                    <a:pt x="178" y="75"/>
                    <a:pt x="246" y="75"/>
                  </a:cubicBezTo>
                  <a:cubicBezTo>
                    <a:pt x="315" y="75"/>
                    <a:pt x="370" y="131"/>
                    <a:pt x="370" y="199"/>
                  </a:cubicBezTo>
                  <a:lnTo>
                    <a:pt x="370" y="262"/>
                  </a:lnTo>
                  <a:close/>
                  <a:moveTo>
                    <a:pt x="276" y="438"/>
                  </a:moveTo>
                  <a:lnTo>
                    <a:pt x="276" y="438"/>
                  </a:lnTo>
                  <a:lnTo>
                    <a:pt x="276" y="491"/>
                  </a:lnTo>
                  <a:cubicBezTo>
                    <a:pt x="276" y="509"/>
                    <a:pt x="261" y="523"/>
                    <a:pt x="243" y="523"/>
                  </a:cubicBezTo>
                  <a:cubicBezTo>
                    <a:pt x="225" y="523"/>
                    <a:pt x="210" y="509"/>
                    <a:pt x="210" y="491"/>
                  </a:cubicBezTo>
                  <a:lnTo>
                    <a:pt x="210" y="438"/>
                  </a:lnTo>
                  <a:cubicBezTo>
                    <a:pt x="196" y="428"/>
                    <a:pt x="187" y="411"/>
                    <a:pt x="187" y="392"/>
                  </a:cubicBezTo>
                  <a:cubicBezTo>
                    <a:pt x="187" y="362"/>
                    <a:pt x="212" y="336"/>
                    <a:pt x="243" y="336"/>
                  </a:cubicBezTo>
                  <a:cubicBezTo>
                    <a:pt x="274" y="336"/>
                    <a:pt x="299" y="362"/>
                    <a:pt x="299" y="392"/>
                  </a:cubicBezTo>
                  <a:cubicBezTo>
                    <a:pt x="299" y="411"/>
                    <a:pt x="290" y="428"/>
                    <a:pt x="276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1203012" y="1030703"/>
              <a:ext cx="656657" cy="554099"/>
            </a:xfrm>
            <a:custGeom>
              <a:avLst/>
              <a:gdLst>
                <a:gd name="T0" fmla="*/ 563 w 803"/>
                <a:gd name="T1" fmla="*/ 421 h 678"/>
                <a:gd name="T2" fmla="*/ 445 w 803"/>
                <a:gd name="T3" fmla="*/ 421 h 678"/>
                <a:gd name="T4" fmla="*/ 445 w 803"/>
                <a:gd name="T5" fmla="*/ 540 h 678"/>
                <a:gd name="T6" fmla="*/ 358 w 803"/>
                <a:gd name="T7" fmla="*/ 540 h 678"/>
                <a:gd name="T8" fmla="*/ 358 w 803"/>
                <a:gd name="T9" fmla="*/ 421 h 678"/>
                <a:gd name="T10" fmla="*/ 240 w 803"/>
                <a:gd name="T11" fmla="*/ 421 h 678"/>
                <a:gd name="T12" fmla="*/ 240 w 803"/>
                <a:gd name="T13" fmla="*/ 334 h 678"/>
                <a:gd name="T14" fmla="*/ 358 w 803"/>
                <a:gd name="T15" fmla="*/ 334 h 678"/>
                <a:gd name="T16" fmla="*/ 358 w 803"/>
                <a:gd name="T17" fmla="*/ 215 h 678"/>
                <a:gd name="T18" fmla="*/ 445 w 803"/>
                <a:gd name="T19" fmla="*/ 215 h 678"/>
                <a:gd name="T20" fmla="*/ 445 w 803"/>
                <a:gd name="T21" fmla="*/ 334 h 678"/>
                <a:gd name="T22" fmla="*/ 563 w 803"/>
                <a:gd name="T23" fmla="*/ 334 h 678"/>
                <a:gd name="T24" fmla="*/ 563 w 803"/>
                <a:gd name="T25" fmla="*/ 421 h 678"/>
                <a:gd name="T26" fmla="*/ 737 w 803"/>
                <a:gd name="T27" fmla="*/ 218 h 678"/>
                <a:gd name="T28" fmla="*/ 401 w 803"/>
                <a:gd name="T29" fmla="*/ 161 h 678"/>
                <a:gd name="T30" fmla="*/ 66 w 803"/>
                <a:gd name="T31" fmla="*/ 218 h 678"/>
                <a:gd name="T32" fmla="*/ 402 w 803"/>
                <a:gd name="T33" fmla="*/ 678 h 678"/>
                <a:gd name="T34" fmla="*/ 737 w 803"/>
                <a:gd name="T35" fmla="*/ 21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3" h="678">
                  <a:moveTo>
                    <a:pt x="563" y="421"/>
                  </a:moveTo>
                  <a:lnTo>
                    <a:pt x="445" y="421"/>
                  </a:lnTo>
                  <a:lnTo>
                    <a:pt x="445" y="540"/>
                  </a:lnTo>
                  <a:lnTo>
                    <a:pt x="358" y="540"/>
                  </a:lnTo>
                  <a:lnTo>
                    <a:pt x="358" y="421"/>
                  </a:lnTo>
                  <a:lnTo>
                    <a:pt x="240" y="421"/>
                  </a:lnTo>
                  <a:lnTo>
                    <a:pt x="240" y="334"/>
                  </a:lnTo>
                  <a:lnTo>
                    <a:pt x="358" y="334"/>
                  </a:lnTo>
                  <a:lnTo>
                    <a:pt x="358" y="215"/>
                  </a:lnTo>
                  <a:lnTo>
                    <a:pt x="445" y="215"/>
                  </a:lnTo>
                  <a:lnTo>
                    <a:pt x="445" y="334"/>
                  </a:lnTo>
                  <a:lnTo>
                    <a:pt x="563" y="334"/>
                  </a:lnTo>
                  <a:lnTo>
                    <a:pt x="563" y="421"/>
                  </a:lnTo>
                  <a:close/>
                  <a:moveTo>
                    <a:pt x="737" y="218"/>
                  </a:moveTo>
                  <a:cubicBezTo>
                    <a:pt x="680" y="0"/>
                    <a:pt x="440" y="138"/>
                    <a:pt x="401" y="161"/>
                  </a:cubicBezTo>
                  <a:cubicBezTo>
                    <a:pt x="360" y="136"/>
                    <a:pt x="123" y="1"/>
                    <a:pt x="66" y="218"/>
                  </a:cubicBezTo>
                  <a:cubicBezTo>
                    <a:pt x="0" y="469"/>
                    <a:pt x="400" y="676"/>
                    <a:pt x="402" y="678"/>
                  </a:cubicBezTo>
                  <a:cubicBezTo>
                    <a:pt x="402" y="678"/>
                    <a:pt x="803" y="466"/>
                    <a:pt x="737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7"/>
            <p:cNvSpPr>
              <a:spLocks noEditPoints="1"/>
            </p:cNvSpPr>
            <p:nvPr/>
          </p:nvSpPr>
          <p:spPr bwMode="auto">
            <a:xfrm>
              <a:off x="4367317" y="2563008"/>
              <a:ext cx="462825" cy="502647"/>
            </a:xfrm>
            <a:custGeom>
              <a:avLst/>
              <a:gdLst>
                <a:gd name="T0" fmla="*/ 38 w 566"/>
                <a:gd name="T1" fmla="*/ 38 h 613"/>
                <a:gd name="T2" fmla="*/ 151 w 566"/>
                <a:gd name="T3" fmla="*/ 37 h 613"/>
                <a:gd name="T4" fmla="*/ 271 w 566"/>
                <a:gd name="T5" fmla="*/ 5 h 613"/>
                <a:gd name="T6" fmla="*/ 283 w 566"/>
                <a:gd name="T7" fmla="*/ 0 h 613"/>
                <a:gd name="T8" fmla="*/ 294 w 566"/>
                <a:gd name="T9" fmla="*/ 5 h 613"/>
                <a:gd name="T10" fmla="*/ 415 w 566"/>
                <a:gd name="T11" fmla="*/ 37 h 613"/>
                <a:gd name="T12" fmla="*/ 528 w 566"/>
                <a:gd name="T13" fmla="*/ 38 h 613"/>
                <a:gd name="T14" fmla="*/ 566 w 566"/>
                <a:gd name="T15" fmla="*/ 33 h 613"/>
                <a:gd name="T16" fmla="*/ 566 w 566"/>
                <a:gd name="T17" fmla="*/ 77 h 613"/>
                <a:gd name="T18" fmla="*/ 486 w 566"/>
                <a:gd name="T19" fmla="*/ 464 h 613"/>
                <a:gd name="T20" fmla="*/ 291 w 566"/>
                <a:gd name="T21" fmla="*/ 611 h 613"/>
                <a:gd name="T22" fmla="*/ 283 w 566"/>
                <a:gd name="T23" fmla="*/ 613 h 613"/>
                <a:gd name="T24" fmla="*/ 275 w 566"/>
                <a:gd name="T25" fmla="*/ 611 h 613"/>
                <a:gd name="T26" fmla="*/ 80 w 566"/>
                <a:gd name="T27" fmla="*/ 464 h 613"/>
                <a:gd name="T28" fmla="*/ 0 w 566"/>
                <a:gd name="T29" fmla="*/ 77 h 613"/>
                <a:gd name="T30" fmla="*/ 0 w 566"/>
                <a:gd name="T31" fmla="*/ 33 h 613"/>
                <a:gd name="T32" fmla="*/ 38 w 566"/>
                <a:gd name="T33" fmla="*/ 38 h 613"/>
                <a:gd name="T34" fmla="*/ 283 w 566"/>
                <a:gd name="T35" fmla="*/ 312 h 613"/>
                <a:gd name="T36" fmla="*/ 283 w 566"/>
                <a:gd name="T37" fmla="*/ 312 h 613"/>
                <a:gd name="T38" fmla="*/ 472 w 566"/>
                <a:gd name="T39" fmla="*/ 312 h 613"/>
                <a:gd name="T40" fmla="*/ 496 w 566"/>
                <a:gd name="T41" fmla="*/ 117 h 613"/>
                <a:gd name="T42" fmla="*/ 407 w 566"/>
                <a:gd name="T43" fmla="*/ 113 h 613"/>
                <a:gd name="T44" fmla="*/ 283 w 566"/>
                <a:gd name="T45" fmla="*/ 81 h 613"/>
                <a:gd name="T46" fmla="*/ 283 w 566"/>
                <a:gd name="T47" fmla="*/ 312 h 613"/>
                <a:gd name="T48" fmla="*/ 283 w 566"/>
                <a:gd name="T49" fmla="*/ 535 h 613"/>
                <a:gd name="T50" fmla="*/ 283 w 566"/>
                <a:gd name="T51" fmla="*/ 535 h 613"/>
                <a:gd name="T52" fmla="*/ 283 w 566"/>
                <a:gd name="T53" fmla="*/ 312 h 613"/>
                <a:gd name="T54" fmla="*/ 94 w 566"/>
                <a:gd name="T55" fmla="*/ 312 h 613"/>
                <a:gd name="T56" fmla="*/ 137 w 566"/>
                <a:gd name="T57" fmla="*/ 423 h 613"/>
                <a:gd name="T58" fmla="*/ 283 w 566"/>
                <a:gd name="T59" fmla="*/ 535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6" h="613">
                  <a:moveTo>
                    <a:pt x="38" y="38"/>
                  </a:moveTo>
                  <a:cubicBezTo>
                    <a:pt x="74" y="43"/>
                    <a:pt x="112" y="42"/>
                    <a:pt x="151" y="37"/>
                  </a:cubicBezTo>
                  <a:cubicBezTo>
                    <a:pt x="190" y="32"/>
                    <a:pt x="230" y="21"/>
                    <a:pt x="271" y="5"/>
                  </a:cubicBezTo>
                  <a:lnTo>
                    <a:pt x="283" y="0"/>
                  </a:lnTo>
                  <a:lnTo>
                    <a:pt x="294" y="5"/>
                  </a:lnTo>
                  <a:cubicBezTo>
                    <a:pt x="336" y="21"/>
                    <a:pt x="376" y="32"/>
                    <a:pt x="415" y="37"/>
                  </a:cubicBezTo>
                  <a:cubicBezTo>
                    <a:pt x="454" y="42"/>
                    <a:pt x="491" y="43"/>
                    <a:pt x="528" y="38"/>
                  </a:cubicBezTo>
                  <a:lnTo>
                    <a:pt x="566" y="33"/>
                  </a:lnTo>
                  <a:lnTo>
                    <a:pt x="566" y="77"/>
                  </a:lnTo>
                  <a:cubicBezTo>
                    <a:pt x="564" y="260"/>
                    <a:pt x="534" y="382"/>
                    <a:pt x="486" y="464"/>
                  </a:cubicBezTo>
                  <a:cubicBezTo>
                    <a:pt x="436" y="550"/>
                    <a:pt x="368" y="591"/>
                    <a:pt x="291" y="611"/>
                  </a:cubicBezTo>
                  <a:lnTo>
                    <a:pt x="283" y="613"/>
                  </a:lnTo>
                  <a:lnTo>
                    <a:pt x="275" y="611"/>
                  </a:lnTo>
                  <a:cubicBezTo>
                    <a:pt x="198" y="591"/>
                    <a:pt x="130" y="550"/>
                    <a:pt x="80" y="464"/>
                  </a:cubicBezTo>
                  <a:cubicBezTo>
                    <a:pt x="32" y="382"/>
                    <a:pt x="2" y="260"/>
                    <a:pt x="0" y="77"/>
                  </a:cubicBezTo>
                  <a:lnTo>
                    <a:pt x="0" y="33"/>
                  </a:lnTo>
                  <a:lnTo>
                    <a:pt x="38" y="38"/>
                  </a:lnTo>
                  <a:close/>
                  <a:moveTo>
                    <a:pt x="283" y="312"/>
                  </a:moveTo>
                  <a:lnTo>
                    <a:pt x="283" y="312"/>
                  </a:lnTo>
                  <a:lnTo>
                    <a:pt x="472" y="312"/>
                  </a:lnTo>
                  <a:cubicBezTo>
                    <a:pt x="485" y="259"/>
                    <a:pt x="493" y="195"/>
                    <a:pt x="496" y="117"/>
                  </a:cubicBezTo>
                  <a:cubicBezTo>
                    <a:pt x="467" y="119"/>
                    <a:pt x="437" y="117"/>
                    <a:pt x="407" y="113"/>
                  </a:cubicBezTo>
                  <a:cubicBezTo>
                    <a:pt x="367" y="108"/>
                    <a:pt x="325" y="97"/>
                    <a:pt x="283" y="81"/>
                  </a:cubicBezTo>
                  <a:lnTo>
                    <a:pt x="283" y="312"/>
                  </a:lnTo>
                  <a:close/>
                  <a:moveTo>
                    <a:pt x="283" y="535"/>
                  </a:moveTo>
                  <a:lnTo>
                    <a:pt x="283" y="535"/>
                  </a:lnTo>
                  <a:lnTo>
                    <a:pt x="283" y="312"/>
                  </a:lnTo>
                  <a:lnTo>
                    <a:pt x="94" y="312"/>
                  </a:lnTo>
                  <a:cubicBezTo>
                    <a:pt x="105" y="357"/>
                    <a:pt x="120" y="393"/>
                    <a:pt x="137" y="423"/>
                  </a:cubicBezTo>
                  <a:cubicBezTo>
                    <a:pt x="174" y="486"/>
                    <a:pt x="225" y="518"/>
                    <a:pt x="283" y="5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 noEditPoints="1"/>
            </p:cNvSpPr>
            <p:nvPr/>
          </p:nvSpPr>
          <p:spPr bwMode="auto">
            <a:xfrm>
              <a:off x="2369668" y="2545198"/>
              <a:ext cx="401509" cy="516499"/>
            </a:xfrm>
            <a:custGeom>
              <a:avLst/>
              <a:gdLst>
                <a:gd name="T0" fmla="*/ 2 w 491"/>
                <a:gd name="T1" fmla="*/ 492 h 631"/>
                <a:gd name="T2" fmla="*/ 121 w 491"/>
                <a:gd name="T3" fmla="*/ 631 h 631"/>
                <a:gd name="T4" fmla="*/ 122 w 491"/>
                <a:gd name="T5" fmla="*/ 631 h 631"/>
                <a:gd name="T6" fmla="*/ 131 w 491"/>
                <a:gd name="T7" fmla="*/ 631 h 631"/>
                <a:gd name="T8" fmla="*/ 244 w 491"/>
                <a:gd name="T9" fmla="*/ 595 h 631"/>
                <a:gd name="T10" fmla="*/ 247 w 491"/>
                <a:gd name="T11" fmla="*/ 556 h 631"/>
                <a:gd name="T12" fmla="*/ 184 w 491"/>
                <a:gd name="T13" fmla="*/ 498 h 631"/>
                <a:gd name="T14" fmla="*/ 202 w 491"/>
                <a:gd name="T15" fmla="*/ 457 h 631"/>
                <a:gd name="T16" fmla="*/ 162 w 491"/>
                <a:gd name="T17" fmla="*/ 401 h 631"/>
                <a:gd name="T18" fmla="*/ 170 w 491"/>
                <a:gd name="T19" fmla="*/ 372 h 631"/>
                <a:gd name="T20" fmla="*/ 213 w 491"/>
                <a:gd name="T21" fmla="*/ 344 h 631"/>
                <a:gd name="T22" fmla="*/ 198 w 491"/>
                <a:gd name="T23" fmla="*/ 305 h 631"/>
                <a:gd name="T24" fmla="*/ 256 w 491"/>
                <a:gd name="T25" fmla="*/ 246 h 631"/>
                <a:gd name="T26" fmla="*/ 307 w 491"/>
                <a:gd name="T27" fmla="*/ 83 h 631"/>
                <a:gd name="T28" fmla="*/ 2 w 491"/>
                <a:gd name="T29" fmla="*/ 273 h 631"/>
                <a:gd name="T30" fmla="*/ 2 w 491"/>
                <a:gd name="T31" fmla="*/ 492 h 631"/>
                <a:gd name="T32" fmla="*/ 221 w 491"/>
                <a:gd name="T33" fmla="*/ 305 h 631"/>
                <a:gd name="T34" fmla="*/ 256 w 491"/>
                <a:gd name="T35" fmla="*/ 340 h 631"/>
                <a:gd name="T36" fmla="*/ 436 w 491"/>
                <a:gd name="T37" fmla="*/ 340 h 631"/>
                <a:gd name="T38" fmla="*/ 436 w 491"/>
                <a:gd name="T39" fmla="*/ 270 h 631"/>
                <a:gd name="T40" fmla="*/ 265 w 491"/>
                <a:gd name="T41" fmla="*/ 270 h 631"/>
                <a:gd name="T42" fmla="*/ 349 w 491"/>
                <a:gd name="T43" fmla="*/ 366 h 631"/>
                <a:gd name="T44" fmla="*/ 192 w 491"/>
                <a:gd name="T45" fmla="*/ 382 h 631"/>
                <a:gd name="T46" fmla="*/ 221 w 491"/>
                <a:gd name="T47" fmla="*/ 436 h 631"/>
                <a:gd name="T48" fmla="*/ 349 w 491"/>
                <a:gd name="T49" fmla="*/ 436 h 631"/>
                <a:gd name="T50" fmla="*/ 491 w 491"/>
                <a:gd name="T51" fmla="*/ 401 h 631"/>
                <a:gd name="T52" fmla="*/ 349 w 491"/>
                <a:gd name="T53" fmla="*/ 366 h 631"/>
                <a:gd name="T54" fmla="*/ 484 w 491"/>
                <a:gd name="T55" fmla="*/ 498 h 631"/>
                <a:gd name="T56" fmla="*/ 349 w 491"/>
                <a:gd name="T57" fmla="*/ 463 h 631"/>
                <a:gd name="T58" fmla="*/ 256 w 491"/>
                <a:gd name="T59" fmla="*/ 463 h 631"/>
                <a:gd name="T60" fmla="*/ 208 w 491"/>
                <a:gd name="T61" fmla="*/ 492 h 631"/>
                <a:gd name="T62" fmla="*/ 243 w 491"/>
                <a:gd name="T63" fmla="*/ 533 h 631"/>
                <a:gd name="T64" fmla="*/ 315 w 491"/>
                <a:gd name="T65" fmla="*/ 533 h 631"/>
                <a:gd name="T66" fmla="*/ 303 w 491"/>
                <a:gd name="T67" fmla="*/ 630 h 631"/>
                <a:gd name="T68" fmla="*/ 409 w 491"/>
                <a:gd name="T69" fmla="*/ 630 h 631"/>
                <a:gd name="T70" fmla="*/ 409 w 491"/>
                <a:gd name="T71" fmla="*/ 560 h 631"/>
                <a:gd name="T72" fmla="*/ 303 w 491"/>
                <a:gd name="T73" fmla="*/ 560 h 631"/>
                <a:gd name="T74" fmla="*/ 303 w 491"/>
                <a:gd name="T75" fmla="*/ 63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1" h="631">
                  <a:moveTo>
                    <a:pt x="2" y="492"/>
                  </a:moveTo>
                  <a:lnTo>
                    <a:pt x="2" y="492"/>
                  </a:lnTo>
                  <a:cubicBezTo>
                    <a:pt x="2" y="494"/>
                    <a:pt x="2" y="496"/>
                    <a:pt x="2" y="498"/>
                  </a:cubicBezTo>
                  <a:cubicBezTo>
                    <a:pt x="2" y="570"/>
                    <a:pt x="51" y="628"/>
                    <a:pt x="121" y="631"/>
                  </a:cubicBezTo>
                  <a:lnTo>
                    <a:pt x="121" y="631"/>
                  </a:lnTo>
                  <a:lnTo>
                    <a:pt x="122" y="631"/>
                  </a:lnTo>
                  <a:cubicBezTo>
                    <a:pt x="124" y="631"/>
                    <a:pt x="125" y="631"/>
                    <a:pt x="127" y="631"/>
                  </a:cubicBezTo>
                  <a:cubicBezTo>
                    <a:pt x="128" y="631"/>
                    <a:pt x="130" y="631"/>
                    <a:pt x="131" y="631"/>
                  </a:cubicBezTo>
                  <a:lnTo>
                    <a:pt x="257" y="631"/>
                  </a:lnTo>
                  <a:cubicBezTo>
                    <a:pt x="249" y="621"/>
                    <a:pt x="244" y="609"/>
                    <a:pt x="244" y="595"/>
                  </a:cubicBezTo>
                  <a:cubicBezTo>
                    <a:pt x="244" y="580"/>
                    <a:pt x="250" y="567"/>
                    <a:pt x="259" y="556"/>
                  </a:cubicBezTo>
                  <a:lnTo>
                    <a:pt x="247" y="556"/>
                  </a:lnTo>
                  <a:lnTo>
                    <a:pt x="243" y="556"/>
                  </a:lnTo>
                  <a:cubicBezTo>
                    <a:pt x="211" y="556"/>
                    <a:pt x="184" y="530"/>
                    <a:pt x="184" y="498"/>
                  </a:cubicBezTo>
                  <a:cubicBezTo>
                    <a:pt x="184" y="496"/>
                    <a:pt x="184" y="494"/>
                    <a:pt x="185" y="492"/>
                  </a:cubicBezTo>
                  <a:cubicBezTo>
                    <a:pt x="186" y="478"/>
                    <a:pt x="192" y="466"/>
                    <a:pt x="202" y="457"/>
                  </a:cubicBezTo>
                  <a:cubicBezTo>
                    <a:pt x="197" y="455"/>
                    <a:pt x="192" y="453"/>
                    <a:pt x="188" y="450"/>
                  </a:cubicBezTo>
                  <a:cubicBezTo>
                    <a:pt x="172" y="439"/>
                    <a:pt x="162" y="421"/>
                    <a:pt x="162" y="401"/>
                  </a:cubicBezTo>
                  <a:cubicBezTo>
                    <a:pt x="162" y="391"/>
                    <a:pt x="165" y="381"/>
                    <a:pt x="170" y="373"/>
                  </a:cubicBezTo>
                  <a:cubicBezTo>
                    <a:pt x="170" y="372"/>
                    <a:pt x="170" y="372"/>
                    <a:pt x="170" y="372"/>
                  </a:cubicBezTo>
                  <a:cubicBezTo>
                    <a:pt x="178" y="358"/>
                    <a:pt x="192" y="348"/>
                    <a:pt x="207" y="345"/>
                  </a:cubicBezTo>
                  <a:cubicBezTo>
                    <a:pt x="209" y="344"/>
                    <a:pt x="211" y="344"/>
                    <a:pt x="213" y="344"/>
                  </a:cubicBezTo>
                  <a:cubicBezTo>
                    <a:pt x="212" y="343"/>
                    <a:pt x="211" y="342"/>
                    <a:pt x="211" y="342"/>
                  </a:cubicBezTo>
                  <a:cubicBezTo>
                    <a:pt x="203" y="332"/>
                    <a:pt x="198" y="319"/>
                    <a:pt x="198" y="305"/>
                  </a:cubicBezTo>
                  <a:cubicBezTo>
                    <a:pt x="198" y="288"/>
                    <a:pt x="205" y="272"/>
                    <a:pt x="217" y="262"/>
                  </a:cubicBezTo>
                  <a:cubicBezTo>
                    <a:pt x="227" y="252"/>
                    <a:pt x="241" y="246"/>
                    <a:pt x="256" y="246"/>
                  </a:cubicBezTo>
                  <a:lnTo>
                    <a:pt x="278" y="246"/>
                  </a:lnTo>
                  <a:cubicBezTo>
                    <a:pt x="306" y="185"/>
                    <a:pt x="316" y="120"/>
                    <a:pt x="307" y="83"/>
                  </a:cubicBezTo>
                  <a:cubicBezTo>
                    <a:pt x="286" y="0"/>
                    <a:pt x="217" y="20"/>
                    <a:pt x="212" y="67"/>
                  </a:cubicBezTo>
                  <a:cubicBezTo>
                    <a:pt x="195" y="209"/>
                    <a:pt x="7" y="231"/>
                    <a:pt x="2" y="273"/>
                  </a:cubicBezTo>
                  <a:cubicBezTo>
                    <a:pt x="2" y="273"/>
                    <a:pt x="0" y="289"/>
                    <a:pt x="2" y="309"/>
                  </a:cubicBezTo>
                  <a:lnTo>
                    <a:pt x="2" y="492"/>
                  </a:lnTo>
                  <a:close/>
                  <a:moveTo>
                    <a:pt x="256" y="270"/>
                  </a:moveTo>
                  <a:cubicBezTo>
                    <a:pt x="237" y="270"/>
                    <a:pt x="221" y="286"/>
                    <a:pt x="221" y="305"/>
                  </a:cubicBezTo>
                  <a:cubicBezTo>
                    <a:pt x="221" y="312"/>
                    <a:pt x="223" y="319"/>
                    <a:pt x="227" y="324"/>
                  </a:cubicBezTo>
                  <a:cubicBezTo>
                    <a:pt x="233" y="334"/>
                    <a:pt x="244" y="340"/>
                    <a:pt x="256" y="340"/>
                  </a:cubicBezTo>
                  <a:lnTo>
                    <a:pt x="349" y="340"/>
                  </a:lnTo>
                  <a:lnTo>
                    <a:pt x="436" y="340"/>
                  </a:lnTo>
                  <a:cubicBezTo>
                    <a:pt x="455" y="340"/>
                    <a:pt x="471" y="324"/>
                    <a:pt x="471" y="305"/>
                  </a:cubicBezTo>
                  <a:cubicBezTo>
                    <a:pt x="471" y="286"/>
                    <a:pt x="455" y="270"/>
                    <a:pt x="436" y="270"/>
                  </a:cubicBezTo>
                  <a:lnTo>
                    <a:pt x="349" y="270"/>
                  </a:lnTo>
                  <a:lnTo>
                    <a:pt x="265" y="270"/>
                  </a:lnTo>
                  <a:lnTo>
                    <a:pt x="256" y="270"/>
                  </a:lnTo>
                  <a:close/>
                  <a:moveTo>
                    <a:pt x="349" y="366"/>
                  </a:moveTo>
                  <a:lnTo>
                    <a:pt x="221" y="366"/>
                  </a:lnTo>
                  <a:cubicBezTo>
                    <a:pt x="209" y="366"/>
                    <a:pt x="198" y="372"/>
                    <a:pt x="192" y="382"/>
                  </a:cubicBezTo>
                  <a:cubicBezTo>
                    <a:pt x="188" y="387"/>
                    <a:pt x="186" y="394"/>
                    <a:pt x="186" y="401"/>
                  </a:cubicBezTo>
                  <a:cubicBezTo>
                    <a:pt x="186" y="421"/>
                    <a:pt x="201" y="436"/>
                    <a:pt x="221" y="436"/>
                  </a:cubicBezTo>
                  <a:lnTo>
                    <a:pt x="245" y="436"/>
                  </a:lnTo>
                  <a:lnTo>
                    <a:pt x="349" y="436"/>
                  </a:lnTo>
                  <a:lnTo>
                    <a:pt x="456" y="436"/>
                  </a:lnTo>
                  <a:cubicBezTo>
                    <a:pt x="475" y="436"/>
                    <a:pt x="491" y="421"/>
                    <a:pt x="491" y="401"/>
                  </a:cubicBezTo>
                  <a:cubicBezTo>
                    <a:pt x="491" y="382"/>
                    <a:pt x="475" y="366"/>
                    <a:pt x="456" y="366"/>
                  </a:cubicBezTo>
                  <a:lnTo>
                    <a:pt x="349" y="366"/>
                  </a:lnTo>
                  <a:close/>
                  <a:moveTo>
                    <a:pt x="449" y="533"/>
                  </a:moveTo>
                  <a:cubicBezTo>
                    <a:pt x="469" y="533"/>
                    <a:pt x="484" y="517"/>
                    <a:pt x="484" y="498"/>
                  </a:cubicBezTo>
                  <a:cubicBezTo>
                    <a:pt x="484" y="479"/>
                    <a:pt x="469" y="463"/>
                    <a:pt x="449" y="463"/>
                  </a:cubicBezTo>
                  <a:lnTo>
                    <a:pt x="349" y="463"/>
                  </a:lnTo>
                  <a:lnTo>
                    <a:pt x="315" y="463"/>
                  </a:lnTo>
                  <a:lnTo>
                    <a:pt x="256" y="463"/>
                  </a:lnTo>
                  <a:lnTo>
                    <a:pt x="243" y="463"/>
                  </a:lnTo>
                  <a:cubicBezTo>
                    <a:pt x="225" y="463"/>
                    <a:pt x="211" y="476"/>
                    <a:pt x="208" y="492"/>
                  </a:cubicBezTo>
                  <a:cubicBezTo>
                    <a:pt x="208" y="494"/>
                    <a:pt x="208" y="496"/>
                    <a:pt x="208" y="498"/>
                  </a:cubicBezTo>
                  <a:cubicBezTo>
                    <a:pt x="208" y="517"/>
                    <a:pt x="223" y="533"/>
                    <a:pt x="243" y="533"/>
                  </a:cubicBezTo>
                  <a:lnTo>
                    <a:pt x="256" y="533"/>
                  </a:lnTo>
                  <a:lnTo>
                    <a:pt x="315" y="533"/>
                  </a:lnTo>
                  <a:lnTo>
                    <a:pt x="449" y="533"/>
                  </a:lnTo>
                  <a:close/>
                  <a:moveTo>
                    <a:pt x="303" y="630"/>
                  </a:moveTo>
                  <a:lnTo>
                    <a:pt x="315" y="630"/>
                  </a:lnTo>
                  <a:lnTo>
                    <a:pt x="409" y="630"/>
                  </a:lnTo>
                  <a:cubicBezTo>
                    <a:pt x="429" y="630"/>
                    <a:pt x="444" y="614"/>
                    <a:pt x="444" y="595"/>
                  </a:cubicBezTo>
                  <a:cubicBezTo>
                    <a:pt x="444" y="575"/>
                    <a:pt x="429" y="560"/>
                    <a:pt x="409" y="560"/>
                  </a:cubicBezTo>
                  <a:lnTo>
                    <a:pt x="315" y="560"/>
                  </a:lnTo>
                  <a:lnTo>
                    <a:pt x="303" y="560"/>
                  </a:lnTo>
                  <a:cubicBezTo>
                    <a:pt x="283" y="560"/>
                    <a:pt x="268" y="575"/>
                    <a:pt x="268" y="595"/>
                  </a:cubicBezTo>
                  <a:cubicBezTo>
                    <a:pt x="268" y="614"/>
                    <a:pt x="283" y="630"/>
                    <a:pt x="303" y="6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2343954" y="3352483"/>
              <a:ext cx="454913" cy="504626"/>
            </a:xfrm>
            <a:custGeom>
              <a:avLst/>
              <a:gdLst>
                <a:gd name="T0" fmla="*/ 78 w 556"/>
                <a:gd name="T1" fmla="*/ 286 h 614"/>
                <a:gd name="T2" fmla="*/ 94 w 556"/>
                <a:gd name="T3" fmla="*/ 292 h 614"/>
                <a:gd name="T4" fmla="*/ 113 w 556"/>
                <a:gd name="T5" fmla="*/ 299 h 614"/>
                <a:gd name="T6" fmla="*/ 132 w 556"/>
                <a:gd name="T7" fmla="*/ 303 h 614"/>
                <a:gd name="T8" fmla="*/ 158 w 556"/>
                <a:gd name="T9" fmla="*/ 308 h 614"/>
                <a:gd name="T10" fmla="*/ 182 w 556"/>
                <a:gd name="T11" fmla="*/ 311 h 614"/>
                <a:gd name="T12" fmla="*/ 215 w 556"/>
                <a:gd name="T13" fmla="*/ 312 h 614"/>
                <a:gd name="T14" fmla="*/ 248 w 556"/>
                <a:gd name="T15" fmla="*/ 311 h 614"/>
                <a:gd name="T16" fmla="*/ 272 w 556"/>
                <a:gd name="T17" fmla="*/ 308 h 614"/>
                <a:gd name="T18" fmla="*/ 298 w 556"/>
                <a:gd name="T19" fmla="*/ 303 h 614"/>
                <a:gd name="T20" fmla="*/ 317 w 556"/>
                <a:gd name="T21" fmla="*/ 299 h 614"/>
                <a:gd name="T22" fmla="*/ 336 w 556"/>
                <a:gd name="T23" fmla="*/ 292 h 614"/>
                <a:gd name="T24" fmla="*/ 352 w 556"/>
                <a:gd name="T25" fmla="*/ 286 h 614"/>
                <a:gd name="T26" fmla="*/ 389 w 556"/>
                <a:gd name="T27" fmla="*/ 253 h 614"/>
                <a:gd name="T28" fmla="*/ 41 w 556"/>
                <a:gd name="T29" fmla="*/ 253 h 614"/>
                <a:gd name="T30" fmla="*/ 462 w 556"/>
                <a:gd name="T31" fmla="*/ 302 h 614"/>
                <a:gd name="T32" fmla="*/ 430 w 556"/>
                <a:gd name="T33" fmla="*/ 307 h 614"/>
                <a:gd name="T34" fmla="*/ 426 w 556"/>
                <a:gd name="T35" fmla="*/ 272 h 614"/>
                <a:gd name="T36" fmla="*/ 4 w 556"/>
                <a:gd name="T37" fmla="*/ 272 h 614"/>
                <a:gd name="T38" fmla="*/ 0 w 556"/>
                <a:gd name="T39" fmla="*/ 526 h 614"/>
                <a:gd name="T40" fmla="*/ 342 w 556"/>
                <a:gd name="T41" fmla="*/ 614 h 614"/>
                <a:gd name="T42" fmla="*/ 430 w 556"/>
                <a:gd name="T43" fmla="*/ 485 h 614"/>
                <a:gd name="T44" fmla="*/ 556 w 556"/>
                <a:gd name="T45" fmla="*/ 396 h 614"/>
                <a:gd name="T46" fmla="*/ 462 w 556"/>
                <a:gd name="T47" fmla="*/ 448 h 614"/>
                <a:gd name="T48" fmla="*/ 430 w 556"/>
                <a:gd name="T49" fmla="*/ 437 h 614"/>
                <a:gd name="T50" fmla="*/ 462 w 556"/>
                <a:gd name="T51" fmla="*/ 345 h 614"/>
                <a:gd name="T52" fmla="*/ 462 w 556"/>
                <a:gd name="T53" fmla="*/ 448 h 614"/>
                <a:gd name="T54" fmla="*/ 139 w 556"/>
                <a:gd name="T55" fmla="*/ 143 h 614"/>
                <a:gd name="T56" fmla="*/ 162 w 556"/>
                <a:gd name="T57" fmla="*/ 53 h 614"/>
                <a:gd name="T58" fmla="*/ 116 w 556"/>
                <a:gd name="T59" fmla="*/ 53 h 614"/>
                <a:gd name="T60" fmla="*/ 139 w 556"/>
                <a:gd name="T61" fmla="*/ 143 h 614"/>
                <a:gd name="T62" fmla="*/ 211 w 556"/>
                <a:gd name="T63" fmla="*/ 114 h 614"/>
                <a:gd name="T64" fmla="*/ 234 w 556"/>
                <a:gd name="T65" fmla="*/ 23 h 614"/>
                <a:gd name="T66" fmla="*/ 188 w 556"/>
                <a:gd name="T67" fmla="*/ 23 h 614"/>
                <a:gd name="T68" fmla="*/ 211 w 556"/>
                <a:gd name="T69" fmla="*/ 114 h 614"/>
                <a:gd name="T70" fmla="*/ 283 w 556"/>
                <a:gd name="T71" fmla="*/ 172 h 614"/>
                <a:gd name="T72" fmla="*/ 305 w 556"/>
                <a:gd name="T73" fmla="*/ 82 h 614"/>
                <a:gd name="T74" fmla="*/ 260 w 556"/>
                <a:gd name="T75" fmla="*/ 82 h 614"/>
                <a:gd name="T76" fmla="*/ 283 w 556"/>
                <a:gd name="T77" fmla="*/ 172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6" h="614">
                  <a:moveTo>
                    <a:pt x="55" y="272"/>
                  </a:moveTo>
                  <a:cubicBezTo>
                    <a:pt x="61" y="276"/>
                    <a:pt x="69" y="281"/>
                    <a:pt x="78" y="286"/>
                  </a:cubicBezTo>
                  <a:cubicBezTo>
                    <a:pt x="79" y="286"/>
                    <a:pt x="79" y="286"/>
                    <a:pt x="80" y="286"/>
                  </a:cubicBezTo>
                  <a:cubicBezTo>
                    <a:pt x="84" y="288"/>
                    <a:pt x="89" y="290"/>
                    <a:pt x="94" y="292"/>
                  </a:cubicBezTo>
                  <a:cubicBezTo>
                    <a:pt x="94" y="292"/>
                    <a:pt x="95" y="293"/>
                    <a:pt x="95" y="293"/>
                  </a:cubicBezTo>
                  <a:cubicBezTo>
                    <a:pt x="101" y="295"/>
                    <a:pt x="107" y="297"/>
                    <a:pt x="113" y="299"/>
                  </a:cubicBezTo>
                  <a:cubicBezTo>
                    <a:pt x="114" y="299"/>
                    <a:pt x="115" y="299"/>
                    <a:pt x="116" y="299"/>
                  </a:cubicBezTo>
                  <a:cubicBezTo>
                    <a:pt x="121" y="301"/>
                    <a:pt x="126" y="302"/>
                    <a:pt x="132" y="303"/>
                  </a:cubicBezTo>
                  <a:cubicBezTo>
                    <a:pt x="134" y="304"/>
                    <a:pt x="135" y="304"/>
                    <a:pt x="137" y="304"/>
                  </a:cubicBezTo>
                  <a:cubicBezTo>
                    <a:pt x="144" y="306"/>
                    <a:pt x="151" y="307"/>
                    <a:pt x="158" y="308"/>
                  </a:cubicBezTo>
                  <a:cubicBezTo>
                    <a:pt x="159" y="308"/>
                    <a:pt x="161" y="309"/>
                    <a:pt x="162" y="309"/>
                  </a:cubicBezTo>
                  <a:cubicBezTo>
                    <a:pt x="168" y="310"/>
                    <a:pt x="175" y="310"/>
                    <a:pt x="182" y="311"/>
                  </a:cubicBezTo>
                  <a:cubicBezTo>
                    <a:pt x="184" y="311"/>
                    <a:pt x="187" y="311"/>
                    <a:pt x="189" y="311"/>
                  </a:cubicBezTo>
                  <a:cubicBezTo>
                    <a:pt x="197" y="312"/>
                    <a:pt x="206" y="312"/>
                    <a:pt x="215" y="312"/>
                  </a:cubicBezTo>
                  <a:cubicBezTo>
                    <a:pt x="224" y="312"/>
                    <a:pt x="233" y="312"/>
                    <a:pt x="241" y="311"/>
                  </a:cubicBezTo>
                  <a:cubicBezTo>
                    <a:pt x="243" y="311"/>
                    <a:pt x="246" y="311"/>
                    <a:pt x="248" y="311"/>
                  </a:cubicBezTo>
                  <a:cubicBezTo>
                    <a:pt x="255" y="310"/>
                    <a:pt x="262" y="310"/>
                    <a:pt x="268" y="309"/>
                  </a:cubicBezTo>
                  <a:cubicBezTo>
                    <a:pt x="269" y="309"/>
                    <a:pt x="271" y="308"/>
                    <a:pt x="272" y="308"/>
                  </a:cubicBezTo>
                  <a:cubicBezTo>
                    <a:pt x="279" y="307"/>
                    <a:pt x="286" y="306"/>
                    <a:pt x="293" y="304"/>
                  </a:cubicBezTo>
                  <a:cubicBezTo>
                    <a:pt x="295" y="304"/>
                    <a:pt x="296" y="304"/>
                    <a:pt x="298" y="303"/>
                  </a:cubicBezTo>
                  <a:cubicBezTo>
                    <a:pt x="304" y="302"/>
                    <a:pt x="309" y="301"/>
                    <a:pt x="314" y="299"/>
                  </a:cubicBezTo>
                  <a:cubicBezTo>
                    <a:pt x="315" y="299"/>
                    <a:pt x="316" y="299"/>
                    <a:pt x="317" y="299"/>
                  </a:cubicBezTo>
                  <a:cubicBezTo>
                    <a:pt x="323" y="297"/>
                    <a:pt x="329" y="295"/>
                    <a:pt x="335" y="293"/>
                  </a:cubicBezTo>
                  <a:cubicBezTo>
                    <a:pt x="335" y="293"/>
                    <a:pt x="336" y="292"/>
                    <a:pt x="336" y="292"/>
                  </a:cubicBezTo>
                  <a:cubicBezTo>
                    <a:pt x="341" y="290"/>
                    <a:pt x="346" y="288"/>
                    <a:pt x="350" y="286"/>
                  </a:cubicBezTo>
                  <a:cubicBezTo>
                    <a:pt x="351" y="286"/>
                    <a:pt x="351" y="286"/>
                    <a:pt x="352" y="286"/>
                  </a:cubicBezTo>
                  <a:cubicBezTo>
                    <a:pt x="361" y="281"/>
                    <a:pt x="369" y="276"/>
                    <a:pt x="375" y="272"/>
                  </a:cubicBezTo>
                  <a:cubicBezTo>
                    <a:pt x="384" y="264"/>
                    <a:pt x="389" y="258"/>
                    <a:pt x="389" y="253"/>
                  </a:cubicBezTo>
                  <a:cubicBezTo>
                    <a:pt x="389" y="236"/>
                    <a:pt x="328" y="194"/>
                    <a:pt x="215" y="194"/>
                  </a:cubicBezTo>
                  <a:cubicBezTo>
                    <a:pt x="102" y="194"/>
                    <a:pt x="41" y="236"/>
                    <a:pt x="41" y="253"/>
                  </a:cubicBezTo>
                  <a:cubicBezTo>
                    <a:pt x="41" y="258"/>
                    <a:pt x="46" y="264"/>
                    <a:pt x="55" y="272"/>
                  </a:cubicBezTo>
                  <a:close/>
                  <a:moveTo>
                    <a:pt x="462" y="302"/>
                  </a:moveTo>
                  <a:lnTo>
                    <a:pt x="462" y="302"/>
                  </a:lnTo>
                  <a:cubicBezTo>
                    <a:pt x="451" y="302"/>
                    <a:pt x="440" y="304"/>
                    <a:pt x="430" y="307"/>
                  </a:cubicBezTo>
                  <a:lnTo>
                    <a:pt x="430" y="272"/>
                  </a:lnTo>
                  <a:lnTo>
                    <a:pt x="426" y="272"/>
                  </a:lnTo>
                  <a:cubicBezTo>
                    <a:pt x="407" y="318"/>
                    <a:pt x="320" y="353"/>
                    <a:pt x="215" y="353"/>
                  </a:cubicBezTo>
                  <a:cubicBezTo>
                    <a:pt x="110" y="353"/>
                    <a:pt x="23" y="318"/>
                    <a:pt x="4" y="272"/>
                  </a:cubicBezTo>
                  <a:lnTo>
                    <a:pt x="0" y="272"/>
                  </a:lnTo>
                  <a:lnTo>
                    <a:pt x="0" y="526"/>
                  </a:lnTo>
                  <a:cubicBezTo>
                    <a:pt x="0" y="575"/>
                    <a:pt x="39" y="614"/>
                    <a:pt x="88" y="614"/>
                  </a:cubicBezTo>
                  <a:lnTo>
                    <a:pt x="342" y="614"/>
                  </a:lnTo>
                  <a:cubicBezTo>
                    <a:pt x="391" y="614"/>
                    <a:pt x="430" y="575"/>
                    <a:pt x="430" y="526"/>
                  </a:cubicBezTo>
                  <a:lnTo>
                    <a:pt x="430" y="485"/>
                  </a:lnTo>
                  <a:cubicBezTo>
                    <a:pt x="440" y="489"/>
                    <a:pt x="451" y="491"/>
                    <a:pt x="462" y="491"/>
                  </a:cubicBezTo>
                  <a:cubicBezTo>
                    <a:pt x="514" y="491"/>
                    <a:pt x="556" y="449"/>
                    <a:pt x="556" y="396"/>
                  </a:cubicBezTo>
                  <a:cubicBezTo>
                    <a:pt x="556" y="344"/>
                    <a:pt x="514" y="302"/>
                    <a:pt x="462" y="302"/>
                  </a:cubicBezTo>
                  <a:close/>
                  <a:moveTo>
                    <a:pt x="462" y="448"/>
                  </a:moveTo>
                  <a:lnTo>
                    <a:pt x="462" y="448"/>
                  </a:lnTo>
                  <a:cubicBezTo>
                    <a:pt x="450" y="448"/>
                    <a:pt x="439" y="444"/>
                    <a:pt x="430" y="437"/>
                  </a:cubicBezTo>
                  <a:lnTo>
                    <a:pt x="430" y="356"/>
                  </a:lnTo>
                  <a:cubicBezTo>
                    <a:pt x="439" y="349"/>
                    <a:pt x="450" y="345"/>
                    <a:pt x="462" y="345"/>
                  </a:cubicBezTo>
                  <a:cubicBezTo>
                    <a:pt x="490" y="345"/>
                    <a:pt x="513" y="368"/>
                    <a:pt x="513" y="396"/>
                  </a:cubicBezTo>
                  <a:cubicBezTo>
                    <a:pt x="513" y="425"/>
                    <a:pt x="490" y="448"/>
                    <a:pt x="462" y="448"/>
                  </a:cubicBezTo>
                  <a:close/>
                  <a:moveTo>
                    <a:pt x="139" y="143"/>
                  </a:moveTo>
                  <a:lnTo>
                    <a:pt x="139" y="143"/>
                  </a:lnTo>
                  <a:cubicBezTo>
                    <a:pt x="152" y="143"/>
                    <a:pt x="162" y="133"/>
                    <a:pt x="162" y="120"/>
                  </a:cubicBezTo>
                  <a:lnTo>
                    <a:pt x="162" y="53"/>
                  </a:lnTo>
                  <a:cubicBezTo>
                    <a:pt x="162" y="40"/>
                    <a:pt x="152" y="30"/>
                    <a:pt x="139" y="30"/>
                  </a:cubicBezTo>
                  <a:cubicBezTo>
                    <a:pt x="126" y="30"/>
                    <a:pt x="116" y="40"/>
                    <a:pt x="116" y="53"/>
                  </a:cubicBezTo>
                  <a:lnTo>
                    <a:pt x="116" y="120"/>
                  </a:lnTo>
                  <a:cubicBezTo>
                    <a:pt x="116" y="133"/>
                    <a:pt x="126" y="143"/>
                    <a:pt x="139" y="143"/>
                  </a:cubicBezTo>
                  <a:close/>
                  <a:moveTo>
                    <a:pt x="211" y="114"/>
                  </a:moveTo>
                  <a:lnTo>
                    <a:pt x="211" y="114"/>
                  </a:lnTo>
                  <a:cubicBezTo>
                    <a:pt x="223" y="114"/>
                    <a:pt x="234" y="104"/>
                    <a:pt x="234" y="91"/>
                  </a:cubicBezTo>
                  <a:lnTo>
                    <a:pt x="234" y="23"/>
                  </a:lnTo>
                  <a:cubicBezTo>
                    <a:pt x="234" y="11"/>
                    <a:pt x="223" y="0"/>
                    <a:pt x="211" y="0"/>
                  </a:cubicBezTo>
                  <a:cubicBezTo>
                    <a:pt x="198" y="0"/>
                    <a:pt x="188" y="11"/>
                    <a:pt x="188" y="23"/>
                  </a:cubicBezTo>
                  <a:lnTo>
                    <a:pt x="188" y="91"/>
                  </a:lnTo>
                  <a:cubicBezTo>
                    <a:pt x="188" y="104"/>
                    <a:pt x="198" y="114"/>
                    <a:pt x="211" y="114"/>
                  </a:cubicBezTo>
                  <a:close/>
                  <a:moveTo>
                    <a:pt x="283" y="172"/>
                  </a:moveTo>
                  <a:lnTo>
                    <a:pt x="283" y="172"/>
                  </a:lnTo>
                  <a:cubicBezTo>
                    <a:pt x="295" y="172"/>
                    <a:pt x="305" y="162"/>
                    <a:pt x="305" y="150"/>
                  </a:cubicBezTo>
                  <a:lnTo>
                    <a:pt x="305" y="82"/>
                  </a:lnTo>
                  <a:cubicBezTo>
                    <a:pt x="305" y="69"/>
                    <a:pt x="295" y="59"/>
                    <a:pt x="283" y="59"/>
                  </a:cubicBezTo>
                  <a:cubicBezTo>
                    <a:pt x="270" y="59"/>
                    <a:pt x="260" y="69"/>
                    <a:pt x="260" y="82"/>
                  </a:cubicBezTo>
                  <a:lnTo>
                    <a:pt x="260" y="150"/>
                  </a:lnTo>
                  <a:cubicBezTo>
                    <a:pt x="260" y="162"/>
                    <a:pt x="270" y="172"/>
                    <a:pt x="283" y="1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0"/>
            <p:cNvSpPr/>
            <p:nvPr/>
          </p:nvSpPr>
          <p:spPr bwMode="auto">
            <a:xfrm>
              <a:off x="4335671" y="1829964"/>
              <a:ext cx="528095" cy="486816"/>
            </a:xfrm>
            <a:custGeom>
              <a:avLst/>
              <a:gdLst>
                <a:gd name="T0" fmla="*/ 646 w 646"/>
                <a:gd name="T1" fmla="*/ 149 h 595"/>
                <a:gd name="T2" fmla="*/ 601 w 646"/>
                <a:gd name="T3" fmla="*/ 98 h 595"/>
                <a:gd name="T4" fmla="*/ 282 w 646"/>
                <a:gd name="T5" fmla="*/ 54 h 595"/>
                <a:gd name="T6" fmla="*/ 282 w 646"/>
                <a:gd name="T7" fmla="*/ 42 h 595"/>
                <a:gd name="T8" fmla="*/ 259 w 646"/>
                <a:gd name="T9" fmla="*/ 11 h 595"/>
                <a:gd name="T10" fmla="*/ 173 w 646"/>
                <a:gd name="T11" fmla="*/ 0 h 595"/>
                <a:gd name="T12" fmla="*/ 150 w 646"/>
                <a:gd name="T13" fmla="*/ 12 h 595"/>
                <a:gd name="T14" fmla="*/ 204 w 646"/>
                <a:gd name="T15" fmla="*/ 18 h 595"/>
                <a:gd name="T16" fmla="*/ 240 w 646"/>
                <a:gd name="T17" fmla="*/ 47 h 595"/>
                <a:gd name="T18" fmla="*/ 248 w 646"/>
                <a:gd name="T19" fmla="*/ 74 h 595"/>
                <a:gd name="T20" fmla="*/ 569 w 646"/>
                <a:gd name="T21" fmla="*/ 115 h 595"/>
                <a:gd name="T22" fmla="*/ 617 w 646"/>
                <a:gd name="T23" fmla="*/ 164 h 595"/>
                <a:gd name="T24" fmla="*/ 609 w 646"/>
                <a:gd name="T25" fmla="*/ 530 h 595"/>
                <a:gd name="T26" fmla="*/ 575 w 646"/>
                <a:gd name="T27" fmla="*/ 206 h 595"/>
                <a:gd name="T28" fmla="*/ 534 w 646"/>
                <a:gd name="T29" fmla="*/ 159 h 595"/>
                <a:gd name="T30" fmla="*/ 226 w 646"/>
                <a:gd name="T31" fmla="*/ 118 h 595"/>
                <a:gd name="T32" fmla="*/ 184 w 646"/>
                <a:gd name="T33" fmla="*/ 59 h 595"/>
                <a:gd name="T34" fmla="*/ 76 w 646"/>
                <a:gd name="T35" fmla="*/ 45 h 595"/>
                <a:gd name="T36" fmla="*/ 68 w 646"/>
                <a:gd name="T37" fmla="*/ 105 h 595"/>
                <a:gd name="T38" fmla="*/ 0 w 646"/>
                <a:gd name="T39" fmla="*/ 99 h 595"/>
                <a:gd name="T40" fmla="*/ 60 w 646"/>
                <a:gd name="T41" fmla="*/ 508 h 595"/>
                <a:gd name="T42" fmla="*/ 622 w 646"/>
                <a:gd name="T43" fmla="*/ 595 h 595"/>
                <a:gd name="T44" fmla="*/ 646 w 646"/>
                <a:gd name="T45" fmla="*/ 14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6" h="595">
                  <a:moveTo>
                    <a:pt x="646" y="149"/>
                  </a:moveTo>
                  <a:cubicBezTo>
                    <a:pt x="646" y="149"/>
                    <a:pt x="643" y="106"/>
                    <a:pt x="601" y="98"/>
                  </a:cubicBezTo>
                  <a:cubicBezTo>
                    <a:pt x="571" y="92"/>
                    <a:pt x="282" y="54"/>
                    <a:pt x="282" y="54"/>
                  </a:cubicBezTo>
                  <a:lnTo>
                    <a:pt x="282" y="42"/>
                  </a:lnTo>
                  <a:cubicBezTo>
                    <a:pt x="282" y="42"/>
                    <a:pt x="283" y="17"/>
                    <a:pt x="259" y="11"/>
                  </a:cubicBezTo>
                  <a:cubicBezTo>
                    <a:pt x="234" y="6"/>
                    <a:pt x="173" y="0"/>
                    <a:pt x="173" y="0"/>
                  </a:cubicBezTo>
                  <a:lnTo>
                    <a:pt x="150" y="12"/>
                  </a:lnTo>
                  <a:lnTo>
                    <a:pt x="204" y="18"/>
                  </a:lnTo>
                  <a:cubicBezTo>
                    <a:pt x="204" y="18"/>
                    <a:pt x="232" y="20"/>
                    <a:pt x="240" y="47"/>
                  </a:cubicBezTo>
                  <a:cubicBezTo>
                    <a:pt x="248" y="74"/>
                    <a:pt x="248" y="74"/>
                    <a:pt x="248" y="74"/>
                  </a:cubicBezTo>
                  <a:lnTo>
                    <a:pt x="569" y="115"/>
                  </a:lnTo>
                  <a:cubicBezTo>
                    <a:pt x="569" y="115"/>
                    <a:pt x="608" y="115"/>
                    <a:pt x="617" y="164"/>
                  </a:cubicBezTo>
                  <a:cubicBezTo>
                    <a:pt x="621" y="189"/>
                    <a:pt x="605" y="432"/>
                    <a:pt x="609" y="530"/>
                  </a:cubicBezTo>
                  <a:lnTo>
                    <a:pt x="575" y="206"/>
                  </a:lnTo>
                  <a:cubicBezTo>
                    <a:pt x="575" y="206"/>
                    <a:pt x="574" y="164"/>
                    <a:pt x="534" y="159"/>
                  </a:cubicBezTo>
                  <a:cubicBezTo>
                    <a:pt x="493" y="154"/>
                    <a:pt x="226" y="118"/>
                    <a:pt x="226" y="118"/>
                  </a:cubicBezTo>
                  <a:cubicBezTo>
                    <a:pt x="226" y="118"/>
                    <a:pt x="217" y="62"/>
                    <a:pt x="184" y="59"/>
                  </a:cubicBezTo>
                  <a:cubicBezTo>
                    <a:pt x="151" y="56"/>
                    <a:pt x="76" y="45"/>
                    <a:pt x="76" y="45"/>
                  </a:cubicBezTo>
                  <a:cubicBezTo>
                    <a:pt x="76" y="45"/>
                    <a:pt x="49" y="42"/>
                    <a:pt x="68" y="105"/>
                  </a:cubicBezTo>
                  <a:lnTo>
                    <a:pt x="0" y="99"/>
                  </a:lnTo>
                  <a:lnTo>
                    <a:pt x="60" y="508"/>
                  </a:lnTo>
                  <a:lnTo>
                    <a:pt x="622" y="595"/>
                  </a:lnTo>
                  <a:lnTo>
                    <a:pt x="646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1"/>
            <p:cNvSpPr>
              <a:spLocks noEditPoints="1"/>
            </p:cNvSpPr>
            <p:nvPr/>
          </p:nvSpPr>
          <p:spPr bwMode="auto">
            <a:xfrm>
              <a:off x="5397238" y="4148088"/>
              <a:ext cx="512272" cy="492752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5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7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49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0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2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0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7"/>
                    <a:pt x="421" y="229"/>
                    <a:pt x="419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7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7"/>
                    <a:pt x="411" y="249"/>
                  </a:cubicBezTo>
                  <a:cubicBezTo>
                    <a:pt x="411" y="250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5"/>
                    <a:pt x="412" y="295"/>
                  </a:cubicBezTo>
                  <a:cubicBezTo>
                    <a:pt x="414" y="298"/>
                    <a:pt x="415" y="301"/>
                    <a:pt x="417" y="305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2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7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1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49" y="232"/>
                    <a:pt x="249" y="270"/>
                  </a:cubicBezTo>
                  <a:cubicBezTo>
                    <a:pt x="249" y="278"/>
                    <a:pt x="249" y="286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1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8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3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1"/>
                    <a:pt x="353" y="391"/>
                    <a:pt x="353" y="391"/>
                  </a:cubicBezTo>
                  <a:cubicBezTo>
                    <a:pt x="337" y="410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0" y="340"/>
                  </a:moveTo>
                  <a:lnTo>
                    <a:pt x="150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5"/>
                  </a:cubicBezTo>
                  <a:cubicBezTo>
                    <a:pt x="213" y="302"/>
                    <a:pt x="214" y="298"/>
                    <a:pt x="216" y="295"/>
                  </a:cubicBezTo>
                  <a:cubicBezTo>
                    <a:pt x="216" y="295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3"/>
                    <a:pt x="219" y="282"/>
                    <a:pt x="219" y="282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3"/>
                    <a:pt x="217" y="250"/>
                  </a:cubicBezTo>
                  <a:cubicBezTo>
                    <a:pt x="217" y="250"/>
                    <a:pt x="217" y="250"/>
                    <a:pt x="217" y="249"/>
                  </a:cubicBezTo>
                  <a:cubicBezTo>
                    <a:pt x="216" y="247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7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7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1"/>
                    <a:pt x="186" y="210"/>
                  </a:cubicBezTo>
                  <a:cubicBezTo>
                    <a:pt x="184" y="209"/>
                    <a:pt x="181" y="208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0" y="200"/>
                  </a:cubicBezTo>
                  <a:cubicBezTo>
                    <a:pt x="112" y="200"/>
                    <a:pt x="81" y="232"/>
                    <a:pt x="81" y="270"/>
                  </a:cubicBezTo>
                  <a:cubicBezTo>
                    <a:pt x="81" y="309"/>
                    <a:pt x="112" y="340"/>
                    <a:pt x="150" y="3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6588268" y="3409873"/>
              <a:ext cx="486560" cy="476921"/>
            </a:xfrm>
            <a:custGeom>
              <a:avLst/>
              <a:gdLst>
                <a:gd name="T0" fmla="*/ 25 w 596"/>
                <a:gd name="T1" fmla="*/ 345 h 583"/>
                <a:gd name="T2" fmla="*/ 25 w 596"/>
                <a:gd name="T3" fmla="*/ 62 h 583"/>
                <a:gd name="T4" fmla="*/ 61 w 596"/>
                <a:gd name="T5" fmla="*/ 26 h 583"/>
                <a:gd name="T6" fmla="*/ 534 w 596"/>
                <a:gd name="T7" fmla="*/ 26 h 583"/>
                <a:gd name="T8" fmla="*/ 570 w 596"/>
                <a:gd name="T9" fmla="*/ 62 h 583"/>
                <a:gd name="T10" fmla="*/ 570 w 596"/>
                <a:gd name="T11" fmla="*/ 345 h 583"/>
                <a:gd name="T12" fmla="*/ 534 w 596"/>
                <a:gd name="T13" fmla="*/ 381 h 583"/>
                <a:gd name="T14" fmla="*/ 61 w 596"/>
                <a:gd name="T15" fmla="*/ 381 h 583"/>
                <a:gd name="T16" fmla="*/ 25 w 596"/>
                <a:gd name="T17" fmla="*/ 345 h 583"/>
                <a:gd name="T18" fmla="*/ 534 w 596"/>
                <a:gd name="T19" fmla="*/ 406 h 583"/>
                <a:gd name="T20" fmla="*/ 596 w 596"/>
                <a:gd name="T21" fmla="*/ 345 h 583"/>
                <a:gd name="T22" fmla="*/ 596 w 596"/>
                <a:gd name="T23" fmla="*/ 62 h 583"/>
                <a:gd name="T24" fmla="*/ 534 w 596"/>
                <a:gd name="T25" fmla="*/ 0 h 583"/>
                <a:gd name="T26" fmla="*/ 61 w 596"/>
                <a:gd name="T27" fmla="*/ 0 h 583"/>
                <a:gd name="T28" fmla="*/ 0 w 596"/>
                <a:gd name="T29" fmla="*/ 62 h 583"/>
                <a:gd name="T30" fmla="*/ 0 w 596"/>
                <a:gd name="T31" fmla="*/ 345 h 583"/>
                <a:gd name="T32" fmla="*/ 61 w 596"/>
                <a:gd name="T33" fmla="*/ 406 h 583"/>
                <a:gd name="T34" fmla="*/ 245 w 596"/>
                <a:gd name="T35" fmla="*/ 406 h 583"/>
                <a:gd name="T36" fmla="*/ 245 w 596"/>
                <a:gd name="T37" fmla="*/ 462 h 583"/>
                <a:gd name="T38" fmla="*/ 61 w 596"/>
                <a:gd name="T39" fmla="*/ 462 h 583"/>
                <a:gd name="T40" fmla="*/ 0 w 596"/>
                <a:gd name="T41" fmla="*/ 524 h 583"/>
                <a:gd name="T42" fmla="*/ 0 w 596"/>
                <a:gd name="T43" fmla="*/ 570 h 583"/>
                <a:gd name="T44" fmla="*/ 12 w 596"/>
                <a:gd name="T45" fmla="*/ 583 h 583"/>
                <a:gd name="T46" fmla="*/ 583 w 596"/>
                <a:gd name="T47" fmla="*/ 583 h 583"/>
                <a:gd name="T48" fmla="*/ 596 w 596"/>
                <a:gd name="T49" fmla="*/ 570 h 583"/>
                <a:gd name="T50" fmla="*/ 596 w 596"/>
                <a:gd name="T51" fmla="*/ 524 h 583"/>
                <a:gd name="T52" fmla="*/ 534 w 596"/>
                <a:gd name="T53" fmla="*/ 462 h 583"/>
                <a:gd name="T54" fmla="*/ 351 w 596"/>
                <a:gd name="T55" fmla="*/ 462 h 583"/>
                <a:gd name="T56" fmla="*/ 351 w 596"/>
                <a:gd name="T57" fmla="*/ 406 h 583"/>
                <a:gd name="T58" fmla="*/ 534 w 596"/>
                <a:gd name="T59" fmla="*/ 406 h 583"/>
                <a:gd name="T60" fmla="*/ 544 w 596"/>
                <a:gd name="T61" fmla="*/ 345 h 583"/>
                <a:gd name="T62" fmla="*/ 544 w 596"/>
                <a:gd name="T63" fmla="*/ 62 h 583"/>
                <a:gd name="T64" fmla="*/ 534 w 596"/>
                <a:gd name="T65" fmla="*/ 52 h 583"/>
                <a:gd name="T66" fmla="*/ 61 w 596"/>
                <a:gd name="T67" fmla="*/ 52 h 583"/>
                <a:gd name="T68" fmla="*/ 51 w 596"/>
                <a:gd name="T69" fmla="*/ 62 h 583"/>
                <a:gd name="T70" fmla="*/ 51 w 596"/>
                <a:gd name="T71" fmla="*/ 345 h 583"/>
                <a:gd name="T72" fmla="*/ 61 w 596"/>
                <a:gd name="T73" fmla="*/ 355 h 583"/>
                <a:gd name="T74" fmla="*/ 534 w 596"/>
                <a:gd name="T75" fmla="*/ 355 h 583"/>
                <a:gd name="T76" fmla="*/ 544 w 596"/>
                <a:gd name="T77" fmla="*/ 34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6" h="583">
                  <a:moveTo>
                    <a:pt x="25" y="345"/>
                  </a:moveTo>
                  <a:lnTo>
                    <a:pt x="25" y="62"/>
                  </a:lnTo>
                  <a:cubicBezTo>
                    <a:pt x="25" y="42"/>
                    <a:pt x="41" y="26"/>
                    <a:pt x="61" y="26"/>
                  </a:cubicBezTo>
                  <a:lnTo>
                    <a:pt x="534" y="26"/>
                  </a:lnTo>
                  <a:cubicBezTo>
                    <a:pt x="554" y="26"/>
                    <a:pt x="570" y="42"/>
                    <a:pt x="570" y="62"/>
                  </a:cubicBezTo>
                  <a:lnTo>
                    <a:pt x="570" y="345"/>
                  </a:lnTo>
                  <a:cubicBezTo>
                    <a:pt x="570" y="365"/>
                    <a:pt x="554" y="381"/>
                    <a:pt x="534" y="381"/>
                  </a:cubicBezTo>
                  <a:lnTo>
                    <a:pt x="61" y="381"/>
                  </a:lnTo>
                  <a:cubicBezTo>
                    <a:pt x="41" y="381"/>
                    <a:pt x="25" y="365"/>
                    <a:pt x="25" y="345"/>
                  </a:cubicBezTo>
                  <a:close/>
                  <a:moveTo>
                    <a:pt x="534" y="406"/>
                  </a:moveTo>
                  <a:cubicBezTo>
                    <a:pt x="568" y="406"/>
                    <a:pt x="596" y="379"/>
                    <a:pt x="596" y="345"/>
                  </a:cubicBezTo>
                  <a:lnTo>
                    <a:pt x="596" y="62"/>
                  </a:lnTo>
                  <a:cubicBezTo>
                    <a:pt x="596" y="28"/>
                    <a:pt x="568" y="0"/>
                    <a:pt x="534" y="0"/>
                  </a:cubicBezTo>
                  <a:lnTo>
                    <a:pt x="61" y="0"/>
                  </a:lnTo>
                  <a:cubicBezTo>
                    <a:pt x="27" y="0"/>
                    <a:pt x="0" y="28"/>
                    <a:pt x="0" y="62"/>
                  </a:cubicBezTo>
                  <a:lnTo>
                    <a:pt x="0" y="345"/>
                  </a:lnTo>
                  <a:cubicBezTo>
                    <a:pt x="0" y="379"/>
                    <a:pt x="27" y="406"/>
                    <a:pt x="61" y="406"/>
                  </a:cubicBezTo>
                  <a:lnTo>
                    <a:pt x="245" y="406"/>
                  </a:lnTo>
                  <a:lnTo>
                    <a:pt x="245" y="462"/>
                  </a:lnTo>
                  <a:lnTo>
                    <a:pt x="61" y="462"/>
                  </a:lnTo>
                  <a:cubicBezTo>
                    <a:pt x="27" y="462"/>
                    <a:pt x="0" y="490"/>
                    <a:pt x="0" y="524"/>
                  </a:cubicBezTo>
                  <a:lnTo>
                    <a:pt x="0" y="570"/>
                  </a:lnTo>
                  <a:cubicBezTo>
                    <a:pt x="0" y="577"/>
                    <a:pt x="5" y="583"/>
                    <a:pt x="12" y="583"/>
                  </a:cubicBezTo>
                  <a:lnTo>
                    <a:pt x="583" y="583"/>
                  </a:lnTo>
                  <a:cubicBezTo>
                    <a:pt x="590" y="583"/>
                    <a:pt x="596" y="577"/>
                    <a:pt x="596" y="570"/>
                  </a:cubicBezTo>
                  <a:lnTo>
                    <a:pt x="596" y="524"/>
                  </a:lnTo>
                  <a:cubicBezTo>
                    <a:pt x="596" y="490"/>
                    <a:pt x="568" y="462"/>
                    <a:pt x="534" y="462"/>
                  </a:cubicBezTo>
                  <a:lnTo>
                    <a:pt x="351" y="462"/>
                  </a:lnTo>
                  <a:lnTo>
                    <a:pt x="351" y="406"/>
                  </a:lnTo>
                  <a:lnTo>
                    <a:pt x="534" y="406"/>
                  </a:lnTo>
                  <a:close/>
                  <a:moveTo>
                    <a:pt x="544" y="345"/>
                  </a:moveTo>
                  <a:lnTo>
                    <a:pt x="544" y="62"/>
                  </a:lnTo>
                  <a:cubicBezTo>
                    <a:pt x="544" y="56"/>
                    <a:pt x="540" y="52"/>
                    <a:pt x="534" y="52"/>
                  </a:cubicBezTo>
                  <a:lnTo>
                    <a:pt x="61" y="52"/>
                  </a:lnTo>
                  <a:cubicBezTo>
                    <a:pt x="56" y="52"/>
                    <a:pt x="51" y="56"/>
                    <a:pt x="51" y="62"/>
                  </a:cubicBezTo>
                  <a:lnTo>
                    <a:pt x="51" y="345"/>
                  </a:lnTo>
                  <a:cubicBezTo>
                    <a:pt x="51" y="350"/>
                    <a:pt x="56" y="355"/>
                    <a:pt x="61" y="355"/>
                  </a:cubicBezTo>
                  <a:lnTo>
                    <a:pt x="534" y="355"/>
                  </a:lnTo>
                  <a:cubicBezTo>
                    <a:pt x="540" y="355"/>
                    <a:pt x="544" y="350"/>
                    <a:pt x="544" y="3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7574675" y="3380188"/>
              <a:ext cx="579519" cy="536289"/>
              <a:chOff x="2438399" y="4906963"/>
              <a:chExt cx="465137" cy="430213"/>
            </a:xfrm>
            <a:grpFill/>
          </p:grpSpPr>
          <p:sp>
            <p:nvSpPr>
              <p:cNvPr id="42" name="Freeform 43"/>
              <p:cNvSpPr>
                <a:spLocks noEditPoints="1"/>
              </p:cNvSpPr>
              <p:nvPr/>
            </p:nvSpPr>
            <p:spPr bwMode="auto">
              <a:xfrm>
                <a:off x="2438399" y="5080001"/>
                <a:ext cx="230187" cy="231775"/>
              </a:xfrm>
              <a:custGeom>
                <a:avLst/>
                <a:gdLst>
                  <a:gd name="T0" fmla="*/ 101 w 351"/>
                  <a:gd name="T1" fmla="*/ 239 h 353"/>
                  <a:gd name="T2" fmla="*/ 172 w 351"/>
                  <a:gd name="T3" fmla="*/ 119 h 353"/>
                  <a:gd name="T4" fmla="*/ 234 w 351"/>
                  <a:gd name="T5" fmla="*/ 151 h 353"/>
                  <a:gd name="T6" fmla="*/ 188 w 351"/>
                  <a:gd name="T7" fmla="*/ 0 h 353"/>
                  <a:gd name="T8" fmla="*/ 1 w 351"/>
                  <a:gd name="T9" fmla="*/ 31 h 353"/>
                  <a:gd name="T10" fmla="*/ 56 w 351"/>
                  <a:gd name="T11" fmla="*/ 60 h 353"/>
                  <a:gd name="T12" fmla="*/ 14 w 351"/>
                  <a:gd name="T13" fmla="*/ 123 h 353"/>
                  <a:gd name="T14" fmla="*/ 29 w 351"/>
                  <a:gd name="T15" fmla="*/ 201 h 353"/>
                  <a:gd name="T16" fmla="*/ 120 w 351"/>
                  <a:gd name="T17" fmla="*/ 332 h 353"/>
                  <a:gd name="T18" fmla="*/ 101 w 351"/>
                  <a:gd name="T19" fmla="*/ 239 h 353"/>
                  <a:gd name="T20" fmla="*/ 334 w 351"/>
                  <a:gd name="T21" fmla="*/ 214 h 353"/>
                  <a:gd name="T22" fmla="*/ 334 w 351"/>
                  <a:gd name="T23" fmla="*/ 214 h 353"/>
                  <a:gd name="T24" fmla="*/ 132 w 351"/>
                  <a:gd name="T25" fmla="*/ 221 h 353"/>
                  <a:gd name="T26" fmla="*/ 125 w 351"/>
                  <a:gd name="T27" fmla="*/ 282 h 353"/>
                  <a:gd name="T28" fmla="*/ 144 w 351"/>
                  <a:gd name="T29" fmla="*/ 340 h 353"/>
                  <a:gd name="T30" fmla="*/ 185 w 351"/>
                  <a:gd name="T31" fmla="*/ 353 h 353"/>
                  <a:gd name="T32" fmla="*/ 351 w 351"/>
                  <a:gd name="T33" fmla="*/ 345 h 353"/>
                  <a:gd name="T34" fmla="*/ 334 w 351"/>
                  <a:gd name="T35" fmla="*/ 214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1" h="353">
                    <a:moveTo>
                      <a:pt x="101" y="239"/>
                    </a:moveTo>
                    <a:cubicBezTo>
                      <a:pt x="102" y="212"/>
                      <a:pt x="149" y="149"/>
                      <a:pt x="172" y="119"/>
                    </a:cubicBezTo>
                    <a:lnTo>
                      <a:pt x="234" y="151"/>
                    </a:lnTo>
                    <a:lnTo>
                      <a:pt x="188" y="0"/>
                    </a:lnTo>
                    <a:lnTo>
                      <a:pt x="1" y="31"/>
                    </a:lnTo>
                    <a:lnTo>
                      <a:pt x="56" y="60"/>
                    </a:lnTo>
                    <a:cubicBezTo>
                      <a:pt x="43" y="77"/>
                      <a:pt x="24" y="104"/>
                      <a:pt x="14" y="123"/>
                    </a:cubicBezTo>
                    <a:cubicBezTo>
                      <a:pt x="0" y="154"/>
                      <a:pt x="14" y="172"/>
                      <a:pt x="29" y="201"/>
                    </a:cubicBezTo>
                    <a:cubicBezTo>
                      <a:pt x="44" y="230"/>
                      <a:pt x="120" y="332"/>
                      <a:pt x="120" y="332"/>
                    </a:cubicBezTo>
                    <a:cubicBezTo>
                      <a:pt x="120" y="332"/>
                      <a:pt x="100" y="276"/>
                      <a:pt x="101" y="239"/>
                    </a:cubicBezTo>
                    <a:close/>
                    <a:moveTo>
                      <a:pt x="334" y="214"/>
                    </a:moveTo>
                    <a:lnTo>
                      <a:pt x="334" y="214"/>
                    </a:lnTo>
                    <a:lnTo>
                      <a:pt x="132" y="221"/>
                    </a:lnTo>
                    <a:cubicBezTo>
                      <a:pt x="132" y="221"/>
                      <a:pt x="115" y="229"/>
                      <a:pt x="125" y="282"/>
                    </a:cubicBezTo>
                    <a:cubicBezTo>
                      <a:pt x="133" y="322"/>
                      <a:pt x="144" y="340"/>
                      <a:pt x="144" y="340"/>
                    </a:cubicBezTo>
                    <a:cubicBezTo>
                      <a:pt x="144" y="340"/>
                      <a:pt x="151" y="352"/>
                      <a:pt x="185" y="353"/>
                    </a:cubicBezTo>
                    <a:cubicBezTo>
                      <a:pt x="214" y="353"/>
                      <a:pt x="351" y="345"/>
                      <a:pt x="351" y="345"/>
                    </a:cubicBezTo>
                    <a:lnTo>
                      <a:pt x="334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4"/>
              <p:cNvSpPr>
                <a:spLocks noEditPoints="1"/>
              </p:cNvSpPr>
              <p:nvPr/>
            </p:nvSpPr>
            <p:spPr bwMode="auto">
              <a:xfrm>
                <a:off x="2522537" y="4906963"/>
                <a:ext cx="295275" cy="161925"/>
              </a:xfrm>
              <a:custGeom>
                <a:avLst/>
                <a:gdLst>
                  <a:gd name="T0" fmla="*/ 222 w 450"/>
                  <a:gd name="T1" fmla="*/ 42 h 247"/>
                  <a:gd name="T2" fmla="*/ 285 w 450"/>
                  <a:gd name="T3" fmla="*/ 170 h 247"/>
                  <a:gd name="T4" fmla="*/ 226 w 450"/>
                  <a:gd name="T5" fmla="*/ 202 h 247"/>
                  <a:gd name="T6" fmla="*/ 401 w 450"/>
                  <a:gd name="T7" fmla="*/ 226 h 247"/>
                  <a:gd name="T8" fmla="*/ 450 w 450"/>
                  <a:gd name="T9" fmla="*/ 81 h 247"/>
                  <a:gd name="T10" fmla="*/ 397 w 450"/>
                  <a:gd name="T11" fmla="*/ 110 h 247"/>
                  <a:gd name="T12" fmla="*/ 366 w 450"/>
                  <a:gd name="T13" fmla="*/ 38 h 247"/>
                  <a:gd name="T14" fmla="*/ 293 w 450"/>
                  <a:gd name="T15" fmla="*/ 5 h 247"/>
                  <a:gd name="T16" fmla="*/ 134 w 450"/>
                  <a:gd name="T17" fmla="*/ 3 h 247"/>
                  <a:gd name="T18" fmla="*/ 222 w 450"/>
                  <a:gd name="T19" fmla="*/ 42 h 247"/>
                  <a:gd name="T20" fmla="*/ 119 w 450"/>
                  <a:gd name="T21" fmla="*/ 247 h 247"/>
                  <a:gd name="T22" fmla="*/ 119 w 450"/>
                  <a:gd name="T23" fmla="*/ 247 h 247"/>
                  <a:gd name="T24" fmla="*/ 221 w 450"/>
                  <a:gd name="T25" fmla="*/ 78 h 247"/>
                  <a:gd name="T26" fmla="*/ 173 w 450"/>
                  <a:gd name="T27" fmla="*/ 37 h 247"/>
                  <a:gd name="T28" fmla="*/ 115 w 450"/>
                  <a:gd name="T29" fmla="*/ 18 h 247"/>
                  <a:gd name="T30" fmla="*/ 82 w 450"/>
                  <a:gd name="T31" fmla="*/ 44 h 247"/>
                  <a:gd name="T32" fmla="*/ 0 w 450"/>
                  <a:gd name="T33" fmla="*/ 185 h 247"/>
                  <a:gd name="T34" fmla="*/ 119 w 450"/>
                  <a:gd name="T35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0" h="247">
                    <a:moveTo>
                      <a:pt x="222" y="42"/>
                    </a:moveTo>
                    <a:cubicBezTo>
                      <a:pt x="245" y="58"/>
                      <a:pt x="273" y="134"/>
                      <a:pt x="285" y="170"/>
                    </a:cubicBezTo>
                    <a:lnTo>
                      <a:pt x="226" y="202"/>
                    </a:lnTo>
                    <a:lnTo>
                      <a:pt x="401" y="226"/>
                    </a:lnTo>
                    <a:lnTo>
                      <a:pt x="450" y="81"/>
                    </a:lnTo>
                    <a:lnTo>
                      <a:pt x="397" y="110"/>
                    </a:lnTo>
                    <a:cubicBezTo>
                      <a:pt x="389" y="89"/>
                      <a:pt x="377" y="57"/>
                      <a:pt x="366" y="38"/>
                    </a:cubicBezTo>
                    <a:cubicBezTo>
                      <a:pt x="347" y="8"/>
                      <a:pt x="325" y="10"/>
                      <a:pt x="293" y="5"/>
                    </a:cubicBezTo>
                    <a:cubicBezTo>
                      <a:pt x="260" y="0"/>
                      <a:pt x="134" y="3"/>
                      <a:pt x="134" y="3"/>
                    </a:cubicBezTo>
                    <a:cubicBezTo>
                      <a:pt x="134" y="3"/>
                      <a:pt x="192" y="19"/>
                      <a:pt x="222" y="42"/>
                    </a:cubicBezTo>
                    <a:close/>
                    <a:moveTo>
                      <a:pt x="119" y="247"/>
                    </a:moveTo>
                    <a:lnTo>
                      <a:pt x="119" y="247"/>
                    </a:lnTo>
                    <a:lnTo>
                      <a:pt x="221" y="78"/>
                    </a:lnTo>
                    <a:cubicBezTo>
                      <a:pt x="221" y="78"/>
                      <a:pt x="223" y="60"/>
                      <a:pt x="173" y="37"/>
                    </a:cubicBezTo>
                    <a:cubicBezTo>
                      <a:pt x="136" y="19"/>
                      <a:pt x="115" y="18"/>
                      <a:pt x="115" y="18"/>
                    </a:cubicBezTo>
                    <a:cubicBezTo>
                      <a:pt x="115" y="18"/>
                      <a:pt x="100" y="17"/>
                      <a:pt x="82" y="44"/>
                    </a:cubicBezTo>
                    <a:cubicBezTo>
                      <a:pt x="66" y="68"/>
                      <a:pt x="0" y="185"/>
                      <a:pt x="0" y="185"/>
                    </a:cubicBezTo>
                    <a:lnTo>
                      <a:pt x="119" y="2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5"/>
              <p:cNvSpPr>
                <a:spLocks noEditPoints="1"/>
              </p:cNvSpPr>
              <p:nvPr/>
            </p:nvSpPr>
            <p:spPr bwMode="auto">
              <a:xfrm>
                <a:off x="2692399" y="5038726"/>
                <a:ext cx="211137" cy="298450"/>
              </a:xfrm>
              <a:custGeom>
                <a:avLst/>
                <a:gdLst>
                  <a:gd name="T0" fmla="*/ 256 w 324"/>
                  <a:gd name="T1" fmla="*/ 262 h 453"/>
                  <a:gd name="T2" fmla="*/ 114 w 324"/>
                  <a:gd name="T3" fmla="*/ 265 h 453"/>
                  <a:gd name="T4" fmla="*/ 105 w 324"/>
                  <a:gd name="T5" fmla="*/ 198 h 453"/>
                  <a:gd name="T6" fmla="*/ 0 w 324"/>
                  <a:gd name="T7" fmla="*/ 331 h 453"/>
                  <a:gd name="T8" fmla="*/ 137 w 324"/>
                  <a:gd name="T9" fmla="*/ 453 h 453"/>
                  <a:gd name="T10" fmla="*/ 130 w 324"/>
                  <a:gd name="T11" fmla="*/ 392 h 453"/>
                  <a:gd name="T12" fmla="*/ 207 w 324"/>
                  <a:gd name="T13" fmla="*/ 394 h 453"/>
                  <a:gd name="T14" fmla="*/ 265 w 324"/>
                  <a:gd name="T15" fmla="*/ 341 h 453"/>
                  <a:gd name="T16" fmla="*/ 324 w 324"/>
                  <a:gd name="T17" fmla="*/ 198 h 453"/>
                  <a:gd name="T18" fmla="*/ 256 w 324"/>
                  <a:gd name="T19" fmla="*/ 262 h 453"/>
                  <a:gd name="T20" fmla="*/ 102 w 324"/>
                  <a:gd name="T21" fmla="*/ 82 h 453"/>
                  <a:gd name="T22" fmla="*/ 102 w 324"/>
                  <a:gd name="T23" fmla="*/ 82 h 453"/>
                  <a:gd name="T24" fmla="*/ 223 w 324"/>
                  <a:gd name="T25" fmla="*/ 246 h 453"/>
                  <a:gd name="T26" fmla="*/ 279 w 324"/>
                  <a:gd name="T27" fmla="*/ 219 h 453"/>
                  <a:gd name="T28" fmla="*/ 317 w 324"/>
                  <a:gd name="T29" fmla="*/ 174 h 453"/>
                  <a:gd name="T30" fmla="*/ 305 w 324"/>
                  <a:gd name="T31" fmla="*/ 134 h 453"/>
                  <a:gd name="T32" fmla="*/ 203 w 324"/>
                  <a:gd name="T33" fmla="*/ 0 h 453"/>
                  <a:gd name="T34" fmla="*/ 102 w 324"/>
                  <a:gd name="T35" fmla="*/ 82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4" h="453">
                    <a:moveTo>
                      <a:pt x="256" y="262"/>
                    </a:moveTo>
                    <a:cubicBezTo>
                      <a:pt x="232" y="276"/>
                      <a:pt x="152" y="269"/>
                      <a:pt x="114" y="265"/>
                    </a:cubicBezTo>
                    <a:lnTo>
                      <a:pt x="105" y="198"/>
                    </a:lnTo>
                    <a:lnTo>
                      <a:pt x="0" y="331"/>
                    </a:lnTo>
                    <a:lnTo>
                      <a:pt x="137" y="453"/>
                    </a:lnTo>
                    <a:lnTo>
                      <a:pt x="130" y="392"/>
                    </a:lnTo>
                    <a:cubicBezTo>
                      <a:pt x="152" y="394"/>
                      <a:pt x="186" y="396"/>
                      <a:pt x="207" y="394"/>
                    </a:cubicBezTo>
                    <a:cubicBezTo>
                      <a:pt x="242" y="390"/>
                      <a:pt x="249" y="369"/>
                      <a:pt x="265" y="341"/>
                    </a:cubicBezTo>
                    <a:cubicBezTo>
                      <a:pt x="281" y="314"/>
                      <a:pt x="324" y="198"/>
                      <a:pt x="324" y="198"/>
                    </a:cubicBezTo>
                    <a:cubicBezTo>
                      <a:pt x="324" y="198"/>
                      <a:pt x="288" y="243"/>
                      <a:pt x="256" y="262"/>
                    </a:cubicBezTo>
                    <a:close/>
                    <a:moveTo>
                      <a:pt x="102" y="82"/>
                    </a:moveTo>
                    <a:lnTo>
                      <a:pt x="102" y="82"/>
                    </a:lnTo>
                    <a:lnTo>
                      <a:pt x="223" y="246"/>
                    </a:lnTo>
                    <a:cubicBezTo>
                      <a:pt x="223" y="246"/>
                      <a:pt x="239" y="255"/>
                      <a:pt x="279" y="219"/>
                    </a:cubicBezTo>
                    <a:cubicBezTo>
                      <a:pt x="308" y="192"/>
                      <a:pt x="317" y="174"/>
                      <a:pt x="317" y="174"/>
                    </a:cubicBezTo>
                    <a:cubicBezTo>
                      <a:pt x="317" y="174"/>
                      <a:pt x="323" y="161"/>
                      <a:pt x="305" y="134"/>
                    </a:cubicBezTo>
                    <a:cubicBezTo>
                      <a:pt x="288" y="108"/>
                      <a:pt x="203" y="0"/>
                      <a:pt x="203" y="0"/>
                    </a:cubicBezTo>
                    <a:lnTo>
                      <a:pt x="10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1" name="Freeform 46"/>
            <p:cNvSpPr>
              <a:spLocks noEditPoints="1"/>
            </p:cNvSpPr>
            <p:nvPr/>
          </p:nvSpPr>
          <p:spPr bwMode="auto">
            <a:xfrm>
              <a:off x="7679503" y="4150066"/>
              <a:ext cx="431179" cy="556078"/>
            </a:xfrm>
            <a:custGeom>
              <a:avLst/>
              <a:gdLst>
                <a:gd name="T0" fmla="*/ 394 w 527"/>
                <a:gd name="T1" fmla="*/ 362 h 679"/>
                <a:gd name="T2" fmla="*/ 340 w 527"/>
                <a:gd name="T3" fmla="*/ 239 h 679"/>
                <a:gd name="T4" fmla="*/ 276 w 527"/>
                <a:gd name="T5" fmla="*/ 270 h 679"/>
                <a:gd name="T6" fmla="*/ 257 w 527"/>
                <a:gd name="T7" fmla="*/ 247 h 679"/>
                <a:gd name="T8" fmla="*/ 256 w 527"/>
                <a:gd name="T9" fmla="*/ 242 h 679"/>
                <a:gd name="T10" fmla="*/ 255 w 527"/>
                <a:gd name="T11" fmla="*/ 237 h 679"/>
                <a:gd name="T12" fmla="*/ 255 w 527"/>
                <a:gd name="T13" fmla="*/ 231 h 679"/>
                <a:gd name="T14" fmla="*/ 255 w 527"/>
                <a:gd name="T15" fmla="*/ 227 h 679"/>
                <a:gd name="T16" fmla="*/ 256 w 527"/>
                <a:gd name="T17" fmla="*/ 222 h 679"/>
                <a:gd name="T18" fmla="*/ 258 w 527"/>
                <a:gd name="T19" fmla="*/ 217 h 679"/>
                <a:gd name="T20" fmla="*/ 261 w 527"/>
                <a:gd name="T21" fmla="*/ 211 h 679"/>
                <a:gd name="T22" fmla="*/ 275 w 527"/>
                <a:gd name="T23" fmla="*/ 196 h 679"/>
                <a:gd name="T24" fmla="*/ 437 w 527"/>
                <a:gd name="T25" fmla="*/ 174 h 679"/>
                <a:gd name="T26" fmla="*/ 349 w 527"/>
                <a:gd name="T27" fmla="*/ 69 h 679"/>
                <a:gd name="T28" fmla="*/ 274 w 527"/>
                <a:gd name="T29" fmla="*/ 138 h 679"/>
                <a:gd name="T30" fmla="*/ 254 w 527"/>
                <a:gd name="T31" fmla="*/ 138 h 679"/>
                <a:gd name="T32" fmla="*/ 225 w 527"/>
                <a:gd name="T33" fmla="*/ 144 h 679"/>
                <a:gd name="T34" fmla="*/ 207 w 527"/>
                <a:gd name="T35" fmla="*/ 150 h 679"/>
                <a:gd name="T36" fmla="*/ 198 w 527"/>
                <a:gd name="T37" fmla="*/ 155 h 679"/>
                <a:gd name="T38" fmla="*/ 189 w 527"/>
                <a:gd name="T39" fmla="*/ 159 h 679"/>
                <a:gd name="T40" fmla="*/ 181 w 527"/>
                <a:gd name="T41" fmla="*/ 165 h 679"/>
                <a:gd name="T42" fmla="*/ 165 w 527"/>
                <a:gd name="T43" fmla="*/ 177 h 679"/>
                <a:gd name="T44" fmla="*/ 158 w 527"/>
                <a:gd name="T45" fmla="*/ 184 h 679"/>
                <a:gd name="T46" fmla="*/ 151 w 527"/>
                <a:gd name="T47" fmla="*/ 193 h 679"/>
                <a:gd name="T48" fmla="*/ 145 w 527"/>
                <a:gd name="T49" fmla="*/ 200 h 679"/>
                <a:gd name="T50" fmla="*/ 138 w 527"/>
                <a:gd name="T51" fmla="*/ 211 h 679"/>
                <a:gd name="T52" fmla="*/ 181 w 527"/>
                <a:gd name="T53" fmla="*/ 430 h 679"/>
                <a:gd name="T54" fmla="*/ 17 w 527"/>
                <a:gd name="T55" fmla="*/ 580 h 679"/>
                <a:gd name="T56" fmla="*/ 44 w 527"/>
                <a:gd name="T57" fmla="*/ 667 h 679"/>
                <a:gd name="T58" fmla="*/ 91 w 527"/>
                <a:gd name="T59" fmla="*/ 614 h 679"/>
                <a:gd name="T60" fmla="*/ 140 w 527"/>
                <a:gd name="T61" fmla="*/ 532 h 679"/>
                <a:gd name="T62" fmla="*/ 253 w 527"/>
                <a:gd name="T63" fmla="*/ 434 h 679"/>
                <a:gd name="T64" fmla="*/ 256 w 527"/>
                <a:gd name="T65" fmla="*/ 434 h 679"/>
                <a:gd name="T66" fmla="*/ 264 w 527"/>
                <a:gd name="T67" fmla="*/ 435 h 679"/>
                <a:gd name="T68" fmla="*/ 272 w 527"/>
                <a:gd name="T69" fmla="*/ 435 h 679"/>
                <a:gd name="T70" fmla="*/ 280 w 527"/>
                <a:gd name="T71" fmla="*/ 434 h 679"/>
                <a:gd name="T72" fmla="*/ 301 w 527"/>
                <a:gd name="T73" fmla="*/ 198 h 679"/>
                <a:gd name="T74" fmla="*/ 298 w 527"/>
                <a:gd name="T75" fmla="*/ 190 h 679"/>
                <a:gd name="T76" fmla="*/ 329 w 527"/>
                <a:gd name="T77" fmla="*/ 203 h 679"/>
                <a:gd name="T78" fmla="*/ 364 w 527"/>
                <a:gd name="T79" fmla="*/ 87 h 679"/>
                <a:gd name="T80" fmla="*/ 485 w 527"/>
                <a:gd name="T81" fmla="*/ 44 h 679"/>
                <a:gd name="T82" fmla="*/ 376 w 527"/>
                <a:gd name="T83" fmla="*/ 187 h 679"/>
                <a:gd name="T84" fmla="*/ 366 w 527"/>
                <a:gd name="T85" fmla="*/ 176 h 679"/>
                <a:gd name="T86" fmla="*/ 364 w 527"/>
                <a:gd name="T87" fmla="*/ 175 h 679"/>
                <a:gd name="T88" fmla="*/ 358 w 527"/>
                <a:gd name="T89" fmla="*/ 170 h 679"/>
                <a:gd name="T90" fmla="*/ 351 w 527"/>
                <a:gd name="T91" fmla="*/ 165 h 679"/>
                <a:gd name="T92" fmla="*/ 342 w 527"/>
                <a:gd name="T93" fmla="*/ 159 h 679"/>
                <a:gd name="T94" fmla="*/ 333 w 527"/>
                <a:gd name="T95" fmla="*/ 154 h 679"/>
                <a:gd name="T96" fmla="*/ 313 w 527"/>
                <a:gd name="T97" fmla="*/ 145 h 679"/>
                <a:gd name="T98" fmla="*/ 37 w 527"/>
                <a:gd name="T99" fmla="*/ 592 h 679"/>
                <a:gd name="T100" fmla="*/ 125 w 527"/>
                <a:gd name="T101" fmla="*/ 444 h 679"/>
                <a:gd name="T102" fmla="*/ 41 w 527"/>
                <a:gd name="T103" fmla="*/ 613 h 679"/>
                <a:gd name="T104" fmla="*/ 37 w 527"/>
                <a:gd name="T105" fmla="*/ 59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27" h="679">
                  <a:moveTo>
                    <a:pt x="320" y="425"/>
                  </a:moveTo>
                  <a:cubicBezTo>
                    <a:pt x="350" y="413"/>
                    <a:pt x="376" y="392"/>
                    <a:pt x="394" y="362"/>
                  </a:cubicBezTo>
                  <a:cubicBezTo>
                    <a:pt x="421" y="316"/>
                    <a:pt x="421" y="262"/>
                    <a:pt x="398" y="217"/>
                  </a:cubicBezTo>
                  <a:cubicBezTo>
                    <a:pt x="378" y="228"/>
                    <a:pt x="358" y="236"/>
                    <a:pt x="340" y="239"/>
                  </a:cubicBezTo>
                  <a:cubicBezTo>
                    <a:pt x="339" y="245"/>
                    <a:pt x="338" y="250"/>
                    <a:pt x="335" y="255"/>
                  </a:cubicBezTo>
                  <a:cubicBezTo>
                    <a:pt x="322" y="275"/>
                    <a:pt x="296" y="282"/>
                    <a:pt x="276" y="270"/>
                  </a:cubicBezTo>
                  <a:cubicBezTo>
                    <a:pt x="268" y="265"/>
                    <a:pt x="262" y="259"/>
                    <a:pt x="259" y="251"/>
                  </a:cubicBezTo>
                  <a:cubicBezTo>
                    <a:pt x="258" y="250"/>
                    <a:pt x="257" y="248"/>
                    <a:pt x="257" y="247"/>
                  </a:cubicBezTo>
                  <a:cubicBezTo>
                    <a:pt x="257" y="246"/>
                    <a:pt x="257" y="246"/>
                    <a:pt x="257" y="246"/>
                  </a:cubicBezTo>
                  <a:cubicBezTo>
                    <a:pt x="256" y="245"/>
                    <a:pt x="256" y="243"/>
                    <a:pt x="256" y="242"/>
                  </a:cubicBezTo>
                  <a:cubicBezTo>
                    <a:pt x="256" y="242"/>
                    <a:pt x="256" y="241"/>
                    <a:pt x="255" y="241"/>
                  </a:cubicBezTo>
                  <a:cubicBezTo>
                    <a:pt x="255" y="240"/>
                    <a:pt x="255" y="238"/>
                    <a:pt x="255" y="237"/>
                  </a:cubicBezTo>
                  <a:cubicBezTo>
                    <a:pt x="255" y="237"/>
                    <a:pt x="255" y="236"/>
                    <a:pt x="255" y="236"/>
                  </a:cubicBezTo>
                  <a:cubicBezTo>
                    <a:pt x="255" y="235"/>
                    <a:pt x="255" y="233"/>
                    <a:pt x="255" y="231"/>
                  </a:cubicBezTo>
                  <a:cubicBezTo>
                    <a:pt x="255" y="231"/>
                    <a:pt x="255" y="231"/>
                    <a:pt x="255" y="231"/>
                  </a:cubicBezTo>
                  <a:cubicBezTo>
                    <a:pt x="255" y="230"/>
                    <a:pt x="255" y="228"/>
                    <a:pt x="255" y="227"/>
                  </a:cubicBezTo>
                  <a:cubicBezTo>
                    <a:pt x="255" y="226"/>
                    <a:pt x="255" y="226"/>
                    <a:pt x="255" y="225"/>
                  </a:cubicBezTo>
                  <a:cubicBezTo>
                    <a:pt x="256" y="224"/>
                    <a:pt x="256" y="223"/>
                    <a:pt x="256" y="222"/>
                  </a:cubicBezTo>
                  <a:cubicBezTo>
                    <a:pt x="256" y="221"/>
                    <a:pt x="257" y="221"/>
                    <a:pt x="257" y="220"/>
                  </a:cubicBezTo>
                  <a:cubicBezTo>
                    <a:pt x="257" y="219"/>
                    <a:pt x="257" y="218"/>
                    <a:pt x="258" y="217"/>
                  </a:cubicBezTo>
                  <a:cubicBezTo>
                    <a:pt x="258" y="217"/>
                    <a:pt x="258" y="216"/>
                    <a:pt x="258" y="216"/>
                  </a:cubicBezTo>
                  <a:cubicBezTo>
                    <a:pt x="259" y="214"/>
                    <a:pt x="260" y="213"/>
                    <a:pt x="261" y="211"/>
                  </a:cubicBezTo>
                  <a:cubicBezTo>
                    <a:pt x="262" y="210"/>
                    <a:pt x="263" y="208"/>
                    <a:pt x="264" y="207"/>
                  </a:cubicBezTo>
                  <a:cubicBezTo>
                    <a:pt x="267" y="203"/>
                    <a:pt x="271" y="199"/>
                    <a:pt x="275" y="196"/>
                  </a:cubicBezTo>
                  <a:cubicBezTo>
                    <a:pt x="277" y="203"/>
                    <a:pt x="279" y="209"/>
                    <a:pt x="283" y="213"/>
                  </a:cubicBezTo>
                  <a:cubicBezTo>
                    <a:pt x="307" y="242"/>
                    <a:pt x="376" y="225"/>
                    <a:pt x="437" y="174"/>
                  </a:cubicBezTo>
                  <a:cubicBezTo>
                    <a:pt x="498" y="123"/>
                    <a:pt x="527" y="58"/>
                    <a:pt x="503" y="29"/>
                  </a:cubicBezTo>
                  <a:cubicBezTo>
                    <a:pt x="479" y="0"/>
                    <a:pt x="410" y="18"/>
                    <a:pt x="349" y="69"/>
                  </a:cubicBezTo>
                  <a:cubicBezTo>
                    <a:pt x="322" y="91"/>
                    <a:pt x="302" y="116"/>
                    <a:pt x="289" y="140"/>
                  </a:cubicBezTo>
                  <a:cubicBezTo>
                    <a:pt x="284" y="139"/>
                    <a:pt x="279" y="138"/>
                    <a:pt x="274" y="138"/>
                  </a:cubicBezTo>
                  <a:lnTo>
                    <a:pt x="274" y="138"/>
                  </a:lnTo>
                  <a:cubicBezTo>
                    <a:pt x="268" y="138"/>
                    <a:pt x="261" y="138"/>
                    <a:pt x="254" y="138"/>
                  </a:cubicBezTo>
                  <a:cubicBezTo>
                    <a:pt x="254" y="138"/>
                    <a:pt x="254" y="138"/>
                    <a:pt x="254" y="138"/>
                  </a:cubicBezTo>
                  <a:cubicBezTo>
                    <a:pt x="244" y="139"/>
                    <a:pt x="235" y="141"/>
                    <a:pt x="225" y="144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19" y="145"/>
                    <a:pt x="213" y="148"/>
                    <a:pt x="207" y="150"/>
                  </a:cubicBezTo>
                  <a:cubicBezTo>
                    <a:pt x="206" y="150"/>
                    <a:pt x="206" y="151"/>
                    <a:pt x="206" y="151"/>
                  </a:cubicBezTo>
                  <a:cubicBezTo>
                    <a:pt x="203" y="152"/>
                    <a:pt x="200" y="153"/>
                    <a:pt x="198" y="155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4" y="156"/>
                    <a:pt x="191" y="158"/>
                    <a:pt x="189" y="15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85" y="162"/>
                    <a:pt x="183" y="163"/>
                    <a:pt x="181" y="165"/>
                  </a:cubicBezTo>
                  <a:cubicBezTo>
                    <a:pt x="180" y="165"/>
                    <a:pt x="180" y="165"/>
                    <a:pt x="179" y="166"/>
                  </a:cubicBezTo>
                  <a:cubicBezTo>
                    <a:pt x="174" y="169"/>
                    <a:pt x="170" y="173"/>
                    <a:pt x="165" y="177"/>
                  </a:cubicBezTo>
                  <a:cubicBezTo>
                    <a:pt x="165" y="178"/>
                    <a:pt x="164" y="178"/>
                    <a:pt x="163" y="179"/>
                  </a:cubicBezTo>
                  <a:cubicBezTo>
                    <a:pt x="162" y="181"/>
                    <a:pt x="160" y="183"/>
                    <a:pt x="158" y="184"/>
                  </a:cubicBezTo>
                  <a:cubicBezTo>
                    <a:pt x="158" y="185"/>
                    <a:pt x="157" y="185"/>
                    <a:pt x="157" y="186"/>
                  </a:cubicBezTo>
                  <a:cubicBezTo>
                    <a:pt x="155" y="188"/>
                    <a:pt x="153" y="190"/>
                    <a:pt x="151" y="193"/>
                  </a:cubicBezTo>
                  <a:cubicBezTo>
                    <a:pt x="150" y="193"/>
                    <a:pt x="150" y="194"/>
                    <a:pt x="149" y="194"/>
                  </a:cubicBezTo>
                  <a:cubicBezTo>
                    <a:pt x="148" y="196"/>
                    <a:pt x="146" y="198"/>
                    <a:pt x="145" y="200"/>
                  </a:cubicBezTo>
                  <a:cubicBezTo>
                    <a:pt x="144" y="201"/>
                    <a:pt x="144" y="202"/>
                    <a:pt x="143" y="203"/>
                  </a:cubicBezTo>
                  <a:cubicBezTo>
                    <a:pt x="142" y="205"/>
                    <a:pt x="140" y="208"/>
                    <a:pt x="138" y="211"/>
                  </a:cubicBezTo>
                  <a:cubicBezTo>
                    <a:pt x="96" y="281"/>
                    <a:pt x="120" y="372"/>
                    <a:pt x="190" y="414"/>
                  </a:cubicBezTo>
                  <a:lnTo>
                    <a:pt x="181" y="430"/>
                  </a:lnTo>
                  <a:cubicBezTo>
                    <a:pt x="161" y="418"/>
                    <a:pt x="145" y="403"/>
                    <a:pt x="132" y="386"/>
                  </a:cubicBezTo>
                  <a:lnTo>
                    <a:pt x="17" y="580"/>
                  </a:lnTo>
                  <a:cubicBezTo>
                    <a:pt x="0" y="609"/>
                    <a:pt x="9" y="647"/>
                    <a:pt x="39" y="664"/>
                  </a:cubicBezTo>
                  <a:lnTo>
                    <a:pt x="44" y="667"/>
                  </a:lnTo>
                  <a:cubicBezTo>
                    <a:pt x="64" y="679"/>
                    <a:pt x="88" y="678"/>
                    <a:pt x="106" y="667"/>
                  </a:cubicBezTo>
                  <a:lnTo>
                    <a:pt x="91" y="614"/>
                  </a:lnTo>
                  <a:lnTo>
                    <a:pt x="158" y="595"/>
                  </a:lnTo>
                  <a:lnTo>
                    <a:pt x="140" y="532"/>
                  </a:lnTo>
                  <a:lnTo>
                    <a:pt x="204" y="519"/>
                  </a:lnTo>
                  <a:lnTo>
                    <a:pt x="253" y="434"/>
                  </a:lnTo>
                  <a:cubicBezTo>
                    <a:pt x="254" y="434"/>
                    <a:pt x="254" y="434"/>
                    <a:pt x="255" y="434"/>
                  </a:cubicBezTo>
                  <a:cubicBezTo>
                    <a:pt x="255" y="434"/>
                    <a:pt x="256" y="434"/>
                    <a:pt x="256" y="434"/>
                  </a:cubicBezTo>
                  <a:cubicBezTo>
                    <a:pt x="258" y="435"/>
                    <a:pt x="260" y="435"/>
                    <a:pt x="263" y="435"/>
                  </a:cubicBezTo>
                  <a:cubicBezTo>
                    <a:pt x="263" y="435"/>
                    <a:pt x="264" y="435"/>
                    <a:pt x="264" y="435"/>
                  </a:cubicBezTo>
                  <a:cubicBezTo>
                    <a:pt x="266" y="435"/>
                    <a:pt x="269" y="435"/>
                    <a:pt x="271" y="435"/>
                  </a:cubicBezTo>
                  <a:cubicBezTo>
                    <a:pt x="271" y="435"/>
                    <a:pt x="272" y="435"/>
                    <a:pt x="272" y="435"/>
                  </a:cubicBezTo>
                  <a:cubicBezTo>
                    <a:pt x="275" y="435"/>
                    <a:pt x="277" y="434"/>
                    <a:pt x="280" y="434"/>
                  </a:cubicBezTo>
                  <a:cubicBezTo>
                    <a:pt x="280" y="434"/>
                    <a:pt x="280" y="434"/>
                    <a:pt x="280" y="434"/>
                  </a:cubicBezTo>
                  <a:cubicBezTo>
                    <a:pt x="294" y="433"/>
                    <a:pt x="307" y="430"/>
                    <a:pt x="320" y="425"/>
                  </a:cubicBezTo>
                  <a:close/>
                  <a:moveTo>
                    <a:pt x="301" y="198"/>
                  </a:moveTo>
                  <a:lnTo>
                    <a:pt x="301" y="198"/>
                  </a:lnTo>
                  <a:cubicBezTo>
                    <a:pt x="299" y="196"/>
                    <a:pt x="298" y="194"/>
                    <a:pt x="298" y="190"/>
                  </a:cubicBezTo>
                  <a:cubicBezTo>
                    <a:pt x="305" y="190"/>
                    <a:pt x="313" y="192"/>
                    <a:pt x="320" y="196"/>
                  </a:cubicBezTo>
                  <a:cubicBezTo>
                    <a:pt x="323" y="198"/>
                    <a:pt x="326" y="201"/>
                    <a:pt x="329" y="203"/>
                  </a:cubicBezTo>
                  <a:cubicBezTo>
                    <a:pt x="315" y="205"/>
                    <a:pt x="305" y="203"/>
                    <a:pt x="301" y="198"/>
                  </a:cubicBezTo>
                  <a:close/>
                  <a:moveTo>
                    <a:pt x="364" y="87"/>
                  </a:moveTo>
                  <a:lnTo>
                    <a:pt x="364" y="87"/>
                  </a:lnTo>
                  <a:cubicBezTo>
                    <a:pt x="419" y="40"/>
                    <a:pt x="474" y="30"/>
                    <a:pt x="485" y="44"/>
                  </a:cubicBezTo>
                  <a:cubicBezTo>
                    <a:pt x="497" y="58"/>
                    <a:pt x="477" y="110"/>
                    <a:pt x="422" y="156"/>
                  </a:cubicBezTo>
                  <a:cubicBezTo>
                    <a:pt x="406" y="169"/>
                    <a:pt x="391" y="179"/>
                    <a:pt x="376" y="187"/>
                  </a:cubicBezTo>
                  <a:cubicBezTo>
                    <a:pt x="373" y="183"/>
                    <a:pt x="370" y="180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5" y="176"/>
                    <a:pt x="365" y="175"/>
                    <a:pt x="364" y="175"/>
                  </a:cubicBezTo>
                  <a:cubicBezTo>
                    <a:pt x="363" y="174"/>
                    <a:pt x="362" y="173"/>
                    <a:pt x="360" y="171"/>
                  </a:cubicBezTo>
                  <a:cubicBezTo>
                    <a:pt x="360" y="171"/>
                    <a:pt x="359" y="170"/>
                    <a:pt x="358" y="170"/>
                  </a:cubicBezTo>
                  <a:cubicBezTo>
                    <a:pt x="357" y="169"/>
                    <a:pt x="356" y="168"/>
                    <a:pt x="354" y="167"/>
                  </a:cubicBezTo>
                  <a:cubicBezTo>
                    <a:pt x="353" y="166"/>
                    <a:pt x="352" y="165"/>
                    <a:pt x="351" y="165"/>
                  </a:cubicBezTo>
                  <a:cubicBezTo>
                    <a:pt x="350" y="164"/>
                    <a:pt x="349" y="163"/>
                    <a:pt x="348" y="163"/>
                  </a:cubicBezTo>
                  <a:cubicBezTo>
                    <a:pt x="346" y="161"/>
                    <a:pt x="344" y="160"/>
                    <a:pt x="342" y="159"/>
                  </a:cubicBezTo>
                  <a:cubicBezTo>
                    <a:pt x="339" y="157"/>
                    <a:pt x="337" y="156"/>
                    <a:pt x="334" y="154"/>
                  </a:cubicBezTo>
                  <a:cubicBezTo>
                    <a:pt x="334" y="154"/>
                    <a:pt x="334" y="154"/>
                    <a:pt x="333" y="154"/>
                  </a:cubicBezTo>
                  <a:cubicBezTo>
                    <a:pt x="331" y="153"/>
                    <a:pt x="328" y="151"/>
                    <a:pt x="326" y="150"/>
                  </a:cubicBezTo>
                  <a:cubicBezTo>
                    <a:pt x="321" y="148"/>
                    <a:pt x="317" y="147"/>
                    <a:pt x="313" y="145"/>
                  </a:cubicBezTo>
                  <a:cubicBezTo>
                    <a:pt x="323" y="127"/>
                    <a:pt x="340" y="106"/>
                    <a:pt x="364" y="87"/>
                  </a:cubicBezTo>
                  <a:close/>
                  <a:moveTo>
                    <a:pt x="37" y="592"/>
                  </a:moveTo>
                  <a:lnTo>
                    <a:pt x="37" y="592"/>
                  </a:lnTo>
                  <a:lnTo>
                    <a:pt x="125" y="444"/>
                  </a:lnTo>
                  <a:lnTo>
                    <a:pt x="136" y="451"/>
                  </a:lnTo>
                  <a:lnTo>
                    <a:pt x="41" y="613"/>
                  </a:lnTo>
                  <a:cubicBezTo>
                    <a:pt x="38" y="618"/>
                    <a:pt x="36" y="623"/>
                    <a:pt x="36" y="628"/>
                  </a:cubicBezTo>
                  <a:cubicBezTo>
                    <a:pt x="30" y="617"/>
                    <a:pt x="30" y="603"/>
                    <a:pt x="37" y="5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30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4376084" y="4231473"/>
            <a:ext cx="2462967" cy="1943318"/>
          </a:xfrm>
          <a:custGeom>
            <a:avLst/>
            <a:gdLst>
              <a:gd name="T0" fmla="*/ 134 w 608"/>
              <a:gd name="T1" fmla="*/ 0 h 480"/>
              <a:gd name="T2" fmla="*/ 136 w 608"/>
              <a:gd name="T3" fmla="*/ 2 h 480"/>
              <a:gd name="T4" fmla="*/ 118 w 608"/>
              <a:gd name="T5" fmla="*/ 78 h 480"/>
              <a:gd name="T6" fmla="*/ 91 w 608"/>
              <a:gd name="T7" fmla="*/ 291 h 480"/>
              <a:gd name="T8" fmla="*/ 317 w 608"/>
              <a:gd name="T9" fmla="*/ 355 h 480"/>
              <a:gd name="T10" fmla="*/ 482 w 608"/>
              <a:gd name="T11" fmla="*/ 187 h 480"/>
              <a:gd name="T12" fmla="*/ 512 w 608"/>
              <a:gd name="T13" fmla="*/ 128 h 480"/>
              <a:gd name="T14" fmla="*/ 473 w 608"/>
              <a:gd name="T15" fmla="*/ 115 h 480"/>
              <a:gd name="T16" fmla="*/ 576 w 608"/>
              <a:gd name="T17" fmla="*/ 20 h 480"/>
              <a:gd name="T18" fmla="*/ 608 w 608"/>
              <a:gd name="T19" fmla="*/ 154 h 480"/>
              <a:gd name="T20" fmla="*/ 603 w 608"/>
              <a:gd name="T21" fmla="*/ 155 h 480"/>
              <a:gd name="T22" fmla="*/ 546 w 608"/>
              <a:gd name="T23" fmla="*/ 183 h 480"/>
              <a:gd name="T24" fmla="*/ 355 w 608"/>
              <a:gd name="T25" fmla="*/ 397 h 480"/>
              <a:gd name="T26" fmla="*/ 7 w 608"/>
              <a:gd name="T27" fmla="*/ 211 h 480"/>
              <a:gd name="T28" fmla="*/ 134 w 608"/>
              <a:gd name="T2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8" h="480">
                <a:moveTo>
                  <a:pt x="134" y="0"/>
                </a:moveTo>
                <a:cubicBezTo>
                  <a:pt x="135" y="1"/>
                  <a:pt x="136" y="2"/>
                  <a:pt x="136" y="2"/>
                </a:cubicBezTo>
                <a:cubicBezTo>
                  <a:pt x="148" y="32"/>
                  <a:pt x="147" y="53"/>
                  <a:pt x="118" y="78"/>
                </a:cubicBezTo>
                <a:cubicBezTo>
                  <a:pt x="53" y="133"/>
                  <a:pt x="45" y="224"/>
                  <a:pt x="91" y="291"/>
                </a:cubicBezTo>
                <a:cubicBezTo>
                  <a:pt x="144" y="367"/>
                  <a:pt x="237" y="394"/>
                  <a:pt x="317" y="355"/>
                </a:cubicBezTo>
                <a:cubicBezTo>
                  <a:pt x="392" y="319"/>
                  <a:pt x="443" y="258"/>
                  <a:pt x="482" y="187"/>
                </a:cubicBezTo>
                <a:cubicBezTo>
                  <a:pt x="492" y="168"/>
                  <a:pt x="501" y="149"/>
                  <a:pt x="512" y="128"/>
                </a:cubicBezTo>
                <a:cubicBezTo>
                  <a:pt x="498" y="123"/>
                  <a:pt x="487" y="120"/>
                  <a:pt x="473" y="115"/>
                </a:cubicBezTo>
                <a:cubicBezTo>
                  <a:pt x="507" y="83"/>
                  <a:pt x="540" y="53"/>
                  <a:pt x="576" y="20"/>
                </a:cubicBezTo>
                <a:cubicBezTo>
                  <a:pt x="587" y="68"/>
                  <a:pt x="598" y="111"/>
                  <a:pt x="608" y="154"/>
                </a:cubicBezTo>
                <a:cubicBezTo>
                  <a:pt x="604" y="155"/>
                  <a:pt x="603" y="156"/>
                  <a:pt x="603" y="155"/>
                </a:cubicBezTo>
                <a:cubicBezTo>
                  <a:pt x="563" y="146"/>
                  <a:pt x="564" y="146"/>
                  <a:pt x="546" y="183"/>
                </a:cubicBezTo>
                <a:cubicBezTo>
                  <a:pt x="503" y="273"/>
                  <a:pt x="443" y="348"/>
                  <a:pt x="355" y="397"/>
                </a:cubicBezTo>
                <a:cubicBezTo>
                  <a:pt x="206" y="480"/>
                  <a:pt x="20" y="381"/>
                  <a:pt x="7" y="211"/>
                </a:cubicBezTo>
                <a:cubicBezTo>
                  <a:pt x="0" y="130"/>
                  <a:pt x="63" y="26"/>
                  <a:pt x="134" y="0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5335933" y="3778390"/>
            <a:ext cx="2377075" cy="2164490"/>
          </a:xfrm>
          <a:custGeom>
            <a:avLst/>
            <a:gdLst>
              <a:gd name="T0" fmla="*/ 0 w 587"/>
              <a:gd name="T1" fmla="*/ 91 h 535"/>
              <a:gd name="T2" fmla="*/ 98 w 587"/>
              <a:gd name="T3" fmla="*/ 0 h 535"/>
              <a:gd name="T4" fmla="*/ 104 w 587"/>
              <a:gd name="T5" fmla="*/ 5 h 535"/>
              <a:gd name="T6" fmla="*/ 150 w 587"/>
              <a:gd name="T7" fmla="*/ 36 h 535"/>
              <a:gd name="T8" fmla="*/ 411 w 587"/>
              <a:gd name="T9" fmla="*/ 79 h 535"/>
              <a:gd name="T10" fmla="*/ 478 w 587"/>
              <a:gd name="T11" fmla="*/ 466 h 535"/>
              <a:gd name="T12" fmla="*/ 245 w 587"/>
              <a:gd name="T13" fmla="*/ 506 h 535"/>
              <a:gd name="T14" fmla="*/ 216 w 587"/>
              <a:gd name="T15" fmla="*/ 493 h 535"/>
              <a:gd name="T16" fmla="*/ 203 w 587"/>
              <a:gd name="T17" fmla="*/ 484 h 535"/>
              <a:gd name="T18" fmla="*/ 237 w 587"/>
              <a:gd name="T19" fmla="*/ 451 h 535"/>
              <a:gd name="T20" fmla="*/ 255 w 587"/>
              <a:gd name="T21" fmla="*/ 452 h 535"/>
              <a:gd name="T22" fmla="*/ 349 w 587"/>
              <a:gd name="T23" fmla="*/ 466 h 535"/>
              <a:gd name="T24" fmla="*/ 490 w 587"/>
              <a:gd name="T25" fmla="*/ 248 h 535"/>
              <a:gd name="T26" fmla="*/ 358 w 587"/>
              <a:gd name="T27" fmla="*/ 116 h 535"/>
              <a:gd name="T28" fmla="*/ 137 w 587"/>
              <a:gd name="T29" fmla="*/ 92 h 535"/>
              <a:gd name="T30" fmla="*/ 127 w 587"/>
              <a:gd name="T31" fmla="*/ 95 h 535"/>
              <a:gd name="T32" fmla="*/ 131 w 587"/>
              <a:gd name="T33" fmla="*/ 131 h 535"/>
              <a:gd name="T34" fmla="*/ 0 w 587"/>
              <a:gd name="T35" fmla="*/ 91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87" h="535">
                <a:moveTo>
                  <a:pt x="0" y="91"/>
                </a:moveTo>
                <a:cubicBezTo>
                  <a:pt x="35" y="59"/>
                  <a:pt x="67" y="29"/>
                  <a:pt x="98" y="0"/>
                </a:cubicBezTo>
                <a:cubicBezTo>
                  <a:pt x="101" y="2"/>
                  <a:pt x="103" y="3"/>
                  <a:pt x="104" y="5"/>
                </a:cubicBezTo>
                <a:cubicBezTo>
                  <a:pt x="115" y="38"/>
                  <a:pt x="115" y="39"/>
                  <a:pt x="150" y="36"/>
                </a:cubicBezTo>
                <a:cubicBezTo>
                  <a:pt x="241" y="29"/>
                  <a:pt x="328" y="40"/>
                  <a:pt x="411" y="79"/>
                </a:cubicBezTo>
                <a:cubicBezTo>
                  <a:pt x="584" y="161"/>
                  <a:pt x="587" y="364"/>
                  <a:pt x="478" y="466"/>
                </a:cubicBezTo>
                <a:cubicBezTo>
                  <a:pt x="411" y="529"/>
                  <a:pt x="330" y="535"/>
                  <a:pt x="245" y="506"/>
                </a:cubicBezTo>
                <a:cubicBezTo>
                  <a:pt x="235" y="503"/>
                  <a:pt x="225" y="498"/>
                  <a:pt x="216" y="493"/>
                </a:cubicBezTo>
                <a:cubicBezTo>
                  <a:pt x="211" y="491"/>
                  <a:pt x="208" y="488"/>
                  <a:pt x="203" y="484"/>
                </a:cubicBezTo>
                <a:cubicBezTo>
                  <a:pt x="214" y="472"/>
                  <a:pt x="225" y="460"/>
                  <a:pt x="237" y="451"/>
                </a:cubicBezTo>
                <a:cubicBezTo>
                  <a:pt x="240" y="448"/>
                  <a:pt x="249" y="451"/>
                  <a:pt x="255" y="452"/>
                </a:cubicBezTo>
                <a:cubicBezTo>
                  <a:pt x="286" y="457"/>
                  <a:pt x="318" y="468"/>
                  <a:pt x="349" y="466"/>
                </a:cubicBezTo>
                <a:cubicBezTo>
                  <a:pt x="472" y="455"/>
                  <a:pt x="513" y="330"/>
                  <a:pt x="490" y="248"/>
                </a:cubicBezTo>
                <a:cubicBezTo>
                  <a:pt x="472" y="180"/>
                  <a:pt x="422" y="140"/>
                  <a:pt x="358" y="116"/>
                </a:cubicBezTo>
                <a:cubicBezTo>
                  <a:pt x="286" y="88"/>
                  <a:pt x="213" y="84"/>
                  <a:pt x="137" y="92"/>
                </a:cubicBezTo>
                <a:cubicBezTo>
                  <a:pt x="134" y="93"/>
                  <a:pt x="131" y="94"/>
                  <a:pt x="127" y="95"/>
                </a:cubicBezTo>
                <a:cubicBezTo>
                  <a:pt x="128" y="106"/>
                  <a:pt x="129" y="116"/>
                  <a:pt x="131" y="131"/>
                </a:cubicBezTo>
                <a:cubicBezTo>
                  <a:pt x="87" y="118"/>
                  <a:pt x="46" y="105"/>
                  <a:pt x="0" y="91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4947269" y="2835721"/>
            <a:ext cx="1911108" cy="2570332"/>
          </a:xfrm>
          <a:custGeom>
            <a:avLst/>
            <a:gdLst>
              <a:gd name="T0" fmla="*/ 226 w 472"/>
              <a:gd name="T1" fmla="*/ 635 h 635"/>
              <a:gd name="T2" fmla="*/ 104 w 472"/>
              <a:gd name="T3" fmla="*/ 597 h 635"/>
              <a:gd name="T4" fmla="*/ 108 w 472"/>
              <a:gd name="T5" fmla="*/ 589 h 635"/>
              <a:gd name="T6" fmla="*/ 108 w 472"/>
              <a:gd name="T7" fmla="*/ 533 h 635"/>
              <a:gd name="T8" fmla="*/ 84 w 472"/>
              <a:gd name="T9" fmla="*/ 502 h 635"/>
              <a:gd name="T10" fmla="*/ 20 w 472"/>
              <a:gd name="T11" fmla="*/ 327 h 635"/>
              <a:gd name="T12" fmla="*/ 177 w 472"/>
              <a:gd name="T13" fmla="*/ 41 h 635"/>
              <a:gd name="T14" fmla="*/ 457 w 472"/>
              <a:gd name="T15" fmla="*/ 181 h 635"/>
              <a:gd name="T16" fmla="*/ 467 w 472"/>
              <a:gd name="T17" fmla="*/ 261 h 635"/>
              <a:gd name="T18" fmla="*/ 414 w 472"/>
              <a:gd name="T19" fmla="*/ 223 h 635"/>
              <a:gd name="T20" fmla="*/ 134 w 472"/>
              <a:gd name="T21" fmla="*/ 121 h 635"/>
              <a:gd name="T22" fmla="*/ 69 w 472"/>
              <a:gd name="T23" fmla="*/ 306 h 635"/>
              <a:gd name="T24" fmla="*/ 123 w 472"/>
              <a:gd name="T25" fmla="*/ 459 h 635"/>
              <a:gd name="T26" fmla="*/ 154 w 472"/>
              <a:gd name="T27" fmla="*/ 508 h 635"/>
              <a:gd name="T28" fmla="*/ 183 w 472"/>
              <a:gd name="T29" fmla="*/ 516 h 635"/>
              <a:gd name="T30" fmla="*/ 206 w 472"/>
              <a:gd name="T31" fmla="*/ 528 h 635"/>
              <a:gd name="T32" fmla="*/ 222 w 472"/>
              <a:gd name="T33" fmla="*/ 610 h 635"/>
              <a:gd name="T34" fmla="*/ 226 w 472"/>
              <a:gd name="T35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2" h="635">
                <a:moveTo>
                  <a:pt x="226" y="635"/>
                </a:moveTo>
                <a:cubicBezTo>
                  <a:pt x="183" y="622"/>
                  <a:pt x="144" y="609"/>
                  <a:pt x="104" y="597"/>
                </a:cubicBezTo>
                <a:cubicBezTo>
                  <a:pt x="106" y="593"/>
                  <a:pt x="107" y="590"/>
                  <a:pt x="108" y="589"/>
                </a:cubicBezTo>
                <a:cubicBezTo>
                  <a:pt x="131" y="566"/>
                  <a:pt x="131" y="557"/>
                  <a:pt x="108" y="533"/>
                </a:cubicBezTo>
                <a:cubicBezTo>
                  <a:pt x="99" y="524"/>
                  <a:pt x="90" y="514"/>
                  <a:pt x="84" y="502"/>
                </a:cubicBezTo>
                <a:cubicBezTo>
                  <a:pt x="57" y="446"/>
                  <a:pt x="29" y="390"/>
                  <a:pt x="20" y="327"/>
                </a:cubicBezTo>
                <a:cubicBezTo>
                  <a:pt x="0" y="194"/>
                  <a:pt x="49" y="86"/>
                  <a:pt x="177" y="41"/>
                </a:cubicBezTo>
                <a:cubicBezTo>
                  <a:pt x="294" y="0"/>
                  <a:pt x="418" y="62"/>
                  <a:pt x="457" y="181"/>
                </a:cubicBezTo>
                <a:cubicBezTo>
                  <a:pt x="465" y="207"/>
                  <a:pt x="472" y="233"/>
                  <a:pt x="467" y="261"/>
                </a:cubicBezTo>
                <a:cubicBezTo>
                  <a:pt x="432" y="263"/>
                  <a:pt x="421" y="253"/>
                  <a:pt x="414" y="223"/>
                </a:cubicBezTo>
                <a:cubicBezTo>
                  <a:pt x="383" y="75"/>
                  <a:pt x="235" y="44"/>
                  <a:pt x="134" y="121"/>
                </a:cubicBezTo>
                <a:cubicBezTo>
                  <a:pt x="73" y="169"/>
                  <a:pt x="62" y="235"/>
                  <a:pt x="69" y="306"/>
                </a:cubicBezTo>
                <a:cubicBezTo>
                  <a:pt x="75" y="361"/>
                  <a:pt x="98" y="411"/>
                  <a:pt x="123" y="459"/>
                </a:cubicBezTo>
                <a:cubicBezTo>
                  <a:pt x="131" y="477"/>
                  <a:pt x="143" y="493"/>
                  <a:pt x="154" y="508"/>
                </a:cubicBezTo>
                <a:cubicBezTo>
                  <a:pt x="161" y="518"/>
                  <a:pt x="170" y="523"/>
                  <a:pt x="183" y="516"/>
                </a:cubicBezTo>
                <a:cubicBezTo>
                  <a:pt x="200" y="506"/>
                  <a:pt x="203" y="509"/>
                  <a:pt x="206" y="528"/>
                </a:cubicBezTo>
                <a:cubicBezTo>
                  <a:pt x="211" y="555"/>
                  <a:pt x="217" y="582"/>
                  <a:pt x="222" y="610"/>
                </a:cubicBezTo>
                <a:cubicBezTo>
                  <a:pt x="223" y="617"/>
                  <a:pt x="224" y="624"/>
                  <a:pt x="226" y="635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13008" y="4661461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8396599" y="423147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35899" y="4661461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2219490" y="423147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92059" y="1922539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5475650" y="149255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 rot="2700000">
            <a:off x="4378802" y="2654529"/>
            <a:ext cx="3419578" cy="1548942"/>
          </a:xfrm>
          <a:prstGeom prst="ellipse">
            <a:avLst/>
          </a:prstGeom>
          <a:noFill/>
          <a:ln w="19050" cap="rnd">
            <a:solidFill>
              <a:srgbClr val="002B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002B4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 rot="8100000">
            <a:off x="4375997" y="2651725"/>
            <a:ext cx="3419578" cy="1548942"/>
          </a:xfrm>
          <a:prstGeom prst="ellipse">
            <a:avLst/>
          </a:prstGeom>
          <a:noFill/>
          <a:ln w="19050" cap="rnd">
            <a:solidFill>
              <a:srgbClr val="002B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002B41"/>
              </a:solidFill>
            </a:endParaRPr>
          </a:p>
        </p:txBody>
      </p:sp>
      <p:sp>
        <p:nvSpPr>
          <p:cNvPr id="15" name="流程图: 决策 14"/>
          <p:cNvSpPr/>
          <p:nvPr/>
        </p:nvSpPr>
        <p:spPr>
          <a:xfrm>
            <a:off x="5339202" y="1432577"/>
            <a:ext cx="1496604" cy="1496604"/>
          </a:xfrm>
          <a:prstGeom prst="flowChartDecision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流程图: 决策 15"/>
          <p:cNvSpPr/>
          <p:nvPr/>
        </p:nvSpPr>
        <p:spPr>
          <a:xfrm>
            <a:off x="6644859" y="2738234"/>
            <a:ext cx="1496604" cy="1496604"/>
          </a:xfrm>
          <a:prstGeom prst="flowChartDecision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流程图: 决策 16"/>
          <p:cNvSpPr/>
          <p:nvPr/>
        </p:nvSpPr>
        <p:spPr>
          <a:xfrm>
            <a:off x="5383481" y="3999612"/>
            <a:ext cx="1496604" cy="1496604"/>
          </a:xfrm>
          <a:prstGeom prst="flowChartDecision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流程图: 决策 17"/>
          <p:cNvSpPr/>
          <p:nvPr/>
        </p:nvSpPr>
        <p:spPr>
          <a:xfrm>
            <a:off x="4066961" y="2704819"/>
            <a:ext cx="1496604" cy="1496604"/>
          </a:xfrm>
          <a:prstGeom prst="flowChartDecision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7979908" y="41218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979908" y="4521968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7979908" y="16695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79908" y="2069668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2478421" y="41218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27698" y="4521968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2478421" y="16695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27698" y="2069668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Rectangle 3"/>
          <p:cNvSpPr/>
          <p:nvPr/>
        </p:nvSpPr>
        <p:spPr>
          <a:xfrm>
            <a:off x="1088504" y="2102360"/>
            <a:ext cx="2127697" cy="2127697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3743059" y="2102360"/>
            <a:ext cx="2127697" cy="2127697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Rectangle 6"/>
          <p:cNvSpPr/>
          <p:nvPr/>
        </p:nvSpPr>
        <p:spPr>
          <a:xfrm>
            <a:off x="6377350" y="2104049"/>
            <a:ext cx="2127697" cy="2127697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Rectangle 7"/>
          <p:cNvSpPr/>
          <p:nvPr/>
        </p:nvSpPr>
        <p:spPr>
          <a:xfrm>
            <a:off x="9092696" y="2104049"/>
            <a:ext cx="2127697" cy="2127697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1388697" y="4009787"/>
            <a:ext cx="1733670" cy="400110"/>
          </a:xfrm>
          <a:prstGeom prst="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216525" y="4766302"/>
            <a:ext cx="2078015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3915231" y="4009787"/>
            <a:ext cx="1733670" cy="400110"/>
          </a:xfrm>
          <a:prstGeom prst="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43059" y="4766302"/>
            <a:ext cx="2078015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6599204" y="4009787"/>
            <a:ext cx="1733670" cy="400110"/>
          </a:xfrm>
          <a:prstGeom prst="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27032" y="4766302"/>
            <a:ext cx="2078015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9264868" y="4009787"/>
            <a:ext cx="1733670" cy="400110"/>
          </a:xfrm>
          <a:prstGeom prst="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092696" y="4766302"/>
            <a:ext cx="2078015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稻壳儿小白白(http://dwz.cn/Wu2UP)"/>
          <p:cNvSpPr>
            <a:spLocks noChangeArrowheads="1"/>
          </p:cNvSpPr>
          <p:nvPr/>
        </p:nvSpPr>
        <p:spPr bwMode="auto">
          <a:xfrm flipV="1">
            <a:off x="2146223" y="1543937"/>
            <a:ext cx="862013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稻壳儿小白白(http://dwz.cn/Wu2UP)"/>
          <p:cNvSpPr>
            <a:spLocks noChangeArrowheads="1"/>
          </p:cNvSpPr>
          <p:nvPr/>
        </p:nvSpPr>
        <p:spPr bwMode="auto">
          <a:xfrm flipV="1">
            <a:off x="5662539" y="1543937"/>
            <a:ext cx="862013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稻壳儿小白白(http://dwz.cn/Wu2UP)"/>
          <p:cNvSpPr>
            <a:spLocks noChangeArrowheads="1"/>
          </p:cNvSpPr>
          <p:nvPr/>
        </p:nvSpPr>
        <p:spPr bwMode="auto">
          <a:xfrm flipV="1">
            <a:off x="9158280" y="1543937"/>
            <a:ext cx="860425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稻壳儿小白白(http://dwz.cn/Wu2UP)"/>
          <p:cNvSpPr>
            <a:spLocks noChangeArrowheads="1"/>
          </p:cNvSpPr>
          <p:nvPr/>
        </p:nvSpPr>
        <p:spPr bwMode="auto">
          <a:xfrm flipV="1">
            <a:off x="2146223" y="3906137"/>
            <a:ext cx="862013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稻壳儿小白白(http://dwz.cn/Wu2UP)"/>
          <p:cNvSpPr>
            <a:spLocks noChangeArrowheads="1"/>
          </p:cNvSpPr>
          <p:nvPr/>
        </p:nvSpPr>
        <p:spPr bwMode="auto">
          <a:xfrm flipV="1">
            <a:off x="5662539" y="3906137"/>
            <a:ext cx="862013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 flipV="1">
            <a:off x="9158280" y="3906137"/>
            <a:ext cx="860425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稻壳儿小白白(http://dwz.cn/Wu2UP)"/>
          <p:cNvSpPr/>
          <p:nvPr/>
        </p:nvSpPr>
        <p:spPr bwMode="auto">
          <a:xfrm>
            <a:off x="9382117" y="4139499"/>
            <a:ext cx="412750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稻壳儿小白白(http://dwz.cn/Wu2UP)"/>
          <p:cNvSpPr/>
          <p:nvPr/>
        </p:nvSpPr>
        <p:spPr bwMode="auto">
          <a:xfrm>
            <a:off x="2392286" y="4198237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稻壳儿小白白(http://dwz.cn/Wu2UP)"/>
          <p:cNvSpPr/>
          <p:nvPr/>
        </p:nvSpPr>
        <p:spPr bwMode="auto">
          <a:xfrm>
            <a:off x="5880027" y="4179187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稻壳儿小白白(http://dwz.cn/Wu2UP)"/>
          <p:cNvSpPr/>
          <p:nvPr/>
        </p:nvSpPr>
        <p:spPr bwMode="auto">
          <a:xfrm>
            <a:off x="5880027" y="1763012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稻壳儿小白白(http://dwz.cn/Wu2UP)"/>
          <p:cNvSpPr/>
          <p:nvPr/>
        </p:nvSpPr>
        <p:spPr bwMode="auto">
          <a:xfrm>
            <a:off x="9382117" y="1799524"/>
            <a:ext cx="412750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稻壳儿小白白(http://dwz.cn/Wu2UP)"/>
          <p:cNvSpPr/>
          <p:nvPr/>
        </p:nvSpPr>
        <p:spPr bwMode="auto">
          <a:xfrm>
            <a:off x="2428798" y="1799524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1731744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87399" y="2960030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1731744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87399" y="5346227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5231041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86696" y="2960030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5231041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86696" y="5346227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8727806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83461" y="2960030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8727806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83461" y="5346227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2775044598"/>
              </p:ext>
            </p:extLst>
          </p:nvPr>
        </p:nvGraphicFramePr>
        <p:xfrm>
          <a:off x="967130" y="1736202"/>
          <a:ext cx="10306612" cy="4525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76"/>
          <p:cNvSpPr txBox="1"/>
          <p:nvPr/>
        </p:nvSpPr>
        <p:spPr>
          <a:xfrm>
            <a:off x="5253465" y="1380400"/>
            <a:ext cx="1685069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6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2406</Words>
  <Application>Microsoft Office PowerPoint</Application>
  <PresentationFormat>自定义</PresentationFormat>
  <Paragraphs>214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简洁几何</dc:title>
  <dc:creator>第一PPT</dc:creator>
  <cp:keywords>www.1ppt.com</cp:keywords>
  <dc:description>http://www.ypppt.com/</dc:description>
  <cp:lastModifiedBy>Windows User</cp:lastModifiedBy>
  <cp:revision>30</cp:revision>
  <dcterms:created xsi:type="dcterms:W3CDTF">2016-12-09T01:44:00Z</dcterms:created>
  <dcterms:modified xsi:type="dcterms:W3CDTF">2018-09-12T09:20:57Z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