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8"/>
  </p:notesMasterIdLst>
  <p:sldIdLst>
    <p:sldId id="262" r:id="rId3"/>
    <p:sldId id="256" r:id="rId4"/>
    <p:sldId id="259" r:id="rId5"/>
    <p:sldId id="260" r:id="rId6"/>
    <p:sldId id="263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05">
          <p15:clr>
            <a:srgbClr val="A4A3A4"/>
          </p15:clr>
        </p15:guide>
        <p15:guide id="2" pos="50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2" y="-1440"/>
      </p:cViewPr>
      <p:guideLst>
        <p:guide orient="horz" pos="705"/>
        <p:guide pos="50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1F9303-FD0C-4B99-966C-C3278507712E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2B06ACF-4892-4F63-871E-82F39818EB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613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57FAD8-6140-467F-9056-616E305D806D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FB194-8A70-4ACB-A9FA-785E42515B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159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8F591C-0E7A-4986-81F8-6F2AD65648C2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93A558-F959-4E22-A71E-D483DAD454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31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BAA36B-F4CA-4F44-B90A-ACB1BC00E750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0B19E-8844-4A35-931C-B74BBC1B86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807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7937660" y="458797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2BD31-6AD0-4EA6-B135-6241E67D2CC4}" type="datetimeFigureOut">
              <a:rPr lang="zh-CN" altLang="en-US" smtClean="0"/>
              <a:pPr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E1345-081E-4234-9A32-678B66BE5BF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25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45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73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018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1292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73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752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3E1847-DD6C-4852-8FDA-554D5EC297C1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1146C6-1CE0-47B3-99BA-C2EDEEBB620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1372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9081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204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686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15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916AFB-55BD-4BE9-B986-325B2CFA0812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25D7CD-9D16-4610-B276-FD050A34B9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824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85DD0C-EB4D-4AD0-B47F-6C6035A0F1BD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D3CCC-52C3-4CF1-99CF-1652536AEB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860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33D74E-CC67-4836-AC37-2BFC7ACD41DC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2E1348-235D-4FE2-90ED-55C12A6BED5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356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824B3F-B419-49F6-AB68-9076AF9E188F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3397F-7CDE-4325-AE84-F785BE17C29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56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44572C-7CEE-4F5D-9AEB-EED811114C07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38795-8F50-4713-9E5C-5A84CC238C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321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3C4E72-95CA-43B5-9DDE-83151D1515A9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BE86B-0337-4EA4-B7DB-6ADE0507854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49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2A5F30-1B76-4AEA-8D4D-6530B3AC79A5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E81F6-53BC-4DFF-AF09-B0ADBD09786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897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992BD31-6AD0-4EA6-B135-6241E67D2CC4}" type="datetimeFigureOut">
              <a:rPr lang="zh-CN" altLang="en-US"/>
              <a:pPr/>
              <a:t>2018/9/10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A3E1345-081E-4234-9A32-678B66BE5BF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宋体" panose="02010600030101010101" pitchFamily="2" charset="-122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Calibri" panose="020F050202020403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2018/9/10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4475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3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3.png"/><Relationship Id="rId9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​​ 1"/>
          <p:cNvSpPr>
            <a:spLocks noChangeArrowheads="1"/>
          </p:cNvSpPr>
          <p:nvPr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3075" name="图片 10" descr="C:\Documents and Settings\Administrator\桌面\中秋材料\卷轴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13" y="449263"/>
            <a:ext cx="8356600" cy="468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5" descr="C:\Documents and Settings\Administrator\桌面\中秋材料\卷轴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6363" y="1109663"/>
            <a:ext cx="6059487" cy="328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10" descr="C:\Documents and Settings\Administrator\桌面\中秋材料\a1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413" y="1314450"/>
            <a:ext cx="2454275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图片 3" descr="C:\Documents and Settings\Administrator\桌面\龙棒子2左\龙棒子2-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850" y="704850"/>
            <a:ext cx="665163" cy="44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图片 4" descr="C:\Documents and Settings\Administrator\桌面\龙棒子2左\龙棒子2-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6025" y="693738"/>
            <a:ext cx="665163" cy="443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图片 5" descr="C:\Documents and Settings\Administrator\桌面\龙棒子2左\龙棒子2-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6025" y="696913"/>
            <a:ext cx="665163" cy="444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图片 6" descr="C:\Documents and Settings\Administrator\桌面\龙棒子2左\龙棒子2-5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138" y="698500"/>
            <a:ext cx="66516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图片 7" descr="C:\Documents and Settings\Administrator\桌面\龙棒子2左\龙棒子2-6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138" y="688975"/>
            <a:ext cx="665162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图片 8" descr="C:\Documents and Settings\Administrator\桌面\龙棒子2左\龙棒子2-7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9200" y="688975"/>
            <a:ext cx="665163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图片 9" descr="C:\Documents and Settings\Administrator\桌面\龙棒子2左\龙棒子2-8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9200" y="692150"/>
            <a:ext cx="665163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图片 10" descr="C:\Documents and Settings\Administrator\桌面\龙棒子2左\龙棒子2-9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138" y="682625"/>
            <a:ext cx="665162" cy="442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图片 2" descr="C:\Documents and Settings\Administrator\桌面\龙棒子1-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3250" y="688975"/>
            <a:ext cx="639763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图片 9" descr="C:\Documents and Settings\Administrator\桌面\龙棒子1右\龙棒子1-8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704850"/>
            <a:ext cx="63976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图片 8" descr="C:\Documents and Settings\Administrator\桌面\龙棒子1右\龙棒子1-7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690563"/>
            <a:ext cx="639763" cy="444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图片 7" descr="C:\Documents and Settings\Administrator\桌面\龙棒子1右\龙棒子1-6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735013"/>
            <a:ext cx="639763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图片 6" descr="C:\Documents and Settings\Administrator\桌面\龙棒子1右\龙棒子1-5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698500"/>
            <a:ext cx="639762" cy="443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图片 5" descr="C:\Documents and Settings\Administrator\桌面\龙棒子1右\龙棒子1-4.pn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711200"/>
            <a:ext cx="639762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图片 4" descr="C:\Documents and Settings\Administrator\桌面\龙棒子1右\龙棒子1-3.pn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654050"/>
            <a:ext cx="639762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图片 3" descr="C:\Documents and Settings\Administrator\桌面\龙棒子1右\龙棒子1-2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4838" y="693738"/>
            <a:ext cx="639762" cy="443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4" name="图片 2" descr="C:\Documents and Settings\Administrator\桌面\中秋材料\卷轴-5.png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650" y="-365125"/>
            <a:ext cx="5991225" cy="544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5" name="图片 12" descr="C:\Documents and Settings\Administrator\桌面\中秋材料\zq4-1.png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1913" y="1131888"/>
            <a:ext cx="24399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6" name="图片 2" descr="C:\Documents and Settings\Administrator\桌面\dfsds4545.png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411163"/>
            <a:ext cx="8597901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77864E-6 L -0.33264 0.00031 " pathEditMode="relative" rAng="0" ptsTypes="AA">
                                      <p:cBhvr>
                                        <p:cTn id="6" dur="42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3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6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7231E-6 L -0.33299 0.00031 " pathEditMode="relative" rAng="0" ptsTypes="AA">
                                      <p:cBhvr>
                                        <p:cTn id="11" dur="42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30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6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60605E-6 L -0.33108 0.00031 " pathEditMode="relative" rAng="0" ptsTypes="AA">
                                      <p:cBhvr>
                                        <p:cTn id="16" dur="42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6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79302E-7 L -0.33108 0.00031 " pathEditMode="relative" rAng="0" ptsTypes="AA">
                                      <p:cBhvr>
                                        <p:cTn id="21" dur="42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6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79302E-7 L -0.33108 0.00031 " pathEditMode="relative" rAng="0" ptsTypes="AA">
                                      <p:cBhvr>
                                        <p:cTn id="26" dur="42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6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79302E-7 L -0.33108 0.00031 " pathEditMode="relative" rAng="0" ptsTypes="AA">
                                      <p:cBhvr>
                                        <p:cTn id="31" dur="42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6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27231E-6 L -0.33299 0.00031 " pathEditMode="relative" rAng="0" ptsTypes="AA">
                                      <p:cBhvr>
                                        <p:cTn id="36" dur="42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6300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6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9.79302E-7 L -0.33108 0.00031 " pathEditMode="relative" rAng="0" ptsTypes="AA">
                                      <p:cBhvr>
                                        <p:cTn id="41" dur="42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43" dur="42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6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48" dur="42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6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53" dur="42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6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58" dur="42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6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63" dur="42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600"/>
                                        <p:tgtEl>
                                          <p:spTgt spid="3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68" dur="42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6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73" dur="42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600"/>
                                        <p:tgtEl>
                                          <p:spTgt spid="3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21594E-6 L 0.33108 0.0003 " pathEditMode="relative" rAng="0" ptsTypes="AA">
                                      <p:cBhvr>
                                        <p:cTn id="78" dur="4200" fill="hold"/>
                                        <p:tgtEl>
                                          <p:spTgt spid="309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1" dur="37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4" dur="58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2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8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nodeType="withEffect">
                                  <p:stCondLst>
                                    <p:cond delay="3650"/>
                                  </p:stCondLst>
                                  <p:childTnLst>
                                    <p:animMotion origin="layout" path="M -2.5E-6 4.65906E-6 L 0.41736 -0.32922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309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0900" y="-1620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6" presetClass="emph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Scale>
                                      <p:cBhvr>
                                        <p:cTn id="107" dur="2000" fill="hold"/>
                                        <p:tgtEl>
                                          <p:spTgt spid="309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5" descr="C:\Documents and Settings\Administrator\桌面\中秋材料\卷轴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7713" y="-173038"/>
            <a:ext cx="2528887" cy="2165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2" descr="C:\Documents and Settings\Administrator\桌面\dfsds454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411163"/>
            <a:ext cx="8597901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图片 14" descr="C:\Documents and Settings\Administrator\桌面\中秋材料\卷轴-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425" y="6350"/>
            <a:ext cx="307498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图片 12" descr="C:\Documents and Settings\Administrator\桌面\中秋材料\卷轴-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689350"/>
            <a:ext cx="24003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图片 18" descr="C:\Documents and Settings\Administrator\桌面\中秋材料\卷轴字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1617663"/>
            <a:ext cx="2032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图片 19" descr="C:\Documents and Settings\Administrator\桌面\中秋材料\卷轴字-2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1627188"/>
            <a:ext cx="20478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图片 20" descr="C:\Documents and Settings\Administrator\桌面\中秋材料\卷轴字-3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6525" y="1692275"/>
            <a:ext cx="134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图片 21" descr="C:\Documents and Settings\Administrator\桌面\中秋材料\卷轴字-4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724025"/>
            <a:ext cx="16351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图片 22" descr="C:\Documents and Settings\Administrator\桌面\中秋材料\卷轴字-5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3800" y="2439988"/>
            <a:ext cx="16351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图片 23" descr="C:\Documents and Settings\Administrator\桌面\中秋材料\卷轴字-6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131888"/>
            <a:ext cx="1062038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9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9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9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9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圆角矩形​​ 6"/>
          <p:cNvSpPr>
            <a:spLocks noChangeArrowheads="1"/>
          </p:cNvSpPr>
          <p:nvPr/>
        </p:nvSpPr>
        <p:spPr bwMode="auto">
          <a:xfrm>
            <a:off x="703263" y="411163"/>
            <a:ext cx="7993062" cy="4321175"/>
          </a:xfrm>
          <a:prstGeom prst="roundRect">
            <a:avLst>
              <a:gd name="adj" fmla="val 5245"/>
            </a:avLst>
          </a:prstGeom>
          <a:solidFill>
            <a:srgbClr val="F2F2F2">
              <a:alpha val="14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" name="矩形​​ 7"/>
          <p:cNvSpPr>
            <a:spLocks noChangeArrowheads="1"/>
          </p:cNvSpPr>
          <p:nvPr/>
        </p:nvSpPr>
        <p:spPr bwMode="auto">
          <a:xfrm>
            <a:off x="1470025" y="1333500"/>
            <a:ext cx="6459538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5124" name="图片 15" descr="C:\Documents and Settings\Administrator\桌面\中秋材料\卷轴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5825" y="-231775"/>
            <a:ext cx="2339975" cy="200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图片 14" descr="C:\Documents and Settings\Administrator\桌面\中秋材料\卷轴-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6350"/>
            <a:ext cx="21939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图片 12" descr="C:\Documents and Settings\Administrator\桌面\中秋材料\卷轴-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252913"/>
            <a:ext cx="1470025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5" descr="C:\Documents and Settings\Administrator\桌面\中秋材料\卷轴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1838" y="-236538"/>
            <a:ext cx="2570162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 descr="C:\Documents and Settings\Administrator\桌面\dfsds454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813" y="411163"/>
            <a:ext cx="8597901" cy="492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14" descr="C:\Documents and Settings\Administrator\桌面\中秋材料\卷轴-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7425" y="6350"/>
            <a:ext cx="307498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图片 12" descr="C:\Documents and Settings\Administrator\桌面\中秋材料\卷轴-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579813"/>
            <a:ext cx="2400300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图片 18" descr="C:\Documents and Settings\Administrator\桌面\中秋材料\卷轴字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013" y="1617663"/>
            <a:ext cx="203200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图片 19" descr="C:\Documents and Settings\Administrator\桌面\中秋材料\卷轴字-2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1627188"/>
            <a:ext cx="204788" cy="189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图片 20" descr="C:\Documents and Settings\Administrator\桌面\中秋材料\卷轴字-3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6525" y="1692275"/>
            <a:ext cx="1349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图片 21" descr="C:\Documents and Settings\Administrator\桌面\中秋材料\卷轴字-4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724025"/>
            <a:ext cx="163512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图片 22" descr="C:\Documents and Settings\Administrator\桌面\中秋材料\卷轴字-5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3800" y="2439988"/>
            <a:ext cx="163513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图片 23" descr="C:\Documents and Settings\Administrator\桌面\中秋材料\卷轴字-6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1131888"/>
            <a:ext cx="1062038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6" name="TextBox 16"/>
          <p:cNvSpPr txBox="1">
            <a:spLocks noChangeArrowheads="1"/>
          </p:cNvSpPr>
          <p:nvPr/>
        </p:nvSpPr>
        <p:spPr bwMode="auto">
          <a:xfrm>
            <a:off x="5176838" y="750888"/>
            <a:ext cx="20161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57" name="TextBox 17"/>
          <p:cNvSpPr txBox="1">
            <a:spLocks noChangeArrowheads="1"/>
          </p:cNvSpPr>
          <p:nvPr/>
        </p:nvSpPr>
        <p:spPr bwMode="auto">
          <a:xfrm>
            <a:off x="3101975" y="411163"/>
            <a:ext cx="23907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tabLst>
                <a:tab pos="1611313" algn="l"/>
                <a:tab pos="2147888" algn="l"/>
              </a:tabLs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000">
                <a:solidFill>
                  <a:schemeClr val="bg1"/>
                </a:solidFill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谢谢观看</a:t>
            </a:r>
          </a:p>
        </p:txBody>
      </p:sp>
      <p:sp>
        <p:nvSpPr>
          <p:cNvPr id="6158" name="TextBox 14"/>
          <p:cNvSpPr txBox="1">
            <a:spLocks noChangeArrowheads="1"/>
          </p:cNvSpPr>
          <p:nvPr/>
        </p:nvSpPr>
        <p:spPr bwMode="auto">
          <a:xfrm>
            <a:off x="6300788" y="4803775"/>
            <a:ext cx="201612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12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8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1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8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8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30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8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45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6" grpId="0" autoUpdateAnimBg="0"/>
      <p:bldP spid="6157" grpId="0" autoUpdateAnimBg="0"/>
      <p:bldP spid="615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80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宋体"/>
        <a:ea typeface="宋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Pages>0</Pages>
  <Words>337</Words>
  <Characters>0</Characters>
  <Application>Microsoft Office PowerPoint</Application>
  <DocSecurity>0</DocSecurity>
  <PresentationFormat>全屏显示(16:9)</PresentationFormat>
  <Lines>0</Lines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卷轴中秋节</dc:title>
  <dc:creator>第一PPT</dc:creator>
  <cp:keywords>www.1ppt.com</cp:keywords>
  <dc:description>www.1ppt.com</dc:description>
  <cp:lastModifiedBy>Windows User</cp:lastModifiedBy>
  <cp:revision>78</cp:revision>
  <dcterms:created xsi:type="dcterms:W3CDTF">2010-09-15T05:15:12Z</dcterms:created>
  <dcterms:modified xsi:type="dcterms:W3CDTF">2018-09-10T07:06:09Z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2052-9.1.0.4866</vt:lpwstr>
  </property>
</Properties>
</file>