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52F"/>
    <a:srgbClr val="F8F8F8"/>
    <a:srgbClr val="1A2330"/>
    <a:srgbClr val="FDE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7717A-CB1B-414C-A18B-8D676DA1EDCA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B527F-9761-4813-9513-14EDBC618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117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F187C1-323B-44EA-AE9F-737EE4726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0D965D6-BB40-4C47-9F6F-DCB6794A22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17B35DA-87D4-4D41-B192-D1A2A2D3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2DE914D-6C06-471C-88A5-F2ADFF144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8E99EDF-18F7-43EF-9F36-8FDFEB71C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58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E5A7E30-BBC4-4EC9-9B5A-F1F89959F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49E6BC-4616-4ED1-BD0C-EE8113A00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4893AE6-33B6-4EB0-80DE-FA6B206B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21CF286-2FDA-4B46-A780-E93B0E62B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21FAAA5-6E60-4336-8546-4C001BD50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893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D57F9D6-9AEB-4D2E-A79C-D0121BC5D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DCCFB50-E092-4F85-9E6F-5CDAA454F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DBA4C73-4364-48A2-956D-4C844588C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1DFABBD-6478-4233-981E-201ED2EB1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FDD43DD-DA26-42D2-B4D3-FA74EF97B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46696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53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15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99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73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878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822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9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FCC3ECF-7C04-4433-9A1B-EEF46484A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15A88D8-2322-4C02-837C-5071E08AA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E91C3C8-27F4-413E-BE1E-FCB7401D7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85C7140-4B30-4F85-A316-95F4F75F5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9DA0734-E90F-45F1-87CD-92C1A76E7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4315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39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91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8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A7C2AD8-9328-4985-A2A8-E405E93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834DE5F-5331-44CB-9AAB-D04A79298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44E593F-0848-4AF5-AED5-C122BBBBE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A49DB21-5DA8-431A-B51A-58A3C8B43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59FDB67-A3FF-41BC-A2C5-E5F004795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65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D306A7-E61E-4BD9-B436-9CDE8DC47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7DCDDB-C580-4FBA-906B-142E5A0FB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41149E0-DEEB-424F-B5C1-6298D677F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39CAB37-EBD3-4A76-8563-21FA2D6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EE9CC31-6919-4347-A4F8-0461B3FEB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79E3B5E-5834-4AFD-84A0-A77BEEE0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15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8634C6-2EF5-4154-B9A3-2397F3C49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A2D96E7-F611-494D-9678-ECB9C2084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35C08C3-28BA-410B-94AE-40F69046C3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9A15829-C7B3-41BF-AFBF-E7B6C66E7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4DA1D5F-4956-448A-B212-317A2608B5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E87469E-7AAF-48AF-AB55-BEBD9078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56001DCC-3EC3-4005-9B53-53C3B466D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66BA10F6-56D1-488D-BAE3-7DF03648A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48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EB474C-0CE3-4707-B4B9-DC56D9C33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DAF779F-D3A1-42EB-A81E-C7F6CABFD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8B74A03-E8C5-42E7-A58F-E7FF13CC2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CFC8DED-C379-4DA9-A9AF-9DD54AF19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85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276CB61-D431-4B6B-A090-5A5B4C3A6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FC863BE-00A7-4AC4-ACA7-C971709F7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74F246F-6E6C-4F38-9011-7281D9402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07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5595F2-C957-49CB-B902-90899B2D3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1D01973-EDDE-48DF-BE8E-15C66A1F3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5192697-F869-4F25-9578-70DAD2047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962BE2C-0FC4-4EAE-B84E-756A89652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7831E4C-E6DE-4EBF-AEDC-2BF7D8219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2BB85DD-7863-4EAD-A6D0-1C26D5D4E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75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C152CDD-2652-432D-8842-999115573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BFDEBA0-9321-418B-8235-5830C9F8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E5FFA8D-41FE-4009-98DC-5F434B288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3ECBAE5-B5B4-4E51-80F7-B32358541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A920268-12E3-46BF-809C-B13FA218F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9EBD7C4-2520-41CB-A7FB-C06E197DF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62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5F03C64-700A-403F-99E3-52FCBB3E9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6962A79-8EB9-45E5-85D8-521C4D9DC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EDAC655-7022-4C3D-938A-836954F6C9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F6FC5-7DD7-4647-907F-F27FEDE2D218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DEAEB0A-BCDB-4F19-8222-397677315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01E89DB-0CF2-44CC-8B97-90C8A6F7C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C60F-863F-43B4-9DD7-71F06E5C8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41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71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3A2C4D6-3A5F-49B5-838D-59068BB383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9AAF64A-EA65-4B47-BC88-5978896D5FA4}"/>
              </a:ext>
            </a:extLst>
          </p:cNvPr>
          <p:cNvSpPr txBox="1"/>
          <p:nvPr/>
        </p:nvSpPr>
        <p:spPr>
          <a:xfrm>
            <a:off x="2053869" y="3876308"/>
            <a:ext cx="8084264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9600" b="1" spc="-800" dirty="0">
                <a:ln w="25400">
                  <a:solidFill>
                    <a:srgbClr val="1A2330"/>
                  </a:solidFill>
                </a:ln>
                <a:solidFill>
                  <a:srgbClr val="F8C52F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团圆中秋</a:t>
            </a:r>
            <a:r>
              <a:rPr lang="zh-CN" altLang="en-US" sz="9600" b="1" spc="-800" dirty="0">
                <a:ln w="25400">
                  <a:solidFill>
                    <a:srgbClr val="1A2330"/>
                  </a:solidFill>
                </a:ln>
                <a:solidFill>
                  <a:srgbClr val="F8F8F8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明月夜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F3E278F-9C18-4450-9F44-900F3957BF75}"/>
              </a:ext>
            </a:extLst>
          </p:cNvPr>
          <p:cNvSpPr txBox="1"/>
          <p:nvPr/>
        </p:nvSpPr>
        <p:spPr>
          <a:xfrm>
            <a:off x="2409107" y="5269778"/>
            <a:ext cx="770133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1600" spc="1400" dirty="0">
                <a:solidFill>
                  <a:schemeClr val="bg1">
                    <a:lumMod val="50000"/>
                  </a:schemeClr>
                </a:solidFill>
                <a:latin typeface="HelveticaNeue LT 55 Roman" panose="02000503040000020004" pitchFamily="2" charset="0"/>
              </a:rPr>
              <a:t>HAPPY MID-AUTUMN FESTIVAL</a:t>
            </a:r>
            <a:endParaRPr lang="zh-CN" altLang="en-US" sz="1600" spc="1400" dirty="0">
              <a:solidFill>
                <a:schemeClr val="bg1">
                  <a:lumMod val="50000"/>
                </a:schemeClr>
              </a:solidFill>
              <a:latin typeface="HelveticaNeue LT 55 Roman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F942ED3-AC58-44E8-BCD9-E226BD528DF4}"/>
              </a:ext>
            </a:extLst>
          </p:cNvPr>
          <p:cNvGrpSpPr/>
          <p:nvPr/>
        </p:nvGrpSpPr>
        <p:grpSpPr>
          <a:xfrm>
            <a:off x="5499465" y="1218857"/>
            <a:ext cx="833328" cy="3928970"/>
            <a:chOff x="6291042" y="1464515"/>
            <a:chExt cx="833328" cy="3928970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2F467556-EE08-416C-AE01-77E55B209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6923" y="3018634"/>
              <a:ext cx="3928970" cy="820731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49D52E3-8901-40FA-B154-C3D2A49A5DC2}"/>
                </a:ext>
              </a:extLst>
            </p:cNvPr>
            <p:cNvSpPr/>
            <p:nvPr/>
          </p:nvSpPr>
          <p:spPr>
            <a:xfrm>
              <a:off x="6298503" y="1855659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明月几时有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17315B3-3BB8-46AC-9B73-4C8C00F2A382}"/>
              </a:ext>
            </a:extLst>
          </p:cNvPr>
          <p:cNvGrpSpPr/>
          <p:nvPr/>
        </p:nvGrpSpPr>
        <p:grpSpPr>
          <a:xfrm>
            <a:off x="6805961" y="1218857"/>
            <a:ext cx="833328" cy="3928970"/>
            <a:chOff x="6291042" y="1464515"/>
            <a:chExt cx="833328" cy="3928970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C2B5133-338B-4B6C-95CC-8D5998125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6923" y="3018634"/>
              <a:ext cx="3928970" cy="820731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F3427E5-2F85-4429-9130-EB4E17D82646}"/>
                </a:ext>
              </a:extLst>
            </p:cNvPr>
            <p:cNvSpPr/>
            <p:nvPr/>
          </p:nvSpPr>
          <p:spPr>
            <a:xfrm>
              <a:off x="6298503" y="1855659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把酒问青天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BEC28F6-A0C9-4769-A91D-3F444A5F7BD4}"/>
              </a:ext>
            </a:extLst>
          </p:cNvPr>
          <p:cNvGrpSpPr/>
          <p:nvPr/>
        </p:nvGrpSpPr>
        <p:grpSpPr>
          <a:xfrm>
            <a:off x="8112457" y="1218857"/>
            <a:ext cx="860624" cy="3928970"/>
            <a:chOff x="8688126" y="1136969"/>
            <a:chExt cx="860624" cy="3928970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95FE2447-E3D7-43CA-A47F-C125CD5F08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134007" y="2691088"/>
              <a:ext cx="3928970" cy="820731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7E98D69C-99AD-4E14-8096-219DB9156551}"/>
                </a:ext>
              </a:extLst>
            </p:cNvPr>
            <p:cNvSpPr/>
            <p:nvPr/>
          </p:nvSpPr>
          <p:spPr>
            <a:xfrm>
              <a:off x="8722883" y="1500817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200" spc="-8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不知天上宫阙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F1EA3C0-5003-4A27-9775-F24523D475E1}"/>
              </a:ext>
            </a:extLst>
          </p:cNvPr>
          <p:cNvGrpSpPr/>
          <p:nvPr/>
        </p:nvGrpSpPr>
        <p:grpSpPr>
          <a:xfrm>
            <a:off x="9446249" y="1218857"/>
            <a:ext cx="833328" cy="3928970"/>
            <a:chOff x="6291042" y="1464515"/>
            <a:chExt cx="833328" cy="3928970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E9C81DBF-6D99-4D54-BD85-84C80ABF0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6923" y="3018634"/>
              <a:ext cx="3928970" cy="820731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BEE4FFC8-E7E0-4FA6-B2A5-F6FD8325783A}"/>
                </a:ext>
              </a:extLst>
            </p:cNvPr>
            <p:cNvSpPr/>
            <p:nvPr/>
          </p:nvSpPr>
          <p:spPr>
            <a:xfrm>
              <a:off x="6298503" y="1855659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今夕是何年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3D34DD0-C4DF-4E72-8208-A4E8874557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70213"/>
            <a:ext cx="4902180" cy="3678072"/>
          </a:xfrm>
          <a:prstGeom prst="rect">
            <a:avLst/>
          </a:prstGeom>
        </p:spPr>
      </p:pic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E24B33BE-663A-4976-9C30-343E99DCE564}"/>
              </a:ext>
            </a:extLst>
          </p:cNvPr>
          <p:cNvCxnSpPr>
            <a:cxnSpLocks/>
          </p:cNvCxnSpPr>
          <p:nvPr/>
        </p:nvCxnSpPr>
        <p:spPr>
          <a:xfrm>
            <a:off x="-17" y="1897039"/>
            <a:ext cx="4326357" cy="0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866B71FC-C2ED-4D49-9BFC-3359BABDEEE0}"/>
              </a:ext>
            </a:extLst>
          </p:cNvPr>
          <p:cNvGrpSpPr/>
          <p:nvPr/>
        </p:nvGrpSpPr>
        <p:grpSpPr>
          <a:xfrm>
            <a:off x="1334266" y="1237099"/>
            <a:ext cx="2967413" cy="432000"/>
            <a:chOff x="6918227" y="4486254"/>
            <a:chExt cx="2967413" cy="432000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88288C82-7CC5-4102-BE86-5DB09D249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0EF5BB3B-E423-4134-BEBE-0E4B02D01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515A51DA-1859-4F34-8F2C-190907396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851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BDD5923-7FEF-4DC0-8530-8D89860CCC12}"/>
              </a:ext>
            </a:extLst>
          </p:cNvPr>
          <p:cNvSpPr/>
          <p:nvPr/>
        </p:nvSpPr>
        <p:spPr>
          <a:xfrm>
            <a:off x="2570325" y="1972191"/>
            <a:ext cx="3666698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弦桐练响，音容选和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徘徊房露，惆怅阳阿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声林虚籁，沦池灭波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情纡轸其何托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望皓月而长歌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BACEBA5A-3802-492A-99A7-62D906D58E6E}"/>
              </a:ext>
            </a:extLst>
          </p:cNvPr>
          <p:cNvCxnSpPr>
            <a:cxnSpLocks/>
          </p:cNvCxnSpPr>
          <p:nvPr/>
        </p:nvCxnSpPr>
        <p:spPr>
          <a:xfrm>
            <a:off x="2301921" y="0"/>
            <a:ext cx="0" cy="4681182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255DA51-8A46-418E-89E4-4403552FB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96000" y="3009900"/>
            <a:ext cx="6096000" cy="38481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D726057C-4C88-422D-9130-518876927A6C}"/>
              </a:ext>
            </a:extLst>
          </p:cNvPr>
          <p:cNvGrpSpPr/>
          <p:nvPr/>
        </p:nvGrpSpPr>
        <p:grpSpPr>
          <a:xfrm>
            <a:off x="7660293" y="2577900"/>
            <a:ext cx="2967413" cy="432000"/>
            <a:chOff x="6918227" y="4486254"/>
            <a:chExt cx="2967413" cy="432000"/>
          </a:xfrm>
        </p:grpSpPr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A851AE51-B27D-4F18-8B07-DF51936FF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E6B244EA-9480-49F4-896E-C9B50F36F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B516BC81-4872-4E0F-94F7-87C702F07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97385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3AAC692-06C5-4CE2-9759-8B9412E59E60}"/>
              </a:ext>
            </a:extLst>
          </p:cNvPr>
          <p:cNvSpPr/>
          <p:nvPr/>
        </p:nvSpPr>
        <p:spPr>
          <a:xfrm>
            <a:off x="2599648" y="2058773"/>
            <a:ext cx="36471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中秋的夜晚格外温馨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空气弥漫着甜蜜</a:t>
            </a:r>
            <a:endParaRPr lang="en-US" altLang="zh-CN" sz="30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光华浸透着祝福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CD0607E0-6C47-4F09-BF45-7710D357E75D}"/>
              </a:ext>
            </a:extLst>
          </p:cNvPr>
          <p:cNvCxnSpPr>
            <a:cxnSpLocks/>
          </p:cNvCxnSpPr>
          <p:nvPr/>
        </p:nvCxnSpPr>
        <p:spPr>
          <a:xfrm>
            <a:off x="-17" y="4067036"/>
            <a:ext cx="6127862" cy="0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0416081E-271F-444A-8DB5-FA2B4D4EADEF}"/>
              </a:ext>
            </a:extLst>
          </p:cNvPr>
          <p:cNvGrpSpPr/>
          <p:nvPr/>
        </p:nvGrpSpPr>
        <p:grpSpPr>
          <a:xfrm>
            <a:off x="2599648" y="4290196"/>
            <a:ext cx="2967413" cy="432000"/>
            <a:chOff x="6918227" y="4486254"/>
            <a:chExt cx="2967413" cy="432000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08603E79-742D-4CC6-BDDF-C3E6C7420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EDD304E6-7215-4092-89B0-CA28D479B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56288025-B159-428B-802E-C390E339D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4F79204-BB73-4104-B372-A5714533A9F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801" y="585759"/>
            <a:ext cx="4507243" cy="5686483"/>
          </a:xfrm>
          <a:prstGeom prst="rect">
            <a:avLst/>
          </a:prstGeom>
          <a:effectLst>
            <a:outerShdw blurRad="25400" sx="102000" sy="102000" algn="ctr" rotWithShape="0">
              <a:srgbClr val="1A2330"/>
            </a:outerShdw>
          </a:effectLst>
        </p:spPr>
      </p:pic>
    </p:spTree>
    <p:extLst>
      <p:ext uri="{BB962C8B-B14F-4D97-AF65-F5344CB8AC3E}">
        <p14:creationId xmlns:p14="http://schemas.microsoft.com/office/powerpoint/2010/main" val="31823349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4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1F87536-0A11-419A-A721-EF448C0594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BBC42BA-703E-47E1-9033-FB6C3508E433}"/>
              </a:ext>
            </a:extLst>
          </p:cNvPr>
          <p:cNvSpPr/>
          <p:nvPr/>
        </p:nvSpPr>
        <p:spPr>
          <a:xfrm>
            <a:off x="2822812" y="1931796"/>
            <a:ext cx="6546376" cy="29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48000" algn="just">
              <a:lnSpc>
                <a:spcPts val="3800"/>
              </a:lnSpc>
            </a:pPr>
            <a:r>
              <a:rPr lang="zh-CN" altLang="en-US" sz="26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中秋节，又称月夕、秋节、仲秋节、八月节、八月会、追月节、玩月节、拜月节、女儿节或团圆节，是流行于中国众多民族与汉字文化圈诸国的传统文化节日，时在农历八月十五；因其恰值三秋之半，故名，也有些地方将中秋节定在八月十六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C4B9C5F1-28FE-4182-996C-7994C62B750A}"/>
              </a:ext>
            </a:extLst>
          </p:cNvPr>
          <p:cNvCxnSpPr/>
          <p:nvPr/>
        </p:nvCxnSpPr>
        <p:spPr>
          <a:xfrm>
            <a:off x="3002507" y="5199800"/>
            <a:ext cx="9189493" cy="0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5978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1F87536-0A11-419A-A721-EF448C0594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F24F318-A17C-413A-8F71-8E0511B61F18}"/>
              </a:ext>
            </a:extLst>
          </p:cNvPr>
          <p:cNvGrpSpPr/>
          <p:nvPr/>
        </p:nvGrpSpPr>
        <p:grpSpPr>
          <a:xfrm>
            <a:off x="5332091" y="1265464"/>
            <a:ext cx="940963" cy="3397368"/>
            <a:chOff x="4731589" y="1265464"/>
            <a:chExt cx="940963" cy="3397368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2E76FC2-CDA3-4B30-B4D8-E6798EB56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>
              <a:off x="4794486" y="1265464"/>
              <a:ext cx="842465" cy="84246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4ED94397-8F7C-41F2-BDAB-2F18E478BDD2}"/>
                </a:ext>
              </a:extLst>
            </p:cNvPr>
            <p:cNvSpPr txBox="1"/>
            <p:nvPr/>
          </p:nvSpPr>
          <p:spPr>
            <a:xfrm>
              <a:off x="4731589" y="1686696"/>
              <a:ext cx="940963" cy="2976136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5000" b="1" spc="-1400" dirty="0">
                  <a:ln w="25400">
                    <a:solidFill>
                      <a:srgbClr val="1A2330"/>
                    </a:solidFill>
                  </a:ln>
                  <a:solidFill>
                    <a:srgbClr val="F8C52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仰头</a:t>
              </a:r>
              <a:r>
                <a:rPr lang="zh-CN" altLang="en-US" sz="5000" b="1" spc="-1400" dirty="0">
                  <a:ln w="25400">
                    <a:solidFill>
                      <a:srgbClr val="1A2330"/>
                    </a:solidFill>
                  </a:ln>
                  <a:solidFill>
                    <a:srgbClr val="F8F8F8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望明月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4B510BC-D18C-4203-91B2-C5D2B0CD9A82}"/>
              </a:ext>
            </a:extLst>
          </p:cNvPr>
          <p:cNvGrpSpPr/>
          <p:nvPr/>
        </p:nvGrpSpPr>
        <p:grpSpPr>
          <a:xfrm>
            <a:off x="6890211" y="1265464"/>
            <a:ext cx="940963" cy="3397368"/>
            <a:chOff x="4731589" y="1265464"/>
            <a:chExt cx="940963" cy="3397368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42851DBE-16EC-4ADF-BD45-1410FDD4B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>
              <a:off x="4794486" y="1265464"/>
              <a:ext cx="842465" cy="84246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198C1500-C16D-4371-B958-A9B69EC706C3}"/>
                </a:ext>
              </a:extLst>
            </p:cNvPr>
            <p:cNvSpPr txBox="1"/>
            <p:nvPr/>
          </p:nvSpPr>
          <p:spPr>
            <a:xfrm>
              <a:off x="4731589" y="1686696"/>
              <a:ext cx="940963" cy="2976136"/>
            </a:xfrm>
            <a:prstGeom prst="rect">
              <a:avLst/>
            </a:prstGeom>
            <a:noFill/>
          </p:spPr>
          <p:txBody>
            <a:bodyPr vert="wordArtVertRtl" wrap="none" rtlCol="0" anchor="ctr">
              <a:spAutoFit/>
            </a:bodyPr>
            <a:lstStyle/>
            <a:p>
              <a:r>
                <a:rPr lang="zh-CN" altLang="en-US" sz="5000" b="1" spc="-1400" dirty="0">
                  <a:ln w="25400">
                    <a:solidFill>
                      <a:srgbClr val="1A2330"/>
                    </a:solidFill>
                  </a:ln>
                  <a:solidFill>
                    <a:srgbClr val="F8C52F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寄情</a:t>
              </a:r>
              <a:r>
                <a:rPr lang="zh-CN" altLang="en-US" sz="5000" b="1" spc="-1400" dirty="0">
                  <a:ln w="25400">
                    <a:solidFill>
                      <a:srgbClr val="1A2330"/>
                    </a:solidFill>
                  </a:ln>
                  <a:solidFill>
                    <a:srgbClr val="F8F8F8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千里光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DEE635E-5B90-48EE-B475-8E81DBDF806F}"/>
              </a:ext>
            </a:extLst>
          </p:cNvPr>
          <p:cNvGrpSpPr/>
          <p:nvPr/>
        </p:nvGrpSpPr>
        <p:grpSpPr>
          <a:xfrm>
            <a:off x="-17" y="4678861"/>
            <a:ext cx="3496352" cy="520939"/>
            <a:chOff x="-17" y="4678861"/>
            <a:chExt cx="3496352" cy="520939"/>
          </a:xfrm>
        </p:grpSpPr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07202B6C-CA29-4FEB-9F68-304CE7863820}"/>
                </a:ext>
              </a:extLst>
            </p:cNvPr>
            <p:cNvCxnSpPr>
              <a:cxnSpLocks/>
            </p:cNvCxnSpPr>
            <p:nvPr/>
          </p:nvCxnSpPr>
          <p:spPr>
            <a:xfrm>
              <a:off x="-17" y="5199800"/>
              <a:ext cx="3289127" cy="0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0DB07F3D-0A26-4A99-BADD-0FD036CACDD3}"/>
                </a:ext>
              </a:extLst>
            </p:cNvPr>
            <p:cNvSpPr txBox="1"/>
            <p:nvPr/>
          </p:nvSpPr>
          <p:spPr>
            <a:xfrm>
              <a:off x="1644546" y="4678861"/>
              <a:ext cx="1851789" cy="49244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6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《</a:t>
              </a:r>
              <a:r>
                <a:rPr lang="zh-CN" altLang="en-US" sz="26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秋有月</a:t>
              </a:r>
              <a:r>
                <a:rPr lang="en-US" altLang="zh-CN" sz="26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》</a:t>
              </a:r>
              <a:endParaRPr lang="zh-CN" altLang="en-US" sz="26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78038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327F457-1C8C-4A04-B173-E1D77F2241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2245" flipH="1">
            <a:off x="5534520" y="-245658"/>
            <a:ext cx="6312086" cy="349292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541AEBA-9FFE-4FC3-A874-B3AF47F81F14}"/>
              </a:ext>
            </a:extLst>
          </p:cNvPr>
          <p:cNvSpPr/>
          <p:nvPr/>
        </p:nvSpPr>
        <p:spPr>
          <a:xfrm>
            <a:off x="3050828" y="1782981"/>
            <a:ext cx="2749471" cy="329203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春江潮水连海平</a:t>
            </a:r>
            <a:endParaRPr lang="en-US" altLang="zh-CN" sz="2600" spc="-3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海上明月共潮生</a:t>
            </a: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滟滟随波千万里</a:t>
            </a:r>
            <a:endParaRPr lang="en-US" altLang="zh-CN" sz="2600" spc="-3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何处春江无月明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27A4AFA-BFA3-4B83-BC70-DB14C663F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23706">
            <a:off x="-612686" y="4726882"/>
            <a:ext cx="7603657" cy="4207642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603DB49-7362-4EBD-B459-90D237A7946C}"/>
              </a:ext>
            </a:extLst>
          </p:cNvPr>
          <p:cNvGrpSpPr/>
          <p:nvPr/>
        </p:nvGrpSpPr>
        <p:grpSpPr>
          <a:xfrm>
            <a:off x="6096000" y="4518262"/>
            <a:ext cx="2967413" cy="432000"/>
            <a:chOff x="6918227" y="4486254"/>
            <a:chExt cx="2967413" cy="432000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D9CC9A44-C7CB-4138-B4CD-613A114B6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14EC109-485A-4083-9BB0-7F3852044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C3DC0A20-6F39-467F-A5CA-FDCB8C9E3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813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603DB49-7362-4EBD-B459-90D237A7946C}"/>
              </a:ext>
            </a:extLst>
          </p:cNvPr>
          <p:cNvGrpSpPr/>
          <p:nvPr/>
        </p:nvGrpSpPr>
        <p:grpSpPr>
          <a:xfrm>
            <a:off x="4954137" y="1846871"/>
            <a:ext cx="2967413" cy="432000"/>
            <a:chOff x="6918227" y="4486254"/>
            <a:chExt cx="2967413" cy="432000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D9CC9A44-C7CB-4138-B4CD-613A114B6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14EC109-485A-4083-9BB0-7F3852044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C3DC0A20-6F39-467F-A5CA-FDCB8C9E3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8379C1D-4C45-4499-8ACC-B02B647EEF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16"/>
          <a:stretch/>
        </p:blipFill>
        <p:spPr>
          <a:xfrm>
            <a:off x="0" y="0"/>
            <a:ext cx="4490113" cy="564244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D35B053-FFEA-427F-83F4-4C70FC5FA728}"/>
              </a:ext>
            </a:extLst>
          </p:cNvPr>
          <p:cNvGrpSpPr/>
          <p:nvPr/>
        </p:nvGrpSpPr>
        <p:grpSpPr>
          <a:xfrm>
            <a:off x="4954137" y="2662016"/>
            <a:ext cx="7237863" cy="1377722"/>
            <a:chOff x="4954137" y="2662016"/>
            <a:chExt cx="7237863" cy="1377722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5E3A71D1-AE6B-42DF-B55E-CE33AF53B52B}"/>
                </a:ext>
              </a:extLst>
            </p:cNvPr>
            <p:cNvCxnSpPr>
              <a:cxnSpLocks/>
            </p:cNvCxnSpPr>
            <p:nvPr/>
          </p:nvCxnSpPr>
          <p:spPr>
            <a:xfrm>
              <a:off x="4954137" y="4039738"/>
              <a:ext cx="7237863" cy="0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36CEF161-D1C8-498A-A7CB-3CA8BB59D87A}"/>
                </a:ext>
              </a:extLst>
            </p:cNvPr>
            <p:cNvSpPr/>
            <p:nvPr/>
          </p:nvSpPr>
          <p:spPr>
            <a:xfrm>
              <a:off x="4954137" y="2662016"/>
              <a:ext cx="5481852" cy="12208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4400"/>
                </a:lnSpc>
              </a:pPr>
              <a:r>
                <a:rPr lang="zh-CN" altLang="en-US" sz="30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菊散芳于山椒，雁流哀于江濑。</a:t>
              </a:r>
              <a:endParaRPr lang="en-US" altLang="zh-CN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  <a:p>
              <a:pPr algn="just">
                <a:lnSpc>
                  <a:spcPts val="4400"/>
                </a:lnSpc>
              </a:pPr>
              <a:r>
                <a:rPr lang="zh-CN" altLang="en-US" sz="30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升清质之悠悠，降澄辉之蔼蔼。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F491FAD-2F99-4A85-A16A-A21CE3A4908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16"/>
          <a:stretch/>
        </p:blipFill>
        <p:spPr>
          <a:xfrm flipH="1">
            <a:off x="9419287" y="4039738"/>
            <a:ext cx="2033403" cy="255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1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EAD83A6-9A62-46F6-84C5-DE7E9A7F1E47}"/>
              </a:ext>
            </a:extLst>
          </p:cNvPr>
          <p:cNvGrpSpPr/>
          <p:nvPr/>
        </p:nvGrpSpPr>
        <p:grpSpPr>
          <a:xfrm>
            <a:off x="3070164" y="1464515"/>
            <a:ext cx="833328" cy="3928970"/>
            <a:chOff x="5580069" y="959156"/>
            <a:chExt cx="833328" cy="392897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5952EDAD-9877-4291-9A5D-402ADC033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025950" y="2513275"/>
              <a:ext cx="3928970" cy="820731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0BB806F-FFEF-413B-B1DA-44DFA6A0580F}"/>
                </a:ext>
              </a:extLst>
            </p:cNvPr>
            <p:cNvSpPr/>
            <p:nvPr/>
          </p:nvSpPr>
          <p:spPr>
            <a:xfrm>
              <a:off x="5587530" y="1350300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中秋在眼前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57316A7-7BC5-4A27-8827-5FBA38FAF71F}"/>
              </a:ext>
            </a:extLst>
          </p:cNvPr>
          <p:cNvGrpSpPr/>
          <p:nvPr/>
        </p:nvGrpSpPr>
        <p:grpSpPr>
          <a:xfrm>
            <a:off x="4809612" y="1464515"/>
            <a:ext cx="833328" cy="3928970"/>
            <a:chOff x="5580069" y="959156"/>
            <a:chExt cx="833328" cy="3928970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69514627-0EC3-44F6-9548-BBDE15E4E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025950" y="2513275"/>
              <a:ext cx="3928970" cy="820731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C2A200EE-34A9-4FBB-A693-9ED16BC1D785}"/>
                </a:ext>
              </a:extLst>
            </p:cNvPr>
            <p:cNvSpPr/>
            <p:nvPr/>
          </p:nvSpPr>
          <p:spPr>
            <a:xfrm>
              <a:off x="5587530" y="1350300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思念碧波潋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3F208A0C-E4E3-4275-9F0C-FA5EC190E39D}"/>
              </a:ext>
            </a:extLst>
          </p:cNvPr>
          <p:cNvGrpSpPr/>
          <p:nvPr/>
        </p:nvGrpSpPr>
        <p:grpSpPr>
          <a:xfrm>
            <a:off x="6549060" y="1464515"/>
            <a:ext cx="833328" cy="3928970"/>
            <a:chOff x="5580069" y="959156"/>
            <a:chExt cx="833328" cy="3928970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DBEC6192-964B-4EE3-A5A1-96DFB4148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025950" y="2513275"/>
              <a:ext cx="3928970" cy="820731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8DC297A4-DEBE-4085-8175-33762A0F40B1}"/>
                </a:ext>
              </a:extLst>
            </p:cNvPr>
            <p:cNvSpPr/>
            <p:nvPr/>
          </p:nvSpPr>
          <p:spPr>
            <a:xfrm>
              <a:off x="5587530" y="1350300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好友心相连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6DD2B2FE-F509-4D9F-BE26-9FB827F41B6E}"/>
              </a:ext>
            </a:extLst>
          </p:cNvPr>
          <p:cNvGrpSpPr/>
          <p:nvPr/>
        </p:nvGrpSpPr>
        <p:grpSpPr>
          <a:xfrm>
            <a:off x="8288508" y="1464515"/>
            <a:ext cx="833328" cy="3928970"/>
            <a:chOff x="5580069" y="959156"/>
            <a:chExt cx="833328" cy="3928970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FCD5EEC5-6B7F-45EE-AF90-46FEC437F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025950" y="2513275"/>
              <a:ext cx="3928970" cy="820731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82461BDF-168A-4DF4-9D0C-BC922B574FBC}"/>
                </a:ext>
              </a:extLst>
            </p:cNvPr>
            <p:cNvSpPr/>
            <p:nvPr/>
          </p:nvSpPr>
          <p:spPr>
            <a:xfrm>
              <a:off x="5587530" y="1350300"/>
              <a:ext cx="825867" cy="3085226"/>
            </a:xfrm>
            <a:prstGeom prst="rect">
              <a:avLst/>
            </a:prstGeom>
          </p:spPr>
          <p:txBody>
            <a:bodyPr vert="wordArtVertRtl" wrap="square" anchor="b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zh-CN" altLang="en-US" sz="3400" spc="-3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祝福提前传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704B13F2-BD63-46AC-ABE1-A872072A3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42" y="0"/>
            <a:ext cx="1905835" cy="301349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D990742-56EF-4F5D-A726-B6CED8186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5360" y="4653887"/>
            <a:ext cx="1685680" cy="172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796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F36D6D3-23B6-4A0E-9C2A-1003BABF7F3B}"/>
              </a:ext>
            </a:extLst>
          </p:cNvPr>
          <p:cNvGrpSpPr/>
          <p:nvPr/>
        </p:nvGrpSpPr>
        <p:grpSpPr>
          <a:xfrm>
            <a:off x="-17" y="2388359"/>
            <a:ext cx="6919432" cy="1933193"/>
            <a:chOff x="-17" y="2388359"/>
            <a:chExt cx="6919432" cy="1933193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4F562DF4-27AA-4118-9552-0E32397B8D46}"/>
                </a:ext>
              </a:extLst>
            </p:cNvPr>
            <p:cNvSpPr/>
            <p:nvPr/>
          </p:nvSpPr>
          <p:spPr>
            <a:xfrm>
              <a:off x="2906973" y="2536448"/>
              <a:ext cx="4012442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4400"/>
                </a:lnSpc>
              </a:pPr>
              <a:r>
                <a:rPr lang="zh-CN" altLang="en-US" sz="30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列宿掩缛，长河韬映</a:t>
              </a:r>
              <a:endParaRPr lang="en-US" altLang="zh-CN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  <a:p>
              <a:pPr algn="r">
                <a:lnSpc>
                  <a:spcPts val="4400"/>
                </a:lnSpc>
              </a:pPr>
              <a:r>
                <a:rPr lang="zh-CN" altLang="en-US" sz="30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柔指雪凝，圆灵水镜</a:t>
              </a:r>
              <a:endParaRPr lang="en-US" altLang="zh-CN" sz="30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  <a:p>
              <a:pPr algn="r">
                <a:lnSpc>
                  <a:spcPts val="4400"/>
                </a:lnSpc>
              </a:pPr>
              <a:r>
                <a:rPr lang="zh-CN" altLang="en-US" sz="30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连观霜缟，周除冰净</a:t>
              </a: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9979A75D-BB29-4457-B95A-78807958421D}"/>
                </a:ext>
              </a:extLst>
            </p:cNvPr>
            <p:cNvCxnSpPr>
              <a:cxnSpLocks/>
            </p:cNvCxnSpPr>
            <p:nvPr/>
          </p:nvCxnSpPr>
          <p:spPr>
            <a:xfrm>
              <a:off x="-17" y="2388359"/>
              <a:ext cx="6796602" cy="0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46884E1-76ED-46C6-8FE0-6103E93AA5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9415" y="3429000"/>
            <a:ext cx="4389461" cy="2822424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57D39FEE-A620-4AF3-BB93-D66C557B569D}"/>
              </a:ext>
            </a:extLst>
          </p:cNvPr>
          <p:cNvGrpSpPr/>
          <p:nvPr/>
        </p:nvGrpSpPr>
        <p:grpSpPr>
          <a:xfrm>
            <a:off x="3829172" y="1666315"/>
            <a:ext cx="2967413" cy="432000"/>
            <a:chOff x="6918227" y="4486254"/>
            <a:chExt cx="2967413" cy="432000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CA2E1EBB-ABCD-47CD-A469-11DB6F6F4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65FE9D39-7427-41BA-AA18-1F722402B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1B9DCD65-F5D5-4708-8437-D855BAA10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3126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2DEAEDD-3FED-44E1-B23B-FE567157937A}"/>
              </a:ext>
            </a:extLst>
          </p:cNvPr>
          <p:cNvGrpSpPr/>
          <p:nvPr/>
        </p:nvGrpSpPr>
        <p:grpSpPr>
          <a:xfrm>
            <a:off x="1501250" y="1633181"/>
            <a:ext cx="5916216" cy="1733268"/>
            <a:chOff x="1665026" y="1583141"/>
            <a:chExt cx="5916216" cy="173326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B5217450-06C0-4C9E-9575-F730FFC38B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756500" y="-508333"/>
              <a:ext cx="1733268" cy="5916216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E83F321-F751-4B21-9239-D3D8E7E1AA9D}"/>
                </a:ext>
              </a:extLst>
            </p:cNvPr>
            <p:cNvSpPr/>
            <p:nvPr/>
          </p:nvSpPr>
          <p:spPr>
            <a:xfrm>
              <a:off x="2911968" y="2094184"/>
              <a:ext cx="3422331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400"/>
                </a:lnSpc>
              </a:pPr>
              <a:r>
                <a:rPr lang="zh-CN" altLang="en-US" sz="3000" spc="6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高歌一曲全家福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89146E4-C8BD-4A7F-B61B-E2C95A0B117E}"/>
              </a:ext>
            </a:extLst>
          </p:cNvPr>
          <p:cNvGrpSpPr/>
          <p:nvPr/>
        </p:nvGrpSpPr>
        <p:grpSpPr>
          <a:xfrm>
            <a:off x="1501249" y="3491551"/>
            <a:ext cx="5916216" cy="1733268"/>
            <a:chOff x="1665026" y="1583141"/>
            <a:chExt cx="5916216" cy="1733268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886D3A5D-E084-4769-9062-6ACED8BAC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756500" y="-508333"/>
              <a:ext cx="1733268" cy="5916216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9EC19511-8C8E-494A-9B1A-D58AEB79D47F}"/>
                </a:ext>
              </a:extLst>
            </p:cNvPr>
            <p:cNvSpPr/>
            <p:nvPr/>
          </p:nvSpPr>
          <p:spPr>
            <a:xfrm>
              <a:off x="2911968" y="2094184"/>
              <a:ext cx="3422331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400"/>
                </a:lnSpc>
              </a:pPr>
              <a:r>
                <a:rPr lang="zh-CN" altLang="en-US" sz="3000" spc="600" dirty="0">
                  <a:solidFill>
                    <a:srgbClr val="F8F8F8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曼舞两步双人欢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8B8C7F2-3E75-4AB5-9AAE-11836030F2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92" r="17486"/>
          <a:stretch/>
        </p:blipFill>
        <p:spPr>
          <a:xfrm flipH="1">
            <a:off x="7983939" y="-1"/>
            <a:ext cx="4208059" cy="3435859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EEF1CC9C-A15B-49A4-9523-88E3108A8D32}"/>
              </a:ext>
            </a:extLst>
          </p:cNvPr>
          <p:cNvCxnSpPr>
            <a:cxnSpLocks/>
          </p:cNvCxnSpPr>
          <p:nvPr/>
        </p:nvCxnSpPr>
        <p:spPr>
          <a:xfrm>
            <a:off x="8461612" y="4872259"/>
            <a:ext cx="3730388" cy="0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8B772BED-8ABF-4306-859A-609392A40AD4}"/>
              </a:ext>
            </a:extLst>
          </p:cNvPr>
          <p:cNvGrpSpPr/>
          <p:nvPr/>
        </p:nvGrpSpPr>
        <p:grpSpPr>
          <a:xfrm>
            <a:off x="8461612" y="4208176"/>
            <a:ext cx="2967413" cy="432000"/>
            <a:chOff x="6918227" y="4486254"/>
            <a:chExt cx="2967413" cy="432000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9C24CBC-93BF-4E1D-B799-8BFD0D014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700000">
              <a:off x="9489640" y="4504254"/>
              <a:ext cx="396000" cy="396000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FC437628-AFFD-4363-B5DE-96A9535A7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7475" y="4486254"/>
              <a:ext cx="2228918" cy="432000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105A76DD-9312-4BE0-8A5B-EC57DB5E5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900000" flipH="1">
              <a:off x="6918227" y="4504254"/>
              <a:ext cx="39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8439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B217DDF-50F3-4BE8-BE27-F0FAB32339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D9C85E8-849E-4FC6-A186-5858DA07F6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449" y="784746"/>
            <a:ext cx="3525672" cy="528850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0B1B285-F0FE-43B4-97B5-A573ED42633F}"/>
              </a:ext>
            </a:extLst>
          </p:cNvPr>
          <p:cNvSpPr/>
          <p:nvPr/>
        </p:nvSpPr>
        <p:spPr>
          <a:xfrm>
            <a:off x="5686570" y="1774694"/>
            <a:ext cx="2749471" cy="3308612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美人迈兮音尘阙</a:t>
            </a:r>
            <a:endParaRPr lang="en-US" altLang="zh-CN" sz="2600" spc="-3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隔千里兮共明月</a:t>
            </a: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临风叹兮将焉歇</a:t>
            </a:r>
            <a:endParaRPr lang="en-US" altLang="zh-CN" sz="2600" spc="-300" dirty="0">
              <a:solidFill>
                <a:srgbClr val="F8F8F8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  <a:p>
            <a:pPr algn="ctr">
              <a:lnSpc>
                <a:spcPts val="5000"/>
              </a:lnSpc>
            </a:pPr>
            <a:r>
              <a:rPr lang="zh-CN" altLang="en-US" sz="2600" spc="-300" dirty="0">
                <a:solidFill>
                  <a:srgbClr val="F8F8F8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川路长兮不可越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A4A1A321-2364-4393-8510-202CC654F80B}"/>
              </a:ext>
            </a:extLst>
          </p:cNvPr>
          <p:cNvCxnSpPr>
            <a:cxnSpLocks/>
          </p:cNvCxnSpPr>
          <p:nvPr/>
        </p:nvCxnSpPr>
        <p:spPr>
          <a:xfrm>
            <a:off x="5923128" y="1378420"/>
            <a:ext cx="6268872" cy="0"/>
          </a:xfrm>
          <a:prstGeom prst="line">
            <a:avLst/>
          </a:prstGeom>
          <a:ln>
            <a:solidFill>
              <a:schemeClr val="bg1">
                <a:lumMod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0F5C543-4954-4862-8985-1DCD11266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6041" y="1678675"/>
            <a:ext cx="804742" cy="350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1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575</Words>
  <Application>Microsoft Office PowerPoint</Application>
  <PresentationFormat>自定义</PresentationFormat>
  <Paragraphs>51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99</cp:revision>
  <dcterms:created xsi:type="dcterms:W3CDTF">2017-09-01T01:12:29Z</dcterms:created>
  <dcterms:modified xsi:type="dcterms:W3CDTF">2018-09-10T06:19:57Z</dcterms:modified>
</cp:coreProperties>
</file>