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18"/>
  </p:notesMasterIdLst>
  <p:sldIdLst>
    <p:sldId id="268" r:id="rId3"/>
    <p:sldId id="266" r:id="rId4"/>
    <p:sldId id="257" r:id="rId5"/>
    <p:sldId id="271" r:id="rId6"/>
    <p:sldId id="258" r:id="rId7"/>
    <p:sldId id="272" r:id="rId8"/>
    <p:sldId id="259" r:id="rId9"/>
    <p:sldId id="260" r:id="rId10"/>
    <p:sldId id="274" r:id="rId11"/>
    <p:sldId id="262" r:id="rId12"/>
    <p:sldId id="263" r:id="rId13"/>
    <p:sldId id="273" r:id="rId14"/>
    <p:sldId id="264" r:id="rId15"/>
    <p:sldId id="269" r:id="rId16"/>
    <p:sldId id="275" r:id="rId17"/>
  </p:sldIdLst>
  <p:sldSz cx="12192000" cy="6858000"/>
  <p:notesSz cx="6858000" cy="9144000"/>
  <p:custDataLst>
    <p:tags r:id="rId1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BE4D"/>
    <a:srgbClr val="E9BC2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58" d="100"/>
          <a:sy n="58" d="100"/>
        </p:scale>
        <p:origin x="-102" y="-153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openxmlformats.org/officeDocument/2006/relationships/package" Target="../embeddings/Microsoft_Excel_Worksheet1.xlsx"/><Relationship Id="rId1" Type="http://schemas.openxmlformats.org/officeDocument/2006/relationships/image" Target="../media/image12.png"/><Relationship Id="rId4"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blipFill>
              <a:blip xmlns:r="http://schemas.openxmlformats.org/officeDocument/2006/relationships" r:embed="rId1"/>
              <a:stretch>
                <a:fillRect/>
              </a:stretch>
            </a:blipFill>
            <a:ln>
              <a:noFill/>
            </a:ln>
            <a:effectLst/>
          </c:spPr>
          <c:invertIfNegative val="0"/>
          <c:val>
            <c:numRef>
              <c:f>Sheet1!$B$2:$B$7</c:f>
              <c:numCache>
                <c:formatCode>General</c:formatCode>
                <c:ptCount val="6"/>
                <c:pt idx="0">
                  <c:v>2.5</c:v>
                </c:pt>
                <c:pt idx="1">
                  <c:v>3.8</c:v>
                </c:pt>
                <c:pt idx="2">
                  <c:v>4.3</c:v>
                </c:pt>
                <c:pt idx="3">
                  <c:v>2.5</c:v>
                </c:pt>
                <c:pt idx="4">
                  <c:v>3.5</c:v>
                </c:pt>
                <c:pt idx="5">
                  <c:v>4.5</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系列 1</c:v>
                      </c:pt>
                    </c:strCache>
                  </c:strRef>
                </c15:tx>
              </c15:filteredSeriesTitle>
            </c:ext>
            <c:ext xmlns:c15="http://schemas.microsoft.com/office/drawing/2012/chart" uri="{02D57815-91ED-43cb-92C2-25804820EDAC}">
              <c15:filteredCategoryTitle>
                <c15:cat>
                  <c:numRef>
                    <c:extLst>
                      <c:ext uri="{02D57815-91ED-43cb-92C2-25804820EDAC}">
                        <c15:formulaRef>
                          <c15:sqref>Sheet1!$A$2:$A$7</c15:sqref>
                        </c15:formulaRef>
                      </c:ext>
                    </c:extLst>
                    <c:numCache>
                      <c:formatCode>General</c:formatCode>
                      <c:ptCount val="6"/>
                      <c:pt idx="0">
                        <c:v>2011</c:v>
                      </c:pt>
                      <c:pt idx="1">
                        <c:v>2012</c:v>
                      </c:pt>
                      <c:pt idx="2">
                        <c:v>2013</c:v>
                      </c:pt>
                      <c:pt idx="3">
                        <c:v>2014</c:v>
                      </c:pt>
                      <c:pt idx="4">
                        <c:v>2015</c:v>
                      </c:pt>
                      <c:pt idx="5">
                        <c:v>2016</c:v>
                      </c:pt>
                    </c:numCache>
                  </c:numRef>
                </c15:cat>
              </c15:filteredCategoryTitle>
            </c:ext>
            <c:ext xmlns:c16="http://schemas.microsoft.com/office/drawing/2014/chart" uri="{C3380CC4-5D6E-409C-BE32-E72D297353CC}">
              <c16:uniqueId val="{00000000-1400-495D-9E36-3F85CDEBB29D}"/>
            </c:ext>
          </c:extLst>
        </c:ser>
        <c:dLbls>
          <c:showLegendKey val="0"/>
          <c:showVal val="0"/>
          <c:showCatName val="0"/>
          <c:showSerName val="0"/>
          <c:showPercent val="0"/>
          <c:showBubbleSize val="0"/>
        </c:dLbls>
        <c:gapWidth val="93"/>
        <c:overlap val="-27"/>
        <c:axId val="232070144"/>
        <c:axId val="232080896"/>
      </c:barChart>
      <c:catAx>
        <c:axId val="232070144"/>
        <c:scaling>
          <c:orientation val="minMax"/>
        </c:scaling>
        <c:delete val="0"/>
        <c:axPos val="b"/>
        <c:numFmt formatCode="General" sourceLinked="1"/>
        <c:majorTickMark val="none"/>
        <c:minorTickMark val="none"/>
        <c:tickLblPos val="nextTo"/>
        <c:spPr>
          <a:noFill/>
          <a:ln w="9525" cap="flat" cmpd="sng" algn="ctr">
            <a:solidFill>
              <a:schemeClr val="bg1"/>
            </a:solidFill>
            <a:round/>
          </a:ln>
          <a:effectLst/>
        </c:spPr>
        <c:txPr>
          <a:bodyPr rot="-60000000" spcFirstLastPara="1" vertOverflow="ellipsis" vert="horz" wrap="square" anchor="ctr" anchorCtr="1"/>
          <a:lstStyle/>
          <a:p>
            <a:pPr>
              <a:defRPr lang="zh-CN" sz="1800" b="0" i="0" u="none" strike="noStrike" kern="1200" baseline="0">
                <a:solidFill>
                  <a:srgbClr val="E5BE4D"/>
                </a:solidFill>
                <a:latin typeface="楷体" panose="02010609060101010101" pitchFamily="49" charset="-122"/>
                <a:ea typeface="楷体" panose="02010609060101010101" pitchFamily="49" charset="-122"/>
                <a:cs typeface="+mn-cs"/>
              </a:defRPr>
            </a:pPr>
            <a:endParaRPr lang="zh-CN"/>
          </a:p>
        </c:txPr>
        <c:crossAx val="232080896"/>
        <c:crosses val="autoZero"/>
        <c:auto val="1"/>
        <c:lblAlgn val="ctr"/>
        <c:lblOffset val="100"/>
        <c:noMultiLvlLbl val="0"/>
      </c:catAx>
      <c:valAx>
        <c:axId val="232080896"/>
        <c:scaling>
          <c:orientation val="minMax"/>
        </c:scaling>
        <c:delete val="1"/>
        <c:axPos val="l"/>
        <c:majorGridlines>
          <c:spPr>
            <a:ln w="9525" cap="flat" cmpd="sng" algn="ctr">
              <a:solidFill>
                <a:srgbClr val="E5BE4D">
                  <a:alpha val="20000"/>
                </a:srgbClr>
              </a:solidFill>
              <a:round/>
            </a:ln>
            <a:effectLst/>
          </c:spPr>
        </c:majorGridlines>
        <c:numFmt formatCode="General" sourceLinked="1"/>
        <c:majorTickMark val="none"/>
        <c:minorTickMark val="none"/>
        <c:tickLblPos val="nextTo"/>
        <c:crossAx val="232070144"/>
        <c:crosses val="autoZero"/>
        <c:crossBetween val="between"/>
      </c:valAx>
      <c:spPr>
        <a:noFill/>
        <a:ln>
          <a:noFill/>
        </a:ln>
        <a:effectLst/>
      </c:spPr>
    </c:plotArea>
    <c:plotVisOnly val="1"/>
    <c:dispBlanksAs val="gap"/>
    <c:showDLblsOverMax val="0"/>
  </c:chart>
  <c:spPr>
    <a:noFill/>
    <a:ln>
      <a:noFill/>
    </a:ln>
    <a:effectLst/>
  </c:spPr>
  <c:txPr>
    <a:bodyPr/>
    <a:lstStyle/>
    <a:p>
      <a:pPr>
        <a:defRPr lang="zh-CN">
          <a:solidFill>
            <a:schemeClr val="bg1"/>
          </a:solidFill>
        </a:defRPr>
      </a:pPr>
      <a:endParaRPr lang="zh-CN"/>
    </a:p>
  </c:txPr>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121716-E4B9-4CB2-A37C-1B6026B68403}" type="datetimeFigureOut">
              <a:rPr lang="zh-CN" altLang="en-US" smtClean="0"/>
              <a:t>2018/9/10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EB1232-FAC9-4175-8D49-D0F84577EC09}" type="slidenum">
              <a:rPr lang="zh-CN" altLang="en-US" smtClean="0"/>
              <a:t>‹#›</a:t>
            </a:fld>
            <a:endParaRPr lang="zh-CN" altLang="en-US"/>
          </a:p>
        </p:txBody>
      </p:sp>
    </p:spTree>
    <p:extLst>
      <p:ext uri="{BB962C8B-B14F-4D97-AF65-F5344CB8AC3E}">
        <p14:creationId xmlns:p14="http://schemas.microsoft.com/office/powerpoint/2010/main" val="18780297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EB1232-FAC9-4175-8D49-D0F84577EC09}" type="slidenum">
              <a:rPr lang="zh-CN" altLang="en-US" smtClean="0"/>
              <a:t>1</a:t>
            </a:fld>
            <a:endParaRPr lang="zh-CN" altLang="en-US"/>
          </a:p>
        </p:txBody>
      </p:sp>
    </p:spTree>
    <p:extLst>
      <p:ext uri="{BB962C8B-B14F-4D97-AF65-F5344CB8AC3E}">
        <p14:creationId xmlns:p14="http://schemas.microsoft.com/office/powerpoint/2010/main" val="37981266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EB1232-FAC9-4175-8D49-D0F84577EC09}" type="slidenum">
              <a:rPr lang="zh-CN" altLang="en-US" smtClean="0"/>
              <a:t>10</a:t>
            </a:fld>
            <a:endParaRPr lang="zh-CN" altLang="en-US"/>
          </a:p>
        </p:txBody>
      </p:sp>
    </p:spTree>
    <p:extLst>
      <p:ext uri="{BB962C8B-B14F-4D97-AF65-F5344CB8AC3E}">
        <p14:creationId xmlns:p14="http://schemas.microsoft.com/office/powerpoint/2010/main" val="22043146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EB1232-FAC9-4175-8D49-D0F84577EC09}" type="slidenum">
              <a:rPr lang="zh-CN" altLang="en-US" smtClean="0"/>
              <a:t>11</a:t>
            </a:fld>
            <a:endParaRPr lang="zh-CN" altLang="en-US"/>
          </a:p>
        </p:txBody>
      </p:sp>
    </p:spTree>
    <p:extLst>
      <p:ext uri="{BB962C8B-B14F-4D97-AF65-F5344CB8AC3E}">
        <p14:creationId xmlns:p14="http://schemas.microsoft.com/office/powerpoint/2010/main" val="3647196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EB1232-FAC9-4175-8D49-D0F84577EC09}" type="slidenum">
              <a:rPr lang="zh-CN" altLang="en-US" smtClean="0"/>
              <a:t>12</a:t>
            </a:fld>
            <a:endParaRPr lang="zh-CN" altLang="en-US"/>
          </a:p>
        </p:txBody>
      </p:sp>
    </p:spTree>
    <p:extLst>
      <p:ext uri="{BB962C8B-B14F-4D97-AF65-F5344CB8AC3E}">
        <p14:creationId xmlns:p14="http://schemas.microsoft.com/office/powerpoint/2010/main" val="6621450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EB1232-FAC9-4175-8D49-D0F84577EC09}" type="slidenum">
              <a:rPr lang="zh-CN" altLang="en-US" smtClean="0"/>
              <a:t>13</a:t>
            </a:fld>
            <a:endParaRPr lang="zh-CN" altLang="en-US"/>
          </a:p>
        </p:txBody>
      </p:sp>
    </p:spTree>
    <p:extLst>
      <p:ext uri="{BB962C8B-B14F-4D97-AF65-F5344CB8AC3E}">
        <p14:creationId xmlns:p14="http://schemas.microsoft.com/office/powerpoint/2010/main" val="22399808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EB1232-FAC9-4175-8D49-D0F84577EC09}" type="slidenum">
              <a:rPr lang="zh-CN" altLang="en-US" smtClean="0"/>
              <a:t>14</a:t>
            </a:fld>
            <a:endParaRPr lang="zh-CN" altLang="en-US"/>
          </a:p>
        </p:txBody>
      </p:sp>
    </p:spTree>
    <p:extLst>
      <p:ext uri="{BB962C8B-B14F-4D97-AF65-F5344CB8AC3E}">
        <p14:creationId xmlns:p14="http://schemas.microsoft.com/office/powerpoint/2010/main" val="15444163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EB1232-FAC9-4175-8D49-D0F84577EC09}" type="slidenum">
              <a:rPr lang="zh-CN" altLang="en-US" smtClean="0"/>
              <a:t>2</a:t>
            </a:fld>
            <a:endParaRPr lang="zh-CN" altLang="en-US"/>
          </a:p>
        </p:txBody>
      </p:sp>
    </p:spTree>
    <p:extLst>
      <p:ext uri="{BB962C8B-B14F-4D97-AF65-F5344CB8AC3E}">
        <p14:creationId xmlns:p14="http://schemas.microsoft.com/office/powerpoint/2010/main" val="19746949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EB1232-FAC9-4175-8D49-D0F84577EC09}" type="slidenum">
              <a:rPr lang="zh-CN" altLang="en-US" smtClean="0"/>
              <a:t>3</a:t>
            </a:fld>
            <a:endParaRPr lang="zh-CN" altLang="en-US"/>
          </a:p>
        </p:txBody>
      </p:sp>
    </p:spTree>
    <p:extLst>
      <p:ext uri="{BB962C8B-B14F-4D97-AF65-F5344CB8AC3E}">
        <p14:creationId xmlns:p14="http://schemas.microsoft.com/office/powerpoint/2010/main" val="38569060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EB1232-FAC9-4175-8D49-D0F84577EC09}" type="slidenum">
              <a:rPr lang="zh-CN" altLang="en-US" smtClean="0"/>
              <a:t>4</a:t>
            </a:fld>
            <a:endParaRPr lang="zh-CN" altLang="en-US"/>
          </a:p>
        </p:txBody>
      </p:sp>
    </p:spTree>
    <p:extLst>
      <p:ext uri="{BB962C8B-B14F-4D97-AF65-F5344CB8AC3E}">
        <p14:creationId xmlns:p14="http://schemas.microsoft.com/office/powerpoint/2010/main" val="30132477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EB1232-FAC9-4175-8D49-D0F84577EC09}" type="slidenum">
              <a:rPr lang="zh-CN" altLang="en-US" smtClean="0"/>
              <a:t>5</a:t>
            </a:fld>
            <a:endParaRPr lang="zh-CN" altLang="en-US"/>
          </a:p>
        </p:txBody>
      </p:sp>
    </p:spTree>
    <p:extLst>
      <p:ext uri="{BB962C8B-B14F-4D97-AF65-F5344CB8AC3E}">
        <p14:creationId xmlns:p14="http://schemas.microsoft.com/office/powerpoint/2010/main" val="26346394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EB1232-FAC9-4175-8D49-D0F84577EC09}" type="slidenum">
              <a:rPr lang="zh-CN" altLang="en-US" smtClean="0"/>
              <a:t>6</a:t>
            </a:fld>
            <a:endParaRPr lang="zh-CN" altLang="en-US"/>
          </a:p>
        </p:txBody>
      </p:sp>
    </p:spTree>
    <p:extLst>
      <p:ext uri="{BB962C8B-B14F-4D97-AF65-F5344CB8AC3E}">
        <p14:creationId xmlns:p14="http://schemas.microsoft.com/office/powerpoint/2010/main" val="26210910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EB1232-FAC9-4175-8D49-D0F84577EC09}" type="slidenum">
              <a:rPr lang="zh-CN" altLang="en-US" smtClean="0"/>
              <a:t>7</a:t>
            </a:fld>
            <a:endParaRPr lang="zh-CN" altLang="en-US"/>
          </a:p>
        </p:txBody>
      </p:sp>
    </p:spTree>
    <p:extLst>
      <p:ext uri="{BB962C8B-B14F-4D97-AF65-F5344CB8AC3E}">
        <p14:creationId xmlns:p14="http://schemas.microsoft.com/office/powerpoint/2010/main" val="12533837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EB1232-FAC9-4175-8D49-D0F84577EC09}" type="slidenum">
              <a:rPr lang="zh-CN" altLang="en-US" smtClean="0"/>
              <a:t>8</a:t>
            </a:fld>
            <a:endParaRPr lang="zh-CN" altLang="en-US"/>
          </a:p>
        </p:txBody>
      </p:sp>
    </p:spTree>
    <p:extLst>
      <p:ext uri="{BB962C8B-B14F-4D97-AF65-F5344CB8AC3E}">
        <p14:creationId xmlns:p14="http://schemas.microsoft.com/office/powerpoint/2010/main" val="9055361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EB1232-FAC9-4175-8D49-D0F84577EC09}" type="slidenum">
              <a:rPr lang="zh-CN" altLang="en-US" smtClean="0"/>
              <a:t>9</a:t>
            </a:fld>
            <a:endParaRPr lang="zh-CN" altLang="en-US"/>
          </a:p>
        </p:txBody>
      </p:sp>
    </p:spTree>
    <p:extLst>
      <p:ext uri="{BB962C8B-B14F-4D97-AF65-F5344CB8AC3E}">
        <p14:creationId xmlns:p14="http://schemas.microsoft.com/office/powerpoint/2010/main" val="4882724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0734607E-87A8-4A61-A092-181F296E928A}" type="datetimeFigureOut">
              <a:rPr lang="zh-CN" altLang="en-US" smtClean="0"/>
              <a:t>2018/9/10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04B2168-A788-4BC0-B40A-9C79B67E9B02}" type="slidenum">
              <a:rPr lang="zh-CN" altLang="en-US" smtClean="0"/>
              <a:t>‹#›</a:t>
            </a:fld>
            <a:endParaRPr lang="zh-CN" altLang="en-US"/>
          </a:p>
        </p:txBody>
      </p:sp>
    </p:spTree>
    <p:extLst>
      <p:ext uri="{BB962C8B-B14F-4D97-AF65-F5344CB8AC3E}">
        <p14:creationId xmlns:p14="http://schemas.microsoft.com/office/powerpoint/2010/main" val="33157618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734607E-87A8-4A61-A092-181F296E928A}" type="datetimeFigureOut">
              <a:rPr lang="zh-CN" altLang="en-US" smtClean="0"/>
              <a:t>2018/9/10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04B2168-A788-4BC0-B40A-9C79B67E9B02}" type="slidenum">
              <a:rPr lang="zh-CN" altLang="en-US" smtClean="0"/>
              <a:t>‹#›</a:t>
            </a:fld>
            <a:endParaRPr lang="zh-CN" altLang="en-US"/>
          </a:p>
        </p:txBody>
      </p:sp>
    </p:spTree>
    <p:extLst>
      <p:ext uri="{BB962C8B-B14F-4D97-AF65-F5344CB8AC3E}">
        <p14:creationId xmlns:p14="http://schemas.microsoft.com/office/powerpoint/2010/main" val="2242734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734607E-87A8-4A61-A092-181F296E928A}" type="datetimeFigureOut">
              <a:rPr lang="zh-CN" altLang="en-US" smtClean="0"/>
              <a:t>2018/9/10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04B2168-A788-4BC0-B40A-9C79B67E9B02}" type="slidenum">
              <a:rPr lang="zh-CN" altLang="en-US" smtClean="0"/>
              <a:t>‹#›</a:t>
            </a:fld>
            <a:endParaRPr lang="zh-CN" altLang="en-US"/>
          </a:p>
        </p:txBody>
      </p:sp>
    </p:spTree>
    <p:extLst>
      <p:ext uri="{BB962C8B-B14F-4D97-AF65-F5344CB8AC3E}">
        <p14:creationId xmlns:p14="http://schemas.microsoft.com/office/powerpoint/2010/main" val="26625430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734607E-87A8-4A61-A092-181F296E928A}" type="datetimeFigureOut">
              <a:rPr lang="zh-CN" altLang="en-US" smtClean="0"/>
              <a:t>2018/9/10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04B2168-A788-4BC0-B40A-9C79B67E9B02}" type="slidenum">
              <a:rPr lang="zh-CN" altLang="en-US" smtClean="0"/>
              <a:t>‹#›</a:t>
            </a:fld>
            <a:endParaRPr lang="zh-CN" altLang="en-US"/>
          </a:p>
        </p:txBody>
      </p:sp>
      <p:sp>
        <p:nvSpPr>
          <p:cNvPr id="7" name="矩形 6"/>
          <p:cNvSpPr/>
          <p:nvPr userDrawn="1"/>
        </p:nvSpPr>
        <p:spPr>
          <a:xfrm>
            <a:off x="10807171" y="0"/>
            <a:ext cx="775136" cy="246221"/>
          </a:xfrm>
          <a:prstGeom prst="rect">
            <a:avLst/>
          </a:prstGeom>
        </p:spPr>
        <p:txBody>
          <a:bodyPr wrap="square">
            <a:spAutoFit/>
          </a:bodyPr>
          <a:lstStyle/>
          <a:p>
            <a:r>
              <a:rPr lang="en-US" altLang="zh-CN" sz="100" dirty="0">
                <a:solidFill>
                  <a:srgbClr val="002060"/>
                </a:solidFill>
                <a:latin typeface="Calibri"/>
                <a:ea typeface="宋体"/>
              </a:rPr>
              <a:t>PPT</a:t>
            </a:r>
            <a:r>
              <a:rPr lang="zh-CN" altLang="en-US" sz="100" dirty="0">
                <a:solidFill>
                  <a:srgbClr val="002060"/>
                </a:solidFill>
                <a:latin typeface="Calibri"/>
                <a:ea typeface="宋体"/>
              </a:rPr>
              <a:t>模板下载：</a:t>
            </a:r>
            <a:r>
              <a:rPr lang="en-US" altLang="zh-CN" sz="100" dirty="0">
                <a:solidFill>
                  <a:srgbClr val="002060"/>
                </a:solidFill>
                <a:latin typeface="Calibri"/>
                <a:ea typeface="宋体"/>
              </a:rPr>
              <a:t>www.1ppt.com/moban/     </a:t>
            </a:r>
            <a:r>
              <a:rPr lang="zh-CN" altLang="en-US" sz="100" dirty="0">
                <a:solidFill>
                  <a:srgbClr val="002060"/>
                </a:solidFill>
                <a:latin typeface="Calibri"/>
                <a:ea typeface="宋体"/>
              </a:rPr>
              <a:t>行业</a:t>
            </a:r>
            <a:r>
              <a:rPr lang="en-US" altLang="zh-CN" sz="100" dirty="0">
                <a:solidFill>
                  <a:srgbClr val="002060"/>
                </a:solidFill>
                <a:latin typeface="Calibri"/>
                <a:ea typeface="宋体"/>
              </a:rPr>
              <a:t>PPT</a:t>
            </a:r>
            <a:r>
              <a:rPr lang="zh-CN" altLang="en-US" sz="100" dirty="0">
                <a:solidFill>
                  <a:srgbClr val="002060"/>
                </a:solidFill>
                <a:latin typeface="Calibri"/>
                <a:ea typeface="宋体"/>
              </a:rPr>
              <a:t>模板：</a:t>
            </a:r>
            <a:r>
              <a:rPr lang="en-US" altLang="zh-CN" sz="100" dirty="0">
                <a:solidFill>
                  <a:srgbClr val="002060"/>
                </a:solidFill>
                <a:latin typeface="Calibri"/>
                <a:ea typeface="宋体"/>
              </a:rPr>
              <a:t>www.1ppt.com/hangye/ </a:t>
            </a:r>
          </a:p>
          <a:p>
            <a:r>
              <a:rPr lang="zh-CN" altLang="en-US" sz="100" dirty="0">
                <a:solidFill>
                  <a:srgbClr val="002060"/>
                </a:solidFill>
                <a:latin typeface="Calibri"/>
                <a:ea typeface="宋体"/>
              </a:rPr>
              <a:t>节日</a:t>
            </a:r>
            <a:r>
              <a:rPr lang="en-US" altLang="zh-CN" sz="100" dirty="0">
                <a:solidFill>
                  <a:srgbClr val="002060"/>
                </a:solidFill>
                <a:latin typeface="Calibri"/>
                <a:ea typeface="宋体"/>
              </a:rPr>
              <a:t>PPT</a:t>
            </a:r>
            <a:r>
              <a:rPr lang="zh-CN" altLang="en-US" sz="100" dirty="0">
                <a:solidFill>
                  <a:srgbClr val="002060"/>
                </a:solidFill>
                <a:latin typeface="Calibri"/>
                <a:ea typeface="宋体"/>
              </a:rPr>
              <a:t>模板：</a:t>
            </a:r>
            <a:r>
              <a:rPr lang="en-US" altLang="zh-CN" sz="100" dirty="0">
                <a:solidFill>
                  <a:srgbClr val="002060"/>
                </a:solidFill>
                <a:latin typeface="Calibri"/>
                <a:ea typeface="宋体"/>
              </a:rPr>
              <a:t>www.1ppt.com/jieri/           PPT</a:t>
            </a:r>
            <a:r>
              <a:rPr lang="zh-CN" altLang="en-US" sz="100" dirty="0">
                <a:solidFill>
                  <a:srgbClr val="002060"/>
                </a:solidFill>
                <a:latin typeface="Calibri"/>
                <a:ea typeface="宋体"/>
              </a:rPr>
              <a:t>素材下载：</a:t>
            </a:r>
            <a:r>
              <a:rPr lang="en-US" altLang="zh-CN" sz="100" dirty="0">
                <a:solidFill>
                  <a:srgbClr val="002060"/>
                </a:solidFill>
                <a:latin typeface="Calibri"/>
                <a:ea typeface="宋体"/>
              </a:rPr>
              <a:t>www.1ppt.com/sucai/</a:t>
            </a:r>
          </a:p>
          <a:p>
            <a:r>
              <a:rPr lang="en-US" altLang="zh-CN" sz="100" dirty="0">
                <a:solidFill>
                  <a:srgbClr val="002060"/>
                </a:solidFill>
                <a:latin typeface="Calibri"/>
                <a:ea typeface="宋体"/>
              </a:rPr>
              <a:t>PPT</a:t>
            </a:r>
            <a:r>
              <a:rPr lang="zh-CN" altLang="en-US" sz="100" dirty="0">
                <a:solidFill>
                  <a:srgbClr val="002060"/>
                </a:solidFill>
                <a:latin typeface="Calibri"/>
                <a:ea typeface="宋体"/>
              </a:rPr>
              <a:t>背景图片：</a:t>
            </a:r>
            <a:r>
              <a:rPr lang="en-US" altLang="zh-CN" sz="100" dirty="0">
                <a:solidFill>
                  <a:srgbClr val="002060"/>
                </a:solidFill>
                <a:latin typeface="Calibri"/>
                <a:ea typeface="宋体"/>
              </a:rPr>
              <a:t>www.1ppt.com/beijing/      PPT</a:t>
            </a:r>
            <a:r>
              <a:rPr lang="zh-CN" altLang="en-US" sz="100" dirty="0">
                <a:solidFill>
                  <a:srgbClr val="002060"/>
                </a:solidFill>
                <a:latin typeface="Calibri"/>
                <a:ea typeface="宋体"/>
              </a:rPr>
              <a:t>图表下载：</a:t>
            </a:r>
            <a:r>
              <a:rPr lang="en-US" altLang="zh-CN" sz="100" dirty="0">
                <a:solidFill>
                  <a:srgbClr val="002060"/>
                </a:solidFill>
                <a:latin typeface="Calibri"/>
                <a:ea typeface="宋体"/>
              </a:rPr>
              <a:t>www.1ppt.com/tubiao/      </a:t>
            </a:r>
          </a:p>
          <a:p>
            <a:r>
              <a:rPr lang="zh-CN" altLang="en-US" sz="100" dirty="0">
                <a:solidFill>
                  <a:srgbClr val="002060"/>
                </a:solidFill>
                <a:latin typeface="Calibri"/>
                <a:ea typeface="宋体"/>
              </a:rPr>
              <a:t>优秀</a:t>
            </a:r>
            <a:r>
              <a:rPr lang="en-US" altLang="zh-CN" sz="100" dirty="0">
                <a:solidFill>
                  <a:srgbClr val="002060"/>
                </a:solidFill>
                <a:latin typeface="Calibri"/>
                <a:ea typeface="宋体"/>
              </a:rPr>
              <a:t>PPT</a:t>
            </a:r>
            <a:r>
              <a:rPr lang="zh-CN" altLang="en-US" sz="100" dirty="0">
                <a:solidFill>
                  <a:srgbClr val="002060"/>
                </a:solidFill>
                <a:latin typeface="Calibri"/>
                <a:ea typeface="宋体"/>
              </a:rPr>
              <a:t>下载：</a:t>
            </a:r>
            <a:r>
              <a:rPr lang="en-US" altLang="zh-CN" sz="100" dirty="0">
                <a:solidFill>
                  <a:srgbClr val="002060"/>
                </a:solidFill>
                <a:latin typeface="Calibri"/>
                <a:ea typeface="宋体"/>
              </a:rPr>
              <a:t>www.1ppt.com/xiazai/        PPT</a:t>
            </a:r>
            <a:r>
              <a:rPr lang="zh-CN" altLang="en-US" sz="100" dirty="0">
                <a:solidFill>
                  <a:srgbClr val="002060"/>
                </a:solidFill>
                <a:latin typeface="Calibri"/>
                <a:ea typeface="宋体"/>
              </a:rPr>
              <a:t>教程： </a:t>
            </a:r>
            <a:r>
              <a:rPr lang="en-US" altLang="zh-CN" sz="100" dirty="0">
                <a:solidFill>
                  <a:srgbClr val="002060"/>
                </a:solidFill>
                <a:latin typeface="Calibri"/>
                <a:ea typeface="宋体"/>
              </a:rPr>
              <a:t>www.1ppt.com/powerpoint/      </a:t>
            </a:r>
          </a:p>
          <a:p>
            <a:r>
              <a:rPr lang="en-US" altLang="zh-CN" sz="100" dirty="0">
                <a:solidFill>
                  <a:srgbClr val="002060"/>
                </a:solidFill>
                <a:latin typeface="Calibri"/>
                <a:ea typeface="宋体"/>
              </a:rPr>
              <a:t>Word</a:t>
            </a:r>
            <a:r>
              <a:rPr lang="zh-CN" altLang="en-US" sz="100" dirty="0">
                <a:solidFill>
                  <a:srgbClr val="002060"/>
                </a:solidFill>
                <a:latin typeface="Calibri"/>
                <a:ea typeface="宋体"/>
              </a:rPr>
              <a:t>教程： </a:t>
            </a:r>
            <a:r>
              <a:rPr lang="en-US" altLang="zh-CN" sz="100" dirty="0">
                <a:solidFill>
                  <a:srgbClr val="002060"/>
                </a:solidFill>
                <a:latin typeface="Calibri"/>
                <a:ea typeface="宋体"/>
              </a:rPr>
              <a:t>www.1ppt.com/word/              Excel</a:t>
            </a:r>
            <a:r>
              <a:rPr lang="zh-CN" altLang="en-US" sz="100" dirty="0">
                <a:solidFill>
                  <a:srgbClr val="002060"/>
                </a:solidFill>
                <a:latin typeface="Calibri"/>
                <a:ea typeface="宋体"/>
              </a:rPr>
              <a:t>教程：</a:t>
            </a:r>
            <a:r>
              <a:rPr lang="en-US" altLang="zh-CN" sz="100" dirty="0">
                <a:solidFill>
                  <a:srgbClr val="002060"/>
                </a:solidFill>
                <a:latin typeface="Calibri"/>
                <a:ea typeface="宋体"/>
              </a:rPr>
              <a:t>www.1ppt.com/excel/  </a:t>
            </a:r>
          </a:p>
          <a:p>
            <a:r>
              <a:rPr lang="zh-CN" altLang="en-US" sz="100" dirty="0">
                <a:solidFill>
                  <a:srgbClr val="002060"/>
                </a:solidFill>
                <a:latin typeface="Calibri"/>
                <a:ea typeface="宋体"/>
              </a:rPr>
              <a:t>资料下载：</a:t>
            </a:r>
            <a:r>
              <a:rPr lang="en-US" altLang="zh-CN" sz="100" dirty="0">
                <a:solidFill>
                  <a:srgbClr val="002060"/>
                </a:solidFill>
                <a:latin typeface="Calibri"/>
                <a:ea typeface="宋体"/>
              </a:rPr>
              <a:t>www.1ppt.com/ziliao/                PPT</a:t>
            </a:r>
            <a:r>
              <a:rPr lang="zh-CN" altLang="en-US" sz="100" dirty="0">
                <a:solidFill>
                  <a:srgbClr val="002060"/>
                </a:solidFill>
                <a:latin typeface="Calibri"/>
                <a:ea typeface="宋体"/>
              </a:rPr>
              <a:t>课件下载：</a:t>
            </a:r>
            <a:r>
              <a:rPr lang="en-US" altLang="zh-CN" sz="100" dirty="0">
                <a:solidFill>
                  <a:srgbClr val="002060"/>
                </a:solidFill>
                <a:latin typeface="Calibri"/>
                <a:ea typeface="宋体"/>
              </a:rPr>
              <a:t>www.1ppt.com/kejian/ </a:t>
            </a:r>
          </a:p>
          <a:p>
            <a:r>
              <a:rPr lang="zh-CN" altLang="en-US" sz="100" dirty="0">
                <a:solidFill>
                  <a:srgbClr val="002060"/>
                </a:solidFill>
                <a:latin typeface="Calibri"/>
                <a:ea typeface="宋体"/>
              </a:rPr>
              <a:t>范文下载：</a:t>
            </a:r>
            <a:r>
              <a:rPr lang="en-US" altLang="zh-CN" sz="100" dirty="0">
                <a:solidFill>
                  <a:srgbClr val="002060"/>
                </a:solidFill>
                <a:latin typeface="Calibri"/>
                <a:ea typeface="宋体"/>
              </a:rPr>
              <a:t>www.1ppt.com/fanwen/             </a:t>
            </a:r>
            <a:r>
              <a:rPr lang="zh-CN" altLang="en-US" sz="100" dirty="0">
                <a:solidFill>
                  <a:srgbClr val="002060"/>
                </a:solidFill>
                <a:latin typeface="Calibri"/>
                <a:ea typeface="宋体"/>
              </a:rPr>
              <a:t>试卷下载：</a:t>
            </a:r>
            <a:r>
              <a:rPr lang="en-US" altLang="zh-CN" sz="100" dirty="0">
                <a:solidFill>
                  <a:srgbClr val="002060"/>
                </a:solidFill>
                <a:latin typeface="Calibri"/>
                <a:ea typeface="宋体"/>
              </a:rPr>
              <a:t>www.1ppt.com/shiti/  </a:t>
            </a:r>
          </a:p>
          <a:p>
            <a:r>
              <a:rPr lang="zh-CN" altLang="en-US" sz="100" dirty="0">
                <a:solidFill>
                  <a:srgbClr val="002060"/>
                </a:solidFill>
                <a:latin typeface="Calibri"/>
                <a:ea typeface="宋体"/>
              </a:rPr>
              <a:t>教案下载：</a:t>
            </a:r>
            <a:r>
              <a:rPr lang="en-US" altLang="zh-CN" sz="100" dirty="0">
                <a:solidFill>
                  <a:srgbClr val="002060"/>
                </a:solidFill>
                <a:latin typeface="Calibri"/>
                <a:ea typeface="宋体"/>
              </a:rPr>
              <a:t>www.1ppt.com/jiaoan/  </a:t>
            </a:r>
            <a:r>
              <a:rPr lang="en-US" altLang="zh-CN" sz="100" dirty="0" smtClean="0">
                <a:solidFill>
                  <a:srgbClr val="002060"/>
                </a:solidFill>
                <a:latin typeface="Calibri"/>
                <a:ea typeface="宋体"/>
              </a:rPr>
              <a:t>      </a:t>
            </a:r>
            <a:endParaRPr lang="en-US" altLang="zh-CN" sz="100" dirty="0">
              <a:solidFill>
                <a:srgbClr val="002060"/>
              </a:solidFill>
              <a:latin typeface="Calibri"/>
              <a:ea typeface="宋体"/>
            </a:endParaRPr>
          </a:p>
          <a:p>
            <a:r>
              <a:rPr lang="zh-CN" altLang="en-US" sz="100" dirty="0" smtClean="0">
                <a:solidFill>
                  <a:srgbClr val="002060"/>
                </a:solidFill>
                <a:latin typeface="Calibri"/>
                <a:ea typeface="宋体"/>
              </a:rPr>
              <a:t>字体下载：</a:t>
            </a:r>
            <a:r>
              <a:rPr lang="en-US" altLang="zh-CN" sz="100" dirty="0" smtClean="0">
                <a:solidFill>
                  <a:srgbClr val="002060"/>
                </a:solidFill>
                <a:latin typeface="Calibri"/>
                <a:ea typeface="宋体"/>
              </a:rPr>
              <a:t>www.1ppt.com/ziti/</a:t>
            </a:r>
            <a:endParaRPr lang="en-US" altLang="zh-CN" sz="100" dirty="0">
              <a:solidFill>
                <a:srgbClr val="002060"/>
              </a:solidFill>
              <a:latin typeface="Calibri"/>
              <a:ea typeface="宋体"/>
            </a:endParaRPr>
          </a:p>
          <a:p>
            <a:r>
              <a:rPr lang="en-US" altLang="zh-CN" sz="100" dirty="0">
                <a:solidFill>
                  <a:srgbClr val="002060"/>
                </a:solidFill>
                <a:latin typeface="Calibri"/>
                <a:ea typeface="宋体"/>
              </a:rPr>
              <a:t> </a:t>
            </a:r>
            <a:endParaRPr lang="zh-CN" altLang="en-US" sz="100" dirty="0">
              <a:solidFill>
                <a:srgbClr val="002060"/>
              </a:solidFill>
              <a:latin typeface="Calibri"/>
              <a:ea typeface="宋体"/>
            </a:endParaRPr>
          </a:p>
        </p:txBody>
      </p:sp>
    </p:spTree>
    <p:extLst>
      <p:ext uri="{BB962C8B-B14F-4D97-AF65-F5344CB8AC3E}">
        <p14:creationId xmlns:p14="http://schemas.microsoft.com/office/powerpoint/2010/main" val="9001623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04658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68359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53017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61366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51324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24737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8992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734607E-87A8-4A61-A092-181F296E928A}" type="datetimeFigureOut">
              <a:rPr lang="zh-CN" altLang="en-US" smtClean="0"/>
              <a:t>2018/9/10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04B2168-A788-4BC0-B40A-9C79B67E9B02}" type="slidenum">
              <a:rPr lang="zh-CN" altLang="en-US" smtClean="0"/>
              <a:t>‹#›</a:t>
            </a:fld>
            <a:endParaRPr lang="zh-CN" altLang="en-US"/>
          </a:p>
        </p:txBody>
      </p:sp>
    </p:spTree>
    <p:extLst>
      <p:ext uri="{BB962C8B-B14F-4D97-AF65-F5344CB8AC3E}">
        <p14:creationId xmlns:p14="http://schemas.microsoft.com/office/powerpoint/2010/main" val="27022752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5944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734785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067767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72798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0734607E-87A8-4A61-A092-181F296E928A}" type="datetimeFigureOut">
              <a:rPr lang="zh-CN" altLang="en-US" smtClean="0"/>
              <a:t>2018/9/10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04B2168-A788-4BC0-B40A-9C79B67E9B02}" type="slidenum">
              <a:rPr lang="zh-CN" altLang="en-US" smtClean="0"/>
              <a:t>‹#›</a:t>
            </a:fld>
            <a:endParaRPr lang="zh-CN" altLang="en-US"/>
          </a:p>
        </p:txBody>
      </p:sp>
    </p:spTree>
    <p:extLst>
      <p:ext uri="{BB962C8B-B14F-4D97-AF65-F5344CB8AC3E}">
        <p14:creationId xmlns:p14="http://schemas.microsoft.com/office/powerpoint/2010/main" val="32148421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0734607E-87A8-4A61-A092-181F296E928A}" type="datetimeFigureOut">
              <a:rPr lang="zh-CN" altLang="en-US" smtClean="0"/>
              <a:t>2018/9/10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04B2168-A788-4BC0-B40A-9C79B67E9B02}" type="slidenum">
              <a:rPr lang="zh-CN" altLang="en-US" smtClean="0"/>
              <a:t>‹#›</a:t>
            </a:fld>
            <a:endParaRPr lang="zh-CN" altLang="en-US"/>
          </a:p>
        </p:txBody>
      </p:sp>
    </p:spTree>
    <p:extLst>
      <p:ext uri="{BB962C8B-B14F-4D97-AF65-F5344CB8AC3E}">
        <p14:creationId xmlns:p14="http://schemas.microsoft.com/office/powerpoint/2010/main" val="7867949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0734607E-87A8-4A61-A092-181F296E928A}" type="datetimeFigureOut">
              <a:rPr lang="zh-CN" altLang="en-US" smtClean="0"/>
              <a:t>2018/9/10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04B2168-A788-4BC0-B40A-9C79B67E9B02}" type="slidenum">
              <a:rPr lang="zh-CN" altLang="en-US" smtClean="0"/>
              <a:t>‹#›</a:t>
            </a:fld>
            <a:endParaRPr lang="zh-CN" altLang="en-US"/>
          </a:p>
        </p:txBody>
      </p:sp>
    </p:spTree>
    <p:extLst>
      <p:ext uri="{BB962C8B-B14F-4D97-AF65-F5344CB8AC3E}">
        <p14:creationId xmlns:p14="http://schemas.microsoft.com/office/powerpoint/2010/main" val="5670692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0734607E-87A8-4A61-A092-181F296E928A}" type="datetimeFigureOut">
              <a:rPr lang="zh-CN" altLang="en-US" smtClean="0"/>
              <a:t>2018/9/10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04B2168-A788-4BC0-B40A-9C79B67E9B02}" type="slidenum">
              <a:rPr lang="zh-CN" altLang="en-US" smtClean="0"/>
              <a:t>‹#›</a:t>
            </a:fld>
            <a:endParaRPr lang="zh-CN" altLang="en-US"/>
          </a:p>
        </p:txBody>
      </p:sp>
    </p:spTree>
    <p:extLst>
      <p:ext uri="{BB962C8B-B14F-4D97-AF65-F5344CB8AC3E}">
        <p14:creationId xmlns:p14="http://schemas.microsoft.com/office/powerpoint/2010/main" val="16240173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734607E-87A8-4A61-A092-181F296E928A}" type="datetimeFigureOut">
              <a:rPr lang="zh-CN" altLang="en-US" smtClean="0"/>
              <a:t>2018/9/10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04B2168-A788-4BC0-B40A-9C79B67E9B02}" type="slidenum">
              <a:rPr lang="zh-CN" altLang="en-US" smtClean="0"/>
              <a:t>‹#›</a:t>
            </a:fld>
            <a:endParaRPr lang="zh-CN" altLang="en-US"/>
          </a:p>
        </p:txBody>
      </p:sp>
    </p:spTree>
    <p:extLst>
      <p:ext uri="{BB962C8B-B14F-4D97-AF65-F5344CB8AC3E}">
        <p14:creationId xmlns:p14="http://schemas.microsoft.com/office/powerpoint/2010/main" val="13887087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0734607E-87A8-4A61-A092-181F296E928A}" type="datetimeFigureOut">
              <a:rPr lang="zh-CN" altLang="en-US" smtClean="0"/>
              <a:t>2018/9/10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04B2168-A788-4BC0-B40A-9C79B67E9B02}" type="slidenum">
              <a:rPr lang="zh-CN" altLang="en-US" smtClean="0"/>
              <a:t>‹#›</a:t>
            </a:fld>
            <a:endParaRPr lang="zh-CN" altLang="en-US"/>
          </a:p>
        </p:txBody>
      </p:sp>
    </p:spTree>
    <p:extLst>
      <p:ext uri="{BB962C8B-B14F-4D97-AF65-F5344CB8AC3E}">
        <p14:creationId xmlns:p14="http://schemas.microsoft.com/office/powerpoint/2010/main" val="2816048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0734607E-87A8-4A61-A092-181F296E928A}" type="datetimeFigureOut">
              <a:rPr lang="zh-CN" altLang="en-US" smtClean="0"/>
              <a:t>2018/9/10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04B2168-A788-4BC0-B40A-9C79B67E9B02}" type="slidenum">
              <a:rPr lang="zh-CN" altLang="en-US" smtClean="0"/>
              <a:t>‹#›</a:t>
            </a:fld>
            <a:endParaRPr lang="zh-CN" altLang="en-US"/>
          </a:p>
        </p:txBody>
      </p:sp>
    </p:spTree>
    <p:extLst>
      <p:ext uri="{BB962C8B-B14F-4D97-AF65-F5344CB8AC3E}">
        <p14:creationId xmlns:p14="http://schemas.microsoft.com/office/powerpoint/2010/main" val="3723308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34607E-87A8-4A61-A092-181F296E928A}" type="datetimeFigureOut">
              <a:rPr lang="zh-CN" altLang="en-US" smtClean="0"/>
              <a:t>2018/9/10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4B2168-A788-4BC0-B40A-9C79B67E9B02}" type="slidenum">
              <a:rPr lang="zh-CN" altLang="en-US" smtClean="0"/>
              <a:t>‹#›</a:t>
            </a:fld>
            <a:endParaRPr lang="zh-CN" altLang="en-US"/>
          </a:p>
        </p:txBody>
      </p:sp>
    </p:spTree>
    <p:extLst>
      <p:ext uri="{BB962C8B-B14F-4D97-AF65-F5344CB8AC3E}">
        <p14:creationId xmlns:p14="http://schemas.microsoft.com/office/powerpoint/2010/main" val="35216850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2018/9/10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867090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7.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3.png"/><Relationship Id="rId7" Type="http://schemas.openxmlformats.org/officeDocument/2006/relationships/image" Target="../media/image21.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7.png"/><Relationship Id="rId4" Type="http://schemas.openxmlformats.org/officeDocument/2006/relationships/image" Target="../media/image5.png"/><Relationship Id="rId9" Type="http://schemas.openxmlformats.org/officeDocument/2006/relationships/image" Target="../media/image23.jpe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7.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6.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chart" Target="../charts/chart1.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3.png"/><Relationship Id="rId7"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图片 43" descr="图片包含 物体&#10;&#10;已生成高可信度的说明">
            <a:extLst>
              <a:ext uri="{FF2B5EF4-FFF2-40B4-BE49-F238E27FC236}">
                <a16:creationId xmlns="" xmlns:a16="http://schemas.microsoft.com/office/drawing/2014/main" id="{1840B903-F208-464B-B579-060E9A75BF1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69701" y="962457"/>
            <a:ext cx="1359817" cy="1359817"/>
          </a:xfrm>
          <a:prstGeom prst="rect">
            <a:avLst/>
          </a:prstGeom>
        </p:spPr>
      </p:pic>
      <p:pic>
        <p:nvPicPr>
          <p:cNvPr id="51" name="图片 50">
            <a:extLst>
              <a:ext uri="{FF2B5EF4-FFF2-40B4-BE49-F238E27FC236}">
                <a16:creationId xmlns="" xmlns:a16="http://schemas.microsoft.com/office/drawing/2014/main" id="{6D7F9DE5-F8AF-43BA-89B9-AE141D4DA33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4692720"/>
            <a:ext cx="12192000" cy="2146984"/>
          </a:xfrm>
          <a:prstGeom prst="rect">
            <a:avLst/>
          </a:prstGeom>
        </p:spPr>
      </p:pic>
      <p:pic>
        <p:nvPicPr>
          <p:cNvPr id="48" name="图片 47" descr="图片包含 物体&#10;&#10;已生成高可信度的说明">
            <a:extLst>
              <a:ext uri="{FF2B5EF4-FFF2-40B4-BE49-F238E27FC236}">
                <a16:creationId xmlns="" xmlns:a16="http://schemas.microsoft.com/office/drawing/2014/main" id="{95D81F4B-67E7-4396-8AA3-CFC74CC608A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06862" y="2876743"/>
            <a:ext cx="1359817" cy="1359817"/>
          </a:xfrm>
          <a:prstGeom prst="rect">
            <a:avLst/>
          </a:prstGeom>
        </p:spPr>
      </p:pic>
      <p:pic>
        <p:nvPicPr>
          <p:cNvPr id="45" name="图片 44" descr="图片包含 物体&#10;&#10;已生成高可信度的说明">
            <a:extLst>
              <a:ext uri="{FF2B5EF4-FFF2-40B4-BE49-F238E27FC236}">
                <a16:creationId xmlns="" xmlns:a16="http://schemas.microsoft.com/office/drawing/2014/main" id="{81E375D0-2C64-48AA-B912-034EA9DB248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304906" y="3338770"/>
            <a:ext cx="1359817" cy="1359817"/>
          </a:xfrm>
          <a:prstGeom prst="rect">
            <a:avLst/>
          </a:prstGeom>
        </p:spPr>
      </p:pic>
      <p:pic>
        <p:nvPicPr>
          <p:cNvPr id="18" name="图片 17">
            <a:extLst>
              <a:ext uri="{FF2B5EF4-FFF2-40B4-BE49-F238E27FC236}">
                <a16:creationId xmlns="" xmlns:a16="http://schemas.microsoft.com/office/drawing/2014/main" id="{FBDBE40E-711A-4E84-B860-7CAD3D744F1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886261" y="1491323"/>
            <a:ext cx="7726696" cy="3782576"/>
          </a:xfrm>
          <a:prstGeom prst="rect">
            <a:avLst/>
          </a:prstGeom>
        </p:spPr>
      </p:pic>
      <p:pic>
        <p:nvPicPr>
          <p:cNvPr id="13" name="图片 12" descr="图片包含 物体&#10;&#10;已生成高可信度的说明">
            <a:extLst>
              <a:ext uri="{FF2B5EF4-FFF2-40B4-BE49-F238E27FC236}">
                <a16:creationId xmlns="" xmlns:a16="http://schemas.microsoft.com/office/drawing/2014/main" id="{F96CFCA8-A1CD-4B78-9C57-B55733F73F1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55920" y="-1248268"/>
            <a:ext cx="1359817" cy="1359817"/>
          </a:xfrm>
          <a:prstGeom prst="rect">
            <a:avLst/>
          </a:prstGeom>
        </p:spPr>
      </p:pic>
      <p:pic>
        <p:nvPicPr>
          <p:cNvPr id="32" name="图片 31" descr="图片包含 物体&#10;&#10;已生成高可信度的说明">
            <a:extLst>
              <a:ext uri="{FF2B5EF4-FFF2-40B4-BE49-F238E27FC236}">
                <a16:creationId xmlns="" xmlns:a16="http://schemas.microsoft.com/office/drawing/2014/main" id="{18BA0D73-9DAC-4BB3-BA84-5AD45B531F3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49637" y="-2082149"/>
            <a:ext cx="1359817" cy="1359817"/>
          </a:xfrm>
          <a:prstGeom prst="rect">
            <a:avLst/>
          </a:prstGeom>
        </p:spPr>
      </p:pic>
      <p:pic>
        <p:nvPicPr>
          <p:cNvPr id="33" name="图片 32" descr="图片包含 物体&#10;&#10;已生成高可信度的说明">
            <a:extLst>
              <a:ext uri="{FF2B5EF4-FFF2-40B4-BE49-F238E27FC236}">
                <a16:creationId xmlns="" xmlns:a16="http://schemas.microsoft.com/office/drawing/2014/main" id="{1340A41B-61DB-409B-8CE2-468B36C2899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253192" y="-2129447"/>
            <a:ext cx="1359817" cy="1359817"/>
          </a:xfrm>
          <a:prstGeom prst="rect">
            <a:avLst/>
          </a:prstGeom>
        </p:spPr>
      </p:pic>
      <p:pic>
        <p:nvPicPr>
          <p:cNvPr id="34" name="图片 33" descr="图片包含 物体&#10;&#10;已生成高可信度的说明">
            <a:extLst>
              <a:ext uri="{FF2B5EF4-FFF2-40B4-BE49-F238E27FC236}">
                <a16:creationId xmlns="" xmlns:a16="http://schemas.microsoft.com/office/drawing/2014/main" id="{2F4F1364-AAE1-4822-84CA-A2EDE04B3AC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62770" y="-1295567"/>
            <a:ext cx="1359817" cy="1359817"/>
          </a:xfrm>
          <a:prstGeom prst="rect">
            <a:avLst/>
          </a:prstGeom>
        </p:spPr>
      </p:pic>
      <p:pic>
        <p:nvPicPr>
          <p:cNvPr id="35" name="图片 34" descr="图片包含 物体&#10;&#10;已生成高可信度的说明">
            <a:extLst>
              <a:ext uri="{FF2B5EF4-FFF2-40B4-BE49-F238E27FC236}">
                <a16:creationId xmlns="" xmlns:a16="http://schemas.microsoft.com/office/drawing/2014/main" id="{02F52EEC-B7B3-405A-9677-CD1DB76C6CB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518161" y="-1348903"/>
            <a:ext cx="1359817" cy="1359817"/>
          </a:xfrm>
          <a:prstGeom prst="rect">
            <a:avLst/>
          </a:prstGeom>
        </p:spPr>
      </p:pic>
      <p:pic>
        <p:nvPicPr>
          <p:cNvPr id="36" name="图片 35" descr="图片包含 物体&#10;&#10;已生成高可信度的说明">
            <a:extLst>
              <a:ext uri="{FF2B5EF4-FFF2-40B4-BE49-F238E27FC236}">
                <a16:creationId xmlns="" xmlns:a16="http://schemas.microsoft.com/office/drawing/2014/main" id="{78111EF1-13E1-4443-80DA-7DB30E4E78A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063951" y="-2129447"/>
            <a:ext cx="1359817" cy="1359817"/>
          </a:xfrm>
          <a:prstGeom prst="rect">
            <a:avLst/>
          </a:prstGeom>
        </p:spPr>
      </p:pic>
      <p:pic>
        <p:nvPicPr>
          <p:cNvPr id="37" name="图片 36" descr="图片包含 物体&#10;&#10;已生成高可信度的说明">
            <a:extLst>
              <a:ext uri="{FF2B5EF4-FFF2-40B4-BE49-F238E27FC236}">
                <a16:creationId xmlns="" xmlns:a16="http://schemas.microsoft.com/office/drawing/2014/main" id="{FB3C9D6C-7FA0-4AE6-A79E-2F7CCBA5E9E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93975" y="-1928177"/>
            <a:ext cx="1359817" cy="1359817"/>
          </a:xfrm>
          <a:prstGeom prst="rect">
            <a:avLst/>
          </a:prstGeom>
        </p:spPr>
      </p:pic>
      <p:pic>
        <p:nvPicPr>
          <p:cNvPr id="38" name="图片 37" descr="图片包含 物体&#10;&#10;已生成高可信度的说明">
            <a:extLst>
              <a:ext uri="{FF2B5EF4-FFF2-40B4-BE49-F238E27FC236}">
                <a16:creationId xmlns="" xmlns:a16="http://schemas.microsoft.com/office/drawing/2014/main" id="{5D93C7EB-652F-49E2-9D79-97B786BA667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95199" y="-1359817"/>
            <a:ext cx="1359817" cy="1359817"/>
          </a:xfrm>
          <a:prstGeom prst="rect">
            <a:avLst/>
          </a:prstGeom>
        </p:spPr>
      </p:pic>
      <p:pic>
        <p:nvPicPr>
          <p:cNvPr id="39" name="图片 38" descr="图片包含 物体&#10;&#10;已生成高可信度的说明">
            <a:extLst>
              <a:ext uri="{FF2B5EF4-FFF2-40B4-BE49-F238E27FC236}">
                <a16:creationId xmlns="" xmlns:a16="http://schemas.microsoft.com/office/drawing/2014/main" id="{1EE8B056-A942-4D04-BD0F-F9DD1AB9995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32177" y="-1681423"/>
            <a:ext cx="1359817" cy="1359817"/>
          </a:xfrm>
          <a:prstGeom prst="rect">
            <a:avLst/>
          </a:prstGeom>
        </p:spPr>
      </p:pic>
      <p:pic>
        <p:nvPicPr>
          <p:cNvPr id="40" name="图片 39" descr="图片包含 物体&#10;&#10;已生成高可信度的说明">
            <a:extLst>
              <a:ext uri="{FF2B5EF4-FFF2-40B4-BE49-F238E27FC236}">
                <a16:creationId xmlns="" xmlns:a16="http://schemas.microsoft.com/office/drawing/2014/main" id="{B1B001C0-BF79-4AD6-A439-657C89F1152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384966" y="-1521531"/>
            <a:ext cx="1359817" cy="1359817"/>
          </a:xfrm>
          <a:prstGeom prst="rect">
            <a:avLst/>
          </a:prstGeom>
        </p:spPr>
      </p:pic>
      <p:pic>
        <p:nvPicPr>
          <p:cNvPr id="41" name="图片 40" descr="图片包含 物体&#10;&#10;已生成高可信度的说明">
            <a:extLst>
              <a:ext uri="{FF2B5EF4-FFF2-40B4-BE49-F238E27FC236}">
                <a16:creationId xmlns="" xmlns:a16="http://schemas.microsoft.com/office/drawing/2014/main" id="{7EA136CB-FC96-4B48-8283-3AA36BE4439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985723" y="-1348903"/>
            <a:ext cx="1359817" cy="1359817"/>
          </a:xfrm>
          <a:prstGeom prst="rect">
            <a:avLst/>
          </a:prstGeom>
        </p:spPr>
      </p:pic>
      <p:pic>
        <p:nvPicPr>
          <p:cNvPr id="42" name="图片 41" descr="图片包含 物体&#10;&#10;已生成高可信度的说明">
            <a:extLst>
              <a:ext uri="{FF2B5EF4-FFF2-40B4-BE49-F238E27FC236}">
                <a16:creationId xmlns="" xmlns:a16="http://schemas.microsoft.com/office/drawing/2014/main" id="{23D16F58-0FFD-4F4C-8D19-0E978FB37F9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892751" y="-1777515"/>
            <a:ext cx="1359817" cy="1359817"/>
          </a:xfrm>
          <a:prstGeom prst="rect">
            <a:avLst/>
          </a:prstGeom>
        </p:spPr>
      </p:pic>
      <p:pic>
        <p:nvPicPr>
          <p:cNvPr id="43" name="图片 42" descr="图片包含 物体&#10;&#10;已生成高可信度的说明">
            <a:extLst>
              <a:ext uri="{FF2B5EF4-FFF2-40B4-BE49-F238E27FC236}">
                <a16:creationId xmlns="" xmlns:a16="http://schemas.microsoft.com/office/drawing/2014/main" id="{B19C896C-E379-4CC0-BA53-6FCB6B09011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34101" y="1372158"/>
            <a:ext cx="1359817" cy="1359817"/>
          </a:xfrm>
          <a:prstGeom prst="rect">
            <a:avLst/>
          </a:prstGeom>
        </p:spPr>
      </p:pic>
      <p:pic>
        <p:nvPicPr>
          <p:cNvPr id="46" name="图片 45" descr="图片包含 物体&#10;&#10;已生成高可信度的说明">
            <a:extLst>
              <a:ext uri="{FF2B5EF4-FFF2-40B4-BE49-F238E27FC236}">
                <a16:creationId xmlns="" xmlns:a16="http://schemas.microsoft.com/office/drawing/2014/main" id="{A74DFA76-B440-4D50-BEFA-38A6FACF4A8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12972" y="3763986"/>
            <a:ext cx="1359817" cy="1359817"/>
          </a:xfrm>
          <a:prstGeom prst="rect">
            <a:avLst/>
          </a:prstGeom>
        </p:spPr>
      </p:pic>
      <p:pic>
        <p:nvPicPr>
          <p:cNvPr id="47" name="图片 46" descr="图片包含 物体&#10;&#10;已生成高可信度的说明">
            <a:extLst>
              <a:ext uri="{FF2B5EF4-FFF2-40B4-BE49-F238E27FC236}">
                <a16:creationId xmlns="" xmlns:a16="http://schemas.microsoft.com/office/drawing/2014/main" id="{2D0F2EFB-D814-445A-8BB5-C49D067726E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04271" y="3146347"/>
            <a:ext cx="1359817" cy="1359817"/>
          </a:xfrm>
          <a:prstGeom prst="rect">
            <a:avLst/>
          </a:prstGeom>
        </p:spPr>
      </p:pic>
      <p:pic>
        <p:nvPicPr>
          <p:cNvPr id="16" name="图片 15">
            <a:extLst>
              <a:ext uri="{FF2B5EF4-FFF2-40B4-BE49-F238E27FC236}">
                <a16:creationId xmlns="" xmlns:a16="http://schemas.microsoft.com/office/drawing/2014/main" id="{FD304EBF-B3CA-4C30-B2D1-222BA2DEF152}"/>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266626" y="24842"/>
            <a:ext cx="3278370" cy="3492477"/>
          </a:xfrm>
          <a:prstGeom prst="rect">
            <a:avLst/>
          </a:prstGeom>
        </p:spPr>
      </p:pic>
      <p:pic>
        <p:nvPicPr>
          <p:cNvPr id="49" name="图片 48">
            <a:extLst>
              <a:ext uri="{FF2B5EF4-FFF2-40B4-BE49-F238E27FC236}">
                <a16:creationId xmlns="" xmlns:a16="http://schemas.microsoft.com/office/drawing/2014/main" id="{7441ED60-D3FC-47F4-AB5C-98593923D154}"/>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5217341" y="589923"/>
            <a:ext cx="1835316" cy="2748847"/>
          </a:xfrm>
          <a:prstGeom prst="rect">
            <a:avLst/>
          </a:prstGeom>
        </p:spPr>
      </p:pic>
      <p:pic>
        <p:nvPicPr>
          <p:cNvPr id="50" name="图片 49">
            <a:extLst>
              <a:ext uri="{FF2B5EF4-FFF2-40B4-BE49-F238E27FC236}">
                <a16:creationId xmlns="" xmlns:a16="http://schemas.microsoft.com/office/drawing/2014/main" id="{F4B8696F-9960-494B-8B6F-CAB69BF8D7C7}"/>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7829545" y="10753"/>
            <a:ext cx="4108961" cy="2647427"/>
          </a:xfrm>
          <a:prstGeom prst="rect">
            <a:avLst/>
          </a:prstGeom>
        </p:spPr>
      </p:pic>
    </p:spTree>
    <p:extLst>
      <p:ext uri="{BB962C8B-B14F-4D97-AF65-F5344CB8AC3E}">
        <p14:creationId xmlns:p14="http://schemas.microsoft.com/office/powerpoint/2010/main" val="225177596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withEffect">
                                  <p:stCondLst>
                                    <p:cond delay="0"/>
                                  </p:stCondLst>
                                  <p:childTnLst>
                                    <p:animMotion origin="layout" path="M -0.04284 0.07546 L -0.69662 1.01481 " pathEditMode="relative" rAng="0" ptsTypes="AA">
                                      <p:cBhvr>
                                        <p:cTn id="6" dur="5000" fill="hold"/>
                                        <p:tgtEl>
                                          <p:spTgt spid="13"/>
                                        </p:tgtEl>
                                        <p:attrNameLst>
                                          <p:attrName>ppt_x</p:attrName>
                                          <p:attrName>ppt_y</p:attrName>
                                        </p:attrNameLst>
                                      </p:cBhvr>
                                      <p:rCtr x="-32695" y="46968"/>
                                    </p:animMotion>
                                  </p:childTnLst>
                                </p:cTn>
                              </p:par>
                              <p:par>
                                <p:cTn id="7" presetID="42" presetClass="path" presetSubtype="0" accel="50000" decel="50000" fill="hold" nodeType="withEffect">
                                  <p:stCondLst>
                                    <p:cond delay="0"/>
                                  </p:stCondLst>
                                  <p:childTnLst>
                                    <p:animMotion origin="layout" path="M -0.04284 0.07546 L -0.75352 1.14074 " pathEditMode="relative" rAng="0" ptsTypes="AA">
                                      <p:cBhvr>
                                        <p:cTn id="8" dur="3000" fill="hold"/>
                                        <p:tgtEl>
                                          <p:spTgt spid="32"/>
                                        </p:tgtEl>
                                        <p:attrNameLst>
                                          <p:attrName>ppt_x</p:attrName>
                                          <p:attrName>ppt_y</p:attrName>
                                        </p:attrNameLst>
                                      </p:cBhvr>
                                      <p:rCtr x="-35534" y="53264"/>
                                    </p:animMotion>
                                  </p:childTnLst>
                                </p:cTn>
                              </p:par>
                              <p:par>
                                <p:cTn id="9" presetID="42" presetClass="path" presetSubtype="0" accel="50000" decel="50000" fill="hold" nodeType="withEffect">
                                  <p:stCondLst>
                                    <p:cond delay="0"/>
                                  </p:stCondLst>
                                  <p:childTnLst>
                                    <p:animMotion origin="layout" path="M -0.04283 0.07546 L -0.85416 1.28912 " pathEditMode="relative" rAng="0" ptsTypes="AA">
                                      <p:cBhvr>
                                        <p:cTn id="10" dur="2000" fill="hold"/>
                                        <p:tgtEl>
                                          <p:spTgt spid="33"/>
                                        </p:tgtEl>
                                        <p:attrNameLst>
                                          <p:attrName>ppt_x</p:attrName>
                                          <p:attrName>ppt_y</p:attrName>
                                        </p:attrNameLst>
                                      </p:cBhvr>
                                      <p:rCtr x="-40573" y="60671"/>
                                    </p:animMotion>
                                  </p:childTnLst>
                                </p:cTn>
                              </p:par>
                              <p:par>
                                <p:cTn id="11" presetID="42" presetClass="path" presetSubtype="0" accel="50000" decel="50000" fill="hold" nodeType="withEffect">
                                  <p:stCondLst>
                                    <p:cond delay="0"/>
                                  </p:stCondLst>
                                  <p:childTnLst>
                                    <p:animMotion origin="layout" path="M -0.04284 0.07546 L -0.81823 1.20902 " pathEditMode="relative" rAng="0" ptsTypes="AA">
                                      <p:cBhvr>
                                        <p:cTn id="12" dur="6000" fill="hold"/>
                                        <p:tgtEl>
                                          <p:spTgt spid="34"/>
                                        </p:tgtEl>
                                        <p:attrNameLst>
                                          <p:attrName>ppt_x</p:attrName>
                                          <p:attrName>ppt_y</p:attrName>
                                        </p:attrNameLst>
                                      </p:cBhvr>
                                      <p:rCtr x="-38776" y="56667"/>
                                    </p:animMotion>
                                  </p:childTnLst>
                                </p:cTn>
                              </p:par>
                              <p:par>
                                <p:cTn id="13" presetID="42" presetClass="path" presetSubtype="0" accel="50000" decel="50000" fill="hold" nodeType="withEffect">
                                  <p:stCondLst>
                                    <p:cond delay="0"/>
                                  </p:stCondLst>
                                  <p:childTnLst>
                                    <p:animMotion origin="layout" path="M -0.04284 0.07546 L -0.85703 1.29305 " pathEditMode="relative" rAng="0" ptsTypes="AA">
                                      <p:cBhvr>
                                        <p:cTn id="14" dur="4000" fill="hold"/>
                                        <p:tgtEl>
                                          <p:spTgt spid="35"/>
                                        </p:tgtEl>
                                        <p:attrNameLst>
                                          <p:attrName>ppt_x</p:attrName>
                                          <p:attrName>ppt_y</p:attrName>
                                        </p:attrNameLst>
                                      </p:cBhvr>
                                      <p:rCtr x="-40716" y="60880"/>
                                    </p:animMotion>
                                  </p:childTnLst>
                                </p:cTn>
                              </p:par>
                              <p:par>
                                <p:cTn id="15" presetID="42" presetClass="path" presetSubtype="0" accel="50000" decel="50000" fill="hold" nodeType="withEffect">
                                  <p:stCondLst>
                                    <p:cond delay="0"/>
                                  </p:stCondLst>
                                  <p:childTnLst>
                                    <p:animMotion origin="layout" path="M -0.04284 0.07546 L -0.85416 1.28912 " pathEditMode="relative" rAng="0" ptsTypes="AA">
                                      <p:cBhvr>
                                        <p:cTn id="16" dur="1300" fill="hold"/>
                                        <p:tgtEl>
                                          <p:spTgt spid="36"/>
                                        </p:tgtEl>
                                        <p:attrNameLst>
                                          <p:attrName>ppt_x</p:attrName>
                                          <p:attrName>ppt_y</p:attrName>
                                        </p:attrNameLst>
                                      </p:cBhvr>
                                      <p:rCtr x="-40573" y="60671"/>
                                    </p:animMotion>
                                  </p:childTnLst>
                                </p:cTn>
                              </p:par>
                              <p:par>
                                <p:cTn id="17" presetID="42" presetClass="path" presetSubtype="0" accel="50000" decel="50000" fill="hold" nodeType="withEffect">
                                  <p:stCondLst>
                                    <p:cond delay="0"/>
                                  </p:stCondLst>
                                  <p:childTnLst>
                                    <p:animMotion origin="layout" path="M -0.04284 0.07546 L -0.69661 1.01481 " pathEditMode="relative" rAng="0" ptsTypes="AA">
                                      <p:cBhvr>
                                        <p:cTn id="18" dur="500" fill="hold"/>
                                        <p:tgtEl>
                                          <p:spTgt spid="37"/>
                                        </p:tgtEl>
                                        <p:attrNameLst>
                                          <p:attrName>ppt_x</p:attrName>
                                          <p:attrName>ppt_y</p:attrName>
                                        </p:attrNameLst>
                                      </p:cBhvr>
                                      <p:rCtr x="-32695" y="46968"/>
                                    </p:animMotion>
                                  </p:childTnLst>
                                </p:cTn>
                              </p:par>
                              <p:par>
                                <p:cTn id="19" presetID="42" presetClass="path" presetSubtype="0" accel="50000" decel="50000" fill="hold" nodeType="withEffect">
                                  <p:stCondLst>
                                    <p:cond delay="0"/>
                                  </p:stCondLst>
                                  <p:childTnLst>
                                    <p:animMotion origin="layout" path="M -0.04284 0.07546 L -0.75351 1.14074 " pathEditMode="relative" rAng="0" ptsTypes="AA">
                                      <p:cBhvr>
                                        <p:cTn id="20" dur="2250" fill="hold"/>
                                        <p:tgtEl>
                                          <p:spTgt spid="38"/>
                                        </p:tgtEl>
                                        <p:attrNameLst>
                                          <p:attrName>ppt_x</p:attrName>
                                          <p:attrName>ppt_y</p:attrName>
                                        </p:attrNameLst>
                                      </p:cBhvr>
                                      <p:rCtr x="-35534" y="53264"/>
                                    </p:animMotion>
                                  </p:childTnLst>
                                </p:cTn>
                              </p:par>
                              <p:par>
                                <p:cTn id="21" presetID="42" presetClass="path" presetSubtype="0" accel="50000" decel="50000" fill="hold" nodeType="withEffect">
                                  <p:stCondLst>
                                    <p:cond delay="0"/>
                                  </p:stCondLst>
                                  <p:childTnLst>
                                    <p:animMotion origin="layout" path="M -0.04283 0.07546 L -0.85416 1.28912 " pathEditMode="relative" rAng="0" ptsTypes="AA">
                                      <p:cBhvr>
                                        <p:cTn id="22" dur="1000" fill="hold"/>
                                        <p:tgtEl>
                                          <p:spTgt spid="39"/>
                                        </p:tgtEl>
                                        <p:attrNameLst>
                                          <p:attrName>ppt_x</p:attrName>
                                          <p:attrName>ppt_y</p:attrName>
                                        </p:attrNameLst>
                                      </p:cBhvr>
                                      <p:rCtr x="-40573" y="60671"/>
                                    </p:animMotion>
                                  </p:childTnLst>
                                </p:cTn>
                              </p:par>
                              <p:par>
                                <p:cTn id="23" presetID="42" presetClass="path" presetSubtype="0" accel="50000" decel="50000" fill="hold" nodeType="withEffect">
                                  <p:stCondLst>
                                    <p:cond delay="0"/>
                                  </p:stCondLst>
                                  <p:childTnLst>
                                    <p:animMotion origin="layout" path="M -0.04284 0.07547 L -0.81823 1.20903 " pathEditMode="relative" rAng="0" ptsTypes="AA">
                                      <p:cBhvr>
                                        <p:cTn id="24" dur="2250" fill="hold"/>
                                        <p:tgtEl>
                                          <p:spTgt spid="40"/>
                                        </p:tgtEl>
                                        <p:attrNameLst>
                                          <p:attrName>ppt_x</p:attrName>
                                          <p:attrName>ppt_y</p:attrName>
                                        </p:attrNameLst>
                                      </p:cBhvr>
                                      <p:rCtr x="-38776" y="56667"/>
                                    </p:animMotion>
                                  </p:childTnLst>
                                </p:cTn>
                              </p:par>
                              <p:par>
                                <p:cTn id="25" presetID="42" presetClass="path" presetSubtype="0" accel="50000" decel="50000" fill="hold" nodeType="withEffect">
                                  <p:stCondLst>
                                    <p:cond delay="0"/>
                                  </p:stCondLst>
                                  <p:childTnLst>
                                    <p:animMotion origin="layout" path="M -0.04284 0.07546 L -0.85703 1.29305 " pathEditMode="relative" rAng="0" ptsTypes="AA">
                                      <p:cBhvr>
                                        <p:cTn id="26" dur="3250" fill="hold"/>
                                        <p:tgtEl>
                                          <p:spTgt spid="41"/>
                                        </p:tgtEl>
                                        <p:attrNameLst>
                                          <p:attrName>ppt_x</p:attrName>
                                          <p:attrName>ppt_y</p:attrName>
                                        </p:attrNameLst>
                                      </p:cBhvr>
                                      <p:rCtr x="-40716" y="60880"/>
                                    </p:animMotion>
                                  </p:childTnLst>
                                </p:cTn>
                              </p:par>
                              <p:par>
                                <p:cTn id="27" presetID="42" presetClass="path" presetSubtype="0" accel="50000" decel="50000" fill="hold" nodeType="withEffect">
                                  <p:stCondLst>
                                    <p:cond delay="0"/>
                                  </p:stCondLst>
                                  <p:childTnLst>
                                    <p:animMotion origin="layout" path="M -0.04284 0.07546 L -0.85416 1.28912 " pathEditMode="relative" rAng="0" ptsTypes="AA">
                                      <p:cBhvr>
                                        <p:cTn id="28" dur="10" fill="hold"/>
                                        <p:tgtEl>
                                          <p:spTgt spid="42"/>
                                        </p:tgtEl>
                                        <p:attrNameLst>
                                          <p:attrName>ppt_x</p:attrName>
                                          <p:attrName>ppt_y</p:attrName>
                                        </p:attrNameLst>
                                      </p:cBhvr>
                                      <p:rCtr x="-40573" y="60671"/>
                                    </p:animMotion>
                                  </p:childTnLst>
                                </p:cTn>
                              </p:par>
                              <p:par>
                                <p:cTn id="29" presetID="42" presetClass="path" presetSubtype="0" accel="50000" decel="50000" fill="hold" nodeType="withEffect">
                                  <p:stCondLst>
                                    <p:cond delay="0"/>
                                  </p:stCondLst>
                                  <p:childTnLst>
                                    <p:animMotion origin="layout" path="M -0.04283 0.07547 L -0.69661 1.01482 " pathEditMode="relative" rAng="0" ptsTypes="AA">
                                      <p:cBhvr>
                                        <p:cTn id="30" dur="1500" fill="hold"/>
                                        <p:tgtEl>
                                          <p:spTgt spid="43"/>
                                        </p:tgtEl>
                                        <p:attrNameLst>
                                          <p:attrName>ppt_x</p:attrName>
                                          <p:attrName>ppt_y</p:attrName>
                                        </p:attrNameLst>
                                      </p:cBhvr>
                                      <p:rCtr x="-32682" y="46968"/>
                                    </p:animMotion>
                                  </p:childTnLst>
                                </p:cTn>
                              </p:par>
                              <p:par>
                                <p:cTn id="31" presetID="42" presetClass="path" presetSubtype="0" accel="50000" decel="50000" fill="hold" nodeType="withEffect">
                                  <p:stCondLst>
                                    <p:cond delay="0"/>
                                  </p:stCondLst>
                                  <p:childTnLst>
                                    <p:animMotion origin="layout" path="M -0.04283 0.07546 L -0.75351 1.14074 " pathEditMode="relative" rAng="0" ptsTypes="AA">
                                      <p:cBhvr>
                                        <p:cTn id="32" dur="1500" fill="hold"/>
                                        <p:tgtEl>
                                          <p:spTgt spid="44"/>
                                        </p:tgtEl>
                                        <p:attrNameLst>
                                          <p:attrName>ppt_x</p:attrName>
                                          <p:attrName>ppt_y</p:attrName>
                                        </p:attrNameLst>
                                      </p:cBhvr>
                                      <p:rCtr x="-35534" y="53264"/>
                                    </p:animMotion>
                                  </p:childTnLst>
                                </p:cTn>
                              </p:par>
                              <p:par>
                                <p:cTn id="33" presetID="42" presetClass="path" presetSubtype="0" accel="50000" decel="50000" fill="hold" nodeType="withEffect">
                                  <p:stCondLst>
                                    <p:cond delay="0"/>
                                  </p:stCondLst>
                                  <p:childTnLst>
                                    <p:animMotion origin="layout" path="M -0.04283 0.07546 L -0.85416 1.28912 " pathEditMode="relative" rAng="0" ptsTypes="AA">
                                      <p:cBhvr>
                                        <p:cTn id="34" dur="1500" fill="hold"/>
                                        <p:tgtEl>
                                          <p:spTgt spid="45"/>
                                        </p:tgtEl>
                                        <p:attrNameLst>
                                          <p:attrName>ppt_x</p:attrName>
                                          <p:attrName>ppt_y</p:attrName>
                                        </p:attrNameLst>
                                      </p:cBhvr>
                                      <p:rCtr x="-40560" y="60671"/>
                                    </p:animMotion>
                                  </p:childTnLst>
                                </p:cTn>
                              </p:par>
                              <p:par>
                                <p:cTn id="35" presetID="42" presetClass="path" presetSubtype="0" accel="50000" decel="50000" fill="hold" nodeType="withEffect">
                                  <p:stCondLst>
                                    <p:cond delay="0"/>
                                  </p:stCondLst>
                                  <p:childTnLst>
                                    <p:animMotion origin="layout" path="M -0.04284 0.07546 L -0.81823 1.20902 " pathEditMode="relative" rAng="0" ptsTypes="AA">
                                      <p:cBhvr>
                                        <p:cTn id="36" dur="1500" fill="hold"/>
                                        <p:tgtEl>
                                          <p:spTgt spid="46"/>
                                        </p:tgtEl>
                                        <p:attrNameLst>
                                          <p:attrName>ppt_x</p:attrName>
                                          <p:attrName>ppt_y</p:attrName>
                                        </p:attrNameLst>
                                      </p:cBhvr>
                                      <p:rCtr x="-38763" y="56667"/>
                                    </p:animMotion>
                                  </p:childTnLst>
                                </p:cTn>
                              </p:par>
                              <p:par>
                                <p:cTn id="37" presetID="42" presetClass="path" presetSubtype="0" accel="50000" decel="50000" fill="hold" nodeType="withEffect">
                                  <p:stCondLst>
                                    <p:cond delay="0"/>
                                  </p:stCondLst>
                                  <p:childTnLst>
                                    <p:animMotion origin="layout" path="M -0.04284 0.07546 L -0.85703 1.29306 " pathEditMode="relative" rAng="0" ptsTypes="AA">
                                      <p:cBhvr>
                                        <p:cTn id="38" dur="1500" fill="hold"/>
                                        <p:tgtEl>
                                          <p:spTgt spid="47"/>
                                        </p:tgtEl>
                                        <p:attrNameLst>
                                          <p:attrName>ppt_x</p:attrName>
                                          <p:attrName>ppt_y</p:attrName>
                                        </p:attrNameLst>
                                      </p:cBhvr>
                                      <p:rCtr x="-40716" y="60880"/>
                                    </p:animMotion>
                                  </p:childTnLst>
                                </p:cTn>
                              </p:par>
                              <p:par>
                                <p:cTn id="39" presetID="42" presetClass="path" presetSubtype="0" accel="50000" decel="50000" fill="hold" nodeType="withEffect">
                                  <p:stCondLst>
                                    <p:cond delay="0"/>
                                  </p:stCondLst>
                                  <p:childTnLst>
                                    <p:animMotion origin="layout" path="M -0.04284 0.07546 L -0.85417 1.28912 " pathEditMode="relative" rAng="0" ptsTypes="AA">
                                      <p:cBhvr>
                                        <p:cTn id="40" dur="1500" fill="hold"/>
                                        <p:tgtEl>
                                          <p:spTgt spid="48"/>
                                        </p:tgtEl>
                                        <p:attrNameLst>
                                          <p:attrName>ppt_x</p:attrName>
                                          <p:attrName>ppt_y</p:attrName>
                                        </p:attrNameLst>
                                      </p:cBhvr>
                                      <p:rCtr x="-40573" y="60671"/>
                                    </p:animMotion>
                                  </p:childTnLst>
                                </p:cTn>
                              </p:par>
                              <p:par>
                                <p:cTn id="41" presetID="47" presetClass="entr" presetSubtype="0" fill="hold" nodeType="withEffect">
                                  <p:stCondLst>
                                    <p:cond delay="125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4000"/>
                                        <p:tgtEl>
                                          <p:spTgt spid="16"/>
                                        </p:tgtEl>
                                      </p:cBhvr>
                                    </p:animEffect>
                                    <p:anim calcmode="lin" valueType="num">
                                      <p:cBhvr>
                                        <p:cTn id="44" dur="4000" fill="hold"/>
                                        <p:tgtEl>
                                          <p:spTgt spid="16"/>
                                        </p:tgtEl>
                                        <p:attrNameLst>
                                          <p:attrName>ppt_x</p:attrName>
                                        </p:attrNameLst>
                                      </p:cBhvr>
                                      <p:tavLst>
                                        <p:tav tm="0">
                                          <p:val>
                                            <p:strVal val="#ppt_x"/>
                                          </p:val>
                                        </p:tav>
                                        <p:tav tm="100000">
                                          <p:val>
                                            <p:strVal val="#ppt_x"/>
                                          </p:val>
                                        </p:tav>
                                      </p:tavLst>
                                    </p:anim>
                                    <p:anim calcmode="lin" valueType="num">
                                      <p:cBhvr>
                                        <p:cTn id="45" dur="4000" fill="hold"/>
                                        <p:tgtEl>
                                          <p:spTgt spid="16"/>
                                        </p:tgtEl>
                                        <p:attrNameLst>
                                          <p:attrName>ppt_y</p:attrName>
                                        </p:attrNameLst>
                                      </p:cBhvr>
                                      <p:tavLst>
                                        <p:tav tm="0">
                                          <p:val>
                                            <p:strVal val="#ppt_y-.1"/>
                                          </p:val>
                                        </p:tav>
                                        <p:tav tm="100000">
                                          <p:val>
                                            <p:strVal val="#ppt_y"/>
                                          </p:val>
                                        </p:tav>
                                      </p:tavLst>
                                    </p:anim>
                                  </p:childTnLst>
                                </p:cTn>
                              </p:par>
                              <p:par>
                                <p:cTn id="46" presetID="47" presetClass="entr" presetSubtype="0" fill="hold" nodeType="withEffect">
                                  <p:stCondLst>
                                    <p:cond delay="2000"/>
                                  </p:stCondLst>
                                  <p:childTnLst>
                                    <p:set>
                                      <p:cBhvr>
                                        <p:cTn id="47" dur="1" fill="hold">
                                          <p:stCondLst>
                                            <p:cond delay="0"/>
                                          </p:stCondLst>
                                        </p:cTn>
                                        <p:tgtEl>
                                          <p:spTgt spid="50"/>
                                        </p:tgtEl>
                                        <p:attrNameLst>
                                          <p:attrName>style.visibility</p:attrName>
                                        </p:attrNameLst>
                                      </p:cBhvr>
                                      <p:to>
                                        <p:strVal val="visible"/>
                                      </p:to>
                                    </p:set>
                                    <p:animEffect transition="in" filter="fade">
                                      <p:cBhvr>
                                        <p:cTn id="48" dur="4000"/>
                                        <p:tgtEl>
                                          <p:spTgt spid="50"/>
                                        </p:tgtEl>
                                      </p:cBhvr>
                                    </p:animEffect>
                                    <p:anim calcmode="lin" valueType="num">
                                      <p:cBhvr>
                                        <p:cTn id="49" dur="4000" fill="hold"/>
                                        <p:tgtEl>
                                          <p:spTgt spid="50"/>
                                        </p:tgtEl>
                                        <p:attrNameLst>
                                          <p:attrName>ppt_x</p:attrName>
                                        </p:attrNameLst>
                                      </p:cBhvr>
                                      <p:tavLst>
                                        <p:tav tm="0">
                                          <p:val>
                                            <p:strVal val="#ppt_x"/>
                                          </p:val>
                                        </p:tav>
                                        <p:tav tm="100000">
                                          <p:val>
                                            <p:strVal val="#ppt_x"/>
                                          </p:val>
                                        </p:tav>
                                      </p:tavLst>
                                    </p:anim>
                                    <p:anim calcmode="lin" valueType="num">
                                      <p:cBhvr>
                                        <p:cTn id="50" dur="4000" fill="hold"/>
                                        <p:tgtEl>
                                          <p:spTgt spid="50"/>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750"/>
                                  </p:stCondLst>
                                  <p:childTnLst>
                                    <p:set>
                                      <p:cBhvr>
                                        <p:cTn id="52" dur="1" fill="hold">
                                          <p:stCondLst>
                                            <p:cond delay="0"/>
                                          </p:stCondLst>
                                        </p:cTn>
                                        <p:tgtEl>
                                          <p:spTgt spid="51"/>
                                        </p:tgtEl>
                                        <p:attrNameLst>
                                          <p:attrName>style.visibility</p:attrName>
                                        </p:attrNameLst>
                                      </p:cBhvr>
                                      <p:to>
                                        <p:strVal val="visible"/>
                                      </p:to>
                                    </p:set>
                                    <p:animEffect transition="in" filter="fade">
                                      <p:cBhvr>
                                        <p:cTn id="53" dur="4000"/>
                                        <p:tgtEl>
                                          <p:spTgt spid="51"/>
                                        </p:tgtEl>
                                      </p:cBhvr>
                                    </p:animEffect>
                                    <p:anim calcmode="lin" valueType="num">
                                      <p:cBhvr>
                                        <p:cTn id="54" dur="4000" fill="hold"/>
                                        <p:tgtEl>
                                          <p:spTgt spid="51"/>
                                        </p:tgtEl>
                                        <p:attrNameLst>
                                          <p:attrName>ppt_x</p:attrName>
                                        </p:attrNameLst>
                                      </p:cBhvr>
                                      <p:tavLst>
                                        <p:tav tm="0">
                                          <p:val>
                                            <p:strVal val="#ppt_x"/>
                                          </p:val>
                                        </p:tav>
                                        <p:tav tm="100000">
                                          <p:val>
                                            <p:strVal val="#ppt_x"/>
                                          </p:val>
                                        </p:tav>
                                      </p:tavLst>
                                    </p:anim>
                                    <p:anim calcmode="lin" valueType="num">
                                      <p:cBhvr>
                                        <p:cTn id="55" dur="4000" fill="hold"/>
                                        <p:tgtEl>
                                          <p:spTgt spid="51"/>
                                        </p:tgtEl>
                                        <p:attrNameLst>
                                          <p:attrName>ppt_y</p:attrName>
                                        </p:attrNameLst>
                                      </p:cBhvr>
                                      <p:tavLst>
                                        <p:tav tm="0">
                                          <p:val>
                                            <p:strVal val="#ppt_y+.1"/>
                                          </p:val>
                                        </p:tav>
                                        <p:tav tm="100000">
                                          <p:val>
                                            <p:strVal val="#ppt_y"/>
                                          </p:val>
                                        </p:tav>
                                      </p:tavLst>
                                    </p:anim>
                                  </p:childTnLst>
                                </p:cTn>
                              </p:par>
                              <p:par>
                                <p:cTn id="56" presetID="15" presetClass="entr" presetSubtype="0" fill="hold" nodeType="withEffect">
                                  <p:stCondLst>
                                    <p:cond delay="0"/>
                                  </p:stCondLst>
                                  <p:childTnLst>
                                    <p:set>
                                      <p:cBhvr>
                                        <p:cTn id="57" dur="1" fill="hold">
                                          <p:stCondLst>
                                            <p:cond delay="0"/>
                                          </p:stCondLst>
                                        </p:cTn>
                                        <p:tgtEl>
                                          <p:spTgt spid="18"/>
                                        </p:tgtEl>
                                        <p:attrNameLst>
                                          <p:attrName>style.visibility</p:attrName>
                                        </p:attrNameLst>
                                      </p:cBhvr>
                                      <p:to>
                                        <p:strVal val="visible"/>
                                      </p:to>
                                    </p:set>
                                    <p:anim calcmode="lin" valueType="num">
                                      <p:cBhvr>
                                        <p:cTn id="58" dur="4000" fill="hold"/>
                                        <p:tgtEl>
                                          <p:spTgt spid="18"/>
                                        </p:tgtEl>
                                        <p:attrNameLst>
                                          <p:attrName>ppt_w</p:attrName>
                                        </p:attrNameLst>
                                      </p:cBhvr>
                                      <p:tavLst>
                                        <p:tav tm="0">
                                          <p:val>
                                            <p:fltVal val="0"/>
                                          </p:val>
                                        </p:tav>
                                        <p:tav tm="100000">
                                          <p:val>
                                            <p:strVal val="#ppt_w"/>
                                          </p:val>
                                        </p:tav>
                                      </p:tavLst>
                                    </p:anim>
                                    <p:anim calcmode="lin" valueType="num">
                                      <p:cBhvr>
                                        <p:cTn id="59" dur="4000" fill="hold"/>
                                        <p:tgtEl>
                                          <p:spTgt spid="18"/>
                                        </p:tgtEl>
                                        <p:attrNameLst>
                                          <p:attrName>ppt_h</p:attrName>
                                        </p:attrNameLst>
                                      </p:cBhvr>
                                      <p:tavLst>
                                        <p:tav tm="0">
                                          <p:val>
                                            <p:fltVal val="0"/>
                                          </p:val>
                                        </p:tav>
                                        <p:tav tm="100000">
                                          <p:val>
                                            <p:strVal val="#ppt_h"/>
                                          </p:val>
                                        </p:tav>
                                      </p:tavLst>
                                    </p:anim>
                                    <p:anim calcmode="lin" valueType="num">
                                      <p:cBhvr>
                                        <p:cTn id="60" dur="4000" fill="hold"/>
                                        <p:tgtEl>
                                          <p:spTgt spid="18"/>
                                        </p:tgtEl>
                                        <p:attrNameLst>
                                          <p:attrName>ppt_x</p:attrName>
                                        </p:attrNameLst>
                                      </p:cBhvr>
                                      <p:tavLst>
                                        <p:tav tm="0" fmla="#ppt_x+(cos(-2*pi*(1-$))*-#ppt_x-sin(-2*pi*(1-$))*(1-#ppt_y))*(1-$)">
                                          <p:val>
                                            <p:fltVal val="0"/>
                                          </p:val>
                                        </p:tav>
                                        <p:tav tm="100000">
                                          <p:val>
                                            <p:fltVal val="1"/>
                                          </p:val>
                                        </p:tav>
                                      </p:tavLst>
                                    </p:anim>
                                    <p:anim calcmode="lin" valueType="num">
                                      <p:cBhvr>
                                        <p:cTn id="61" dur="4000" fill="hold"/>
                                        <p:tgtEl>
                                          <p:spTgt spid="18"/>
                                        </p:tgtEl>
                                        <p:attrNameLst>
                                          <p:attrName>ppt_y</p:attrName>
                                        </p:attrNameLst>
                                      </p:cBhvr>
                                      <p:tavLst>
                                        <p:tav tm="0" fmla="#ppt_y+(sin(-2*pi*(1-$))*-#ppt_x+cos(-2*pi*(1-$))*(1-#ppt_y))*(1-$)">
                                          <p:val>
                                            <p:fltVal val="0"/>
                                          </p:val>
                                        </p:tav>
                                        <p:tav tm="100000">
                                          <p:val>
                                            <p:fltVal val="1"/>
                                          </p:val>
                                        </p:tav>
                                      </p:tavLst>
                                    </p:anim>
                                  </p:childTnLst>
                                </p:cTn>
                              </p:par>
                              <p:par>
                                <p:cTn id="62" presetID="32" presetClass="emph" presetSubtype="0" fill="hold" nodeType="withEffect">
                                  <p:stCondLst>
                                    <p:cond delay="0"/>
                                  </p:stCondLst>
                                  <p:childTnLst>
                                    <p:animRot by="120000">
                                      <p:cBhvr>
                                        <p:cTn id="63" dur="400" fill="hold">
                                          <p:stCondLst>
                                            <p:cond delay="0"/>
                                          </p:stCondLst>
                                        </p:cTn>
                                        <p:tgtEl>
                                          <p:spTgt spid="18"/>
                                        </p:tgtEl>
                                        <p:attrNameLst>
                                          <p:attrName>r</p:attrName>
                                        </p:attrNameLst>
                                      </p:cBhvr>
                                    </p:animRot>
                                    <p:animRot by="-240000">
                                      <p:cBhvr>
                                        <p:cTn id="64" dur="800" fill="hold">
                                          <p:stCondLst>
                                            <p:cond delay="800"/>
                                          </p:stCondLst>
                                        </p:cTn>
                                        <p:tgtEl>
                                          <p:spTgt spid="18"/>
                                        </p:tgtEl>
                                        <p:attrNameLst>
                                          <p:attrName>r</p:attrName>
                                        </p:attrNameLst>
                                      </p:cBhvr>
                                    </p:animRot>
                                    <p:animRot by="240000">
                                      <p:cBhvr>
                                        <p:cTn id="65" dur="800" fill="hold">
                                          <p:stCondLst>
                                            <p:cond delay="1600"/>
                                          </p:stCondLst>
                                        </p:cTn>
                                        <p:tgtEl>
                                          <p:spTgt spid="18"/>
                                        </p:tgtEl>
                                        <p:attrNameLst>
                                          <p:attrName>r</p:attrName>
                                        </p:attrNameLst>
                                      </p:cBhvr>
                                    </p:animRot>
                                    <p:animRot by="-240000">
                                      <p:cBhvr>
                                        <p:cTn id="66" dur="800" fill="hold">
                                          <p:stCondLst>
                                            <p:cond delay="2400"/>
                                          </p:stCondLst>
                                        </p:cTn>
                                        <p:tgtEl>
                                          <p:spTgt spid="18"/>
                                        </p:tgtEl>
                                        <p:attrNameLst>
                                          <p:attrName>r</p:attrName>
                                        </p:attrNameLst>
                                      </p:cBhvr>
                                    </p:animRot>
                                    <p:animRot by="120000">
                                      <p:cBhvr>
                                        <p:cTn id="67" dur="800" fill="hold">
                                          <p:stCondLst>
                                            <p:cond delay="3200"/>
                                          </p:stCondLst>
                                        </p:cTn>
                                        <p:tgtEl>
                                          <p:spTgt spid="18"/>
                                        </p:tgtEl>
                                        <p:attrNameLst>
                                          <p:attrName>r</p:attrName>
                                        </p:attrNameLst>
                                      </p:cBhvr>
                                    </p:animRot>
                                  </p:childTnLst>
                                </p:cTn>
                              </p:par>
                              <p:par>
                                <p:cTn id="68" presetID="26" presetClass="entr" presetSubtype="0" fill="hold" nodeType="withEffect">
                                  <p:stCondLst>
                                    <p:cond delay="2000"/>
                                  </p:stCondLst>
                                  <p:childTnLst>
                                    <p:set>
                                      <p:cBhvr>
                                        <p:cTn id="69" dur="1" fill="hold">
                                          <p:stCondLst>
                                            <p:cond delay="0"/>
                                          </p:stCondLst>
                                        </p:cTn>
                                        <p:tgtEl>
                                          <p:spTgt spid="49"/>
                                        </p:tgtEl>
                                        <p:attrNameLst>
                                          <p:attrName>style.visibility</p:attrName>
                                        </p:attrNameLst>
                                      </p:cBhvr>
                                      <p:to>
                                        <p:strVal val="visible"/>
                                      </p:to>
                                    </p:set>
                                    <p:animEffect transition="in" filter="wipe(down)">
                                      <p:cBhvr>
                                        <p:cTn id="70" dur="1160">
                                          <p:stCondLst>
                                            <p:cond delay="0"/>
                                          </p:stCondLst>
                                        </p:cTn>
                                        <p:tgtEl>
                                          <p:spTgt spid="49"/>
                                        </p:tgtEl>
                                      </p:cBhvr>
                                    </p:animEffect>
                                    <p:anim calcmode="lin" valueType="num">
                                      <p:cBhvr>
                                        <p:cTn id="71" dur="3644" tmFilter="0,0; 0.14,0.36; 0.43,0.73; 0.71,0.91; 1.0,1.0">
                                          <p:stCondLst>
                                            <p:cond delay="0"/>
                                          </p:stCondLst>
                                        </p:cTn>
                                        <p:tgtEl>
                                          <p:spTgt spid="49"/>
                                        </p:tgtEl>
                                        <p:attrNameLst>
                                          <p:attrName>ppt_x</p:attrName>
                                        </p:attrNameLst>
                                      </p:cBhvr>
                                      <p:tavLst>
                                        <p:tav tm="0">
                                          <p:val>
                                            <p:strVal val="#ppt_x-0.25"/>
                                          </p:val>
                                        </p:tav>
                                        <p:tav tm="100000">
                                          <p:val>
                                            <p:strVal val="#ppt_x"/>
                                          </p:val>
                                        </p:tav>
                                      </p:tavLst>
                                    </p:anim>
                                    <p:anim calcmode="lin" valueType="num">
                                      <p:cBhvr>
                                        <p:cTn id="72" dur="1328" tmFilter="0.0,0.0; 0.25,0.07; 0.50,0.2; 0.75,0.467; 1.0,1.0">
                                          <p:stCondLst>
                                            <p:cond delay="0"/>
                                          </p:stCondLst>
                                        </p:cTn>
                                        <p:tgtEl>
                                          <p:spTgt spid="49"/>
                                        </p:tgtEl>
                                        <p:attrNameLst>
                                          <p:attrName>ppt_y</p:attrName>
                                        </p:attrNameLst>
                                      </p:cBhvr>
                                      <p:tavLst>
                                        <p:tav tm="0" fmla="#ppt_y-sin(pi*$)/3">
                                          <p:val>
                                            <p:fltVal val="0.5"/>
                                          </p:val>
                                        </p:tav>
                                        <p:tav tm="100000">
                                          <p:val>
                                            <p:fltVal val="1"/>
                                          </p:val>
                                        </p:tav>
                                      </p:tavLst>
                                    </p:anim>
                                    <p:anim calcmode="lin" valueType="num">
                                      <p:cBhvr>
                                        <p:cTn id="73" dur="1328" tmFilter="0, 0; 0.125,0.2665; 0.25,0.4; 0.375,0.465; 0.5,0.5;  0.625,0.535; 0.75,0.6; 0.875,0.7335; 1,1">
                                          <p:stCondLst>
                                            <p:cond delay="1328"/>
                                          </p:stCondLst>
                                        </p:cTn>
                                        <p:tgtEl>
                                          <p:spTgt spid="49"/>
                                        </p:tgtEl>
                                        <p:attrNameLst>
                                          <p:attrName>ppt_y</p:attrName>
                                        </p:attrNameLst>
                                      </p:cBhvr>
                                      <p:tavLst>
                                        <p:tav tm="0" fmla="#ppt_y-sin(pi*$)/9">
                                          <p:val>
                                            <p:fltVal val="0"/>
                                          </p:val>
                                        </p:tav>
                                        <p:tav tm="100000">
                                          <p:val>
                                            <p:fltVal val="1"/>
                                          </p:val>
                                        </p:tav>
                                      </p:tavLst>
                                    </p:anim>
                                    <p:anim calcmode="lin" valueType="num">
                                      <p:cBhvr>
                                        <p:cTn id="74" dur="664" tmFilter="0, 0; 0.125,0.2665; 0.25,0.4; 0.375,0.465; 0.5,0.5;  0.625,0.535; 0.75,0.6; 0.875,0.7335; 1,1">
                                          <p:stCondLst>
                                            <p:cond delay="2648"/>
                                          </p:stCondLst>
                                        </p:cTn>
                                        <p:tgtEl>
                                          <p:spTgt spid="49"/>
                                        </p:tgtEl>
                                        <p:attrNameLst>
                                          <p:attrName>ppt_y</p:attrName>
                                        </p:attrNameLst>
                                      </p:cBhvr>
                                      <p:tavLst>
                                        <p:tav tm="0" fmla="#ppt_y-sin(pi*$)/27">
                                          <p:val>
                                            <p:fltVal val="0"/>
                                          </p:val>
                                        </p:tav>
                                        <p:tav tm="100000">
                                          <p:val>
                                            <p:fltVal val="1"/>
                                          </p:val>
                                        </p:tav>
                                      </p:tavLst>
                                    </p:anim>
                                    <p:anim calcmode="lin" valueType="num">
                                      <p:cBhvr>
                                        <p:cTn id="75" dur="328" tmFilter="0, 0; 0.125,0.2665; 0.25,0.4; 0.375,0.465; 0.5,0.5;  0.625,0.535; 0.75,0.6; 0.875,0.7335; 1,1">
                                          <p:stCondLst>
                                            <p:cond delay="3312"/>
                                          </p:stCondLst>
                                        </p:cTn>
                                        <p:tgtEl>
                                          <p:spTgt spid="49"/>
                                        </p:tgtEl>
                                        <p:attrNameLst>
                                          <p:attrName>ppt_y</p:attrName>
                                        </p:attrNameLst>
                                      </p:cBhvr>
                                      <p:tavLst>
                                        <p:tav tm="0" fmla="#ppt_y-sin(pi*$)/81">
                                          <p:val>
                                            <p:fltVal val="0"/>
                                          </p:val>
                                        </p:tav>
                                        <p:tav tm="100000">
                                          <p:val>
                                            <p:fltVal val="1"/>
                                          </p:val>
                                        </p:tav>
                                      </p:tavLst>
                                    </p:anim>
                                    <p:animScale>
                                      <p:cBhvr>
                                        <p:cTn id="76" dur="52">
                                          <p:stCondLst>
                                            <p:cond delay="1300"/>
                                          </p:stCondLst>
                                        </p:cTn>
                                        <p:tgtEl>
                                          <p:spTgt spid="49"/>
                                        </p:tgtEl>
                                      </p:cBhvr>
                                      <p:to x="100000" y="60000"/>
                                    </p:animScale>
                                    <p:animScale>
                                      <p:cBhvr>
                                        <p:cTn id="77" dur="332" decel="50000">
                                          <p:stCondLst>
                                            <p:cond delay="1352"/>
                                          </p:stCondLst>
                                        </p:cTn>
                                        <p:tgtEl>
                                          <p:spTgt spid="49"/>
                                        </p:tgtEl>
                                      </p:cBhvr>
                                      <p:to x="100000" y="100000"/>
                                    </p:animScale>
                                    <p:animScale>
                                      <p:cBhvr>
                                        <p:cTn id="78" dur="52">
                                          <p:stCondLst>
                                            <p:cond delay="2624"/>
                                          </p:stCondLst>
                                        </p:cTn>
                                        <p:tgtEl>
                                          <p:spTgt spid="49"/>
                                        </p:tgtEl>
                                      </p:cBhvr>
                                      <p:to x="100000" y="80000"/>
                                    </p:animScale>
                                    <p:animScale>
                                      <p:cBhvr>
                                        <p:cTn id="79" dur="332" decel="50000">
                                          <p:stCondLst>
                                            <p:cond delay="2676"/>
                                          </p:stCondLst>
                                        </p:cTn>
                                        <p:tgtEl>
                                          <p:spTgt spid="49"/>
                                        </p:tgtEl>
                                      </p:cBhvr>
                                      <p:to x="100000" y="100000"/>
                                    </p:animScale>
                                    <p:animScale>
                                      <p:cBhvr>
                                        <p:cTn id="80" dur="52">
                                          <p:stCondLst>
                                            <p:cond delay="3284"/>
                                          </p:stCondLst>
                                        </p:cTn>
                                        <p:tgtEl>
                                          <p:spTgt spid="49"/>
                                        </p:tgtEl>
                                      </p:cBhvr>
                                      <p:to x="100000" y="90000"/>
                                    </p:animScale>
                                    <p:animScale>
                                      <p:cBhvr>
                                        <p:cTn id="81" dur="332" decel="50000">
                                          <p:stCondLst>
                                            <p:cond delay="3336"/>
                                          </p:stCondLst>
                                        </p:cTn>
                                        <p:tgtEl>
                                          <p:spTgt spid="49"/>
                                        </p:tgtEl>
                                      </p:cBhvr>
                                      <p:to x="100000" y="100000"/>
                                    </p:animScale>
                                    <p:animScale>
                                      <p:cBhvr>
                                        <p:cTn id="82" dur="52">
                                          <p:stCondLst>
                                            <p:cond delay="3616"/>
                                          </p:stCondLst>
                                        </p:cTn>
                                        <p:tgtEl>
                                          <p:spTgt spid="49"/>
                                        </p:tgtEl>
                                      </p:cBhvr>
                                      <p:to x="100000" y="95000"/>
                                    </p:animScale>
                                    <p:animScale>
                                      <p:cBhvr>
                                        <p:cTn id="83" dur="332" decel="50000">
                                          <p:stCondLst>
                                            <p:cond delay="3668"/>
                                          </p:stCondLst>
                                        </p:cTn>
                                        <p:tgtEl>
                                          <p:spTgt spid="49"/>
                                        </p:tgtEl>
                                      </p:cBhvr>
                                      <p:to x="100000" y="100000"/>
                                    </p:animScale>
                                  </p:childTnLst>
                                </p:cTn>
                              </p:par>
                              <p:par>
                                <p:cTn id="84" presetID="32" presetClass="emph" presetSubtype="0" fill="hold" nodeType="withEffect">
                                  <p:stCondLst>
                                    <p:cond delay="2000"/>
                                  </p:stCondLst>
                                  <p:childTnLst>
                                    <p:animRot by="120000">
                                      <p:cBhvr>
                                        <p:cTn id="85" dur="400" fill="hold">
                                          <p:stCondLst>
                                            <p:cond delay="0"/>
                                          </p:stCondLst>
                                        </p:cTn>
                                        <p:tgtEl>
                                          <p:spTgt spid="49"/>
                                        </p:tgtEl>
                                        <p:attrNameLst>
                                          <p:attrName>r</p:attrName>
                                        </p:attrNameLst>
                                      </p:cBhvr>
                                    </p:animRot>
                                    <p:animRot by="-240000">
                                      <p:cBhvr>
                                        <p:cTn id="86" dur="800" fill="hold">
                                          <p:stCondLst>
                                            <p:cond delay="800"/>
                                          </p:stCondLst>
                                        </p:cTn>
                                        <p:tgtEl>
                                          <p:spTgt spid="49"/>
                                        </p:tgtEl>
                                        <p:attrNameLst>
                                          <p:attrName>r</p:attrName>
                                        </p:attrNameLst>
                                      </p:cBhvr>
                                    </p:animRot>
                                    <p:animRot by="240000">
                                      <p:cBhvr>
                                        <p:cTn id="87" dur="800" fill="hold">
                                          <p:stCondLst>
                                            <p:cond delay="1600"/>
                                          </p:stCondLst>
                                        </p:cTn>
                                        <p:tgtEl>
                                          <p:spTgt spid="49"/>
                                        </p:tgtEl>
                                        <p:attrNameLst>
                                          <p:attrName>r</p:attrName>
                                        </p:attrNameLst>
                                      </p:cBhvr>
                                    </p:animRot>
                                    <p:animRot by="-240000">
                                      <p:cBhvr>
                                        <p:cTn id="88" dur="800" fill="hold">
                                          <p:stCondLst>
                                            <p:cond delay="2400"/>
                                          </p:stCondLst>
                                        </p:cTn>
                                        <p:tgtEl>
                                          <p:spTgt spid="49"/>
                                        </p:tgtEl>
                                        <p:attrNameLst>
                                          <p:attrName>r</p:attrName>
                                        </p:attrNameLst>
                                      </p:cBhvr>
                                    </p:animRot>
                                    <p:animRot by="120000">
                                      <p:cBhvr>
                                        <p:cTn id="89" dur="800" fill="hold">
                                          <p:stCondLst>
                                            <p:cond delay="320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217087" y="2256356"/>
            <a:ext cx="5393472" cy="2153219"/>
            <a:chOff x="2487320" y="2417423"/>
            <a:chExt cx="5393472" cy="2153219"/>
          </a:xfrm>
        </p:grpSpPr>
        <p:sp>
          <p:nvSpPr>
            <p:cNvPr id="5" name="文本框 4"/>
            <p:cNvSpPr txBox="1"/>
            <p:nvPr/>
          </p:nvSpPr>
          <p:spPr>
            <a:xfrm>
              <a:off x="2487320" y="2417423"/>
              <a:ext cx="4500444" cy="1015663"/>
            </a:xfrm>
            <a:prstGeom prst="rect">
              <a:avLst/>
            </a:prstGeom>
            <a:noFill/>
          </p:spPr>
          <p:txBody>
            <a:bodyPr vert="horz" wrap="square" rtlCol="0">
              <a:spAutoFit/>
            </a:bodyPr>
            <a:lstStyle/>
            <a:p>
              <a:pPr algn="ctr"/>
              <a:r>
                <a:rPr lang="zh-CN" altLang="en-US" sz="6000" b="1" spc="600" dirty="0">
                  <a:solidFill>
                    <a:srgbClr val="E5BE4D"/>
                  </a:solidFill>
                  <a:latin typeface="微软雅黑" panose="020B0503020204020204" pitchFamily="34" charset="-122"/>
                  <a:ea typeface="微软雅黑" panose="020B0503020204020204" pitchFamily="34" charset="-122"/>
                </a:rPr>
                <a:t>嫦娥奔月</a:t>
              </a:r>
            </a:p>
          </p:txBody>
        </p:sp>
        <p:sp>
          <p:nvSpPr>
            <p:cNvPr id="6" name="矩形 5"/>
            <p:cNvSpPr/>
            <p:nvPr/>
          </p:nvSpPr>
          <p:spPr>
            <a:xfrm>
              <a:off x="2995777" y="3433086"/>
              <a:ext cx="4885015" cy="1137556"/>
            </a:xfrm>
            <a:prstGeom prst="rect">
              <a:avLst/>
            </a:prstGeom>
          </p:spPr>
          <p:txBody>
            <a:bodyPr wrap="square">
              <a:spAutoFit/>
            </a:bodyPr>
            <a:lstStyle/>
            <a:p>
              <a:pPr>
                <a:lnSpc>
                  <a:spcPct val="150000"/>
                </a:lnSpc>
              </a:pPr>
              <a:r>
                <a:rPr lang="zh-CN" altLang="en-US" sz="2400" dirty="0">
                  <a:solidFill>
                    <a:srgbClr val="E5BE4D"/>
                  </a:solidFill>
                  <a:latin typeface="方正隶变_GBK" panose="03000509000000000000" pitchFamily="65" charset="-122"/>
                  <a:ea typeface="方正隶变_GBK" panose="03000509000000000000" pitchFamily="65" charset="-122"/>
                </a:rPr>
                <a:t>中秋节赏月赏月和吃月饼是中国各地过中秋节的必备习俗。</a:t>
              </a:r>
            </a:p>
          </p:txBody>
        </p:sp>
      </p:grpSp>
      <p:pic>
        <p:nvPicPr>
          <p:cNvPr id="9" name="图片 8">
            <a:extLst>
              <a:ext uri="{FF2B5EF4-FFF2-40B4-BE49-F238E27FC236}">
                <a16:creationId xmlns="" xmlns:a16="http://schemas.microsoft.com/office/drawing/2014/main" id="{74D62AEB-6069-477A-A077-222E944EB11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66626" y="24842"/>
            <a:ext cx="3278370" cy="3492477"/>
          </a:xfrm>
          <a:prstGeom prst="rect">
            <a:avLst/>
          </a:prstGeom>
        </p:spPr>
      </p:pic>
      <p:pic>
        <p:nvPicPr>
          <p:cNvPr id="13" name="图片 12">
            <a:extLst>
              <a:ext uri="{FF2B5EF4-FFF2-40B4-BE49-F238E27FC236}">
                <a16:creationId xmlns="" xmlns:a16="http://schemas.microsoft.com/office/drawing/2014/main" id="{931DB4E8-7BDD-4EA6-9521-342573C68F7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4692720"/>
            <a:ext cx="12192000" cy="2146984"/>
          </a:xfrm>
          <a:prstGeom prst="rect">
            <a:avLst/>
          </a:prstGeom>
        </p:spPr>
      </p:pic>
      <p:pic>
        <p:nvPicPr>
          <p:cNvPr id="8" name="图片 7">
            <a:extLst>
              <a:ext uri="{FF2B5EF4-FFF2-40B4-BE49-F238E27FC236}">
                <a16:creationId xmlns="" xmlns:a16="http://schemas.microsoft.com/office/drawing/2014/main" id="{B9013DC5-AB2F-48A0-A34C-CA19996D0B3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135168" y="497165"/>
            <a:ext cx="4730262" cy="4010440"/>
          </a:xfrm>
          <a:prstGeom prst="rect">
            <a:avLst/>
          </a:prstGeom>
        </p:spPr>
      </p:pic>
    </p:spTree>
    <p:extLst>
      <p:ext uri="{BB962C8B-B14F-4D97-AF65-F5344CB8AC3E}">
        <p14:creationId xmlns:p14="http://schemas.microsoft.com/office/powerpoint/2010/main" val="43103543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47" presetClass="entr" presetSubtype="0" fill="hold" nodeType="withEffect">
                                  <p:stCondLst>
                                    <p:cond delay="125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4000"/>
                                        <p:tgtEl>
                                          <p:spTgt spid="9"/>
                                        </p:tgtEl>
                                      </p:cBhvr>
                                    </p:animEffect>
                                    <p:anim calcmode="lin" valueType="num">
                                      <p:cBhvr>
                                        <p:cTn id="11" dur="4000" fill="hold"/>
                                        <p:tgtEl>
                                          <p:spTgt spid="9"/>
                                        </p:tgtEl>
                                        <p:attrNameLst>
                                          <p:attrName>ppt_x</p:attrName>
                                        </p:attrNameLst>
                                      </p:cBhvr>
                                      <p:tavLst>
                                        <p:tav tm="0">
                                          <p:val>
                                            <p:strVal val="#ppt_x"/>
                                          </p:val>
                                        </p:tav>
                                        <p:tav tm="100000">
                                          <p:val>
                                            <p:strVal val="#ppt_x"/>
                                          </p:val>
                                        </p:tav>
                                      </p:tavLst>
                                    </p:anim>
                                    <p:anim calcmode="lin" valueType="num">
                                      <p:cBhvr>
                                        <p:cTn id="12" dur="4000" fill="hold"/>
                                        <p:tgtEl>
                                          <p:spTgt spid="9"/>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75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4000"/>
                                        <p:tgtEl>
                                          <p:spTgt spid="13"/>
                                        </p:tgtEl>
                                      </p:cBhvr>
                                    </p:animEffect>
                                    <p:anim calcmode="lin" valueType="num">
                                      <p:cBhvr>
                                        <p:cTn id="16" dur="4000" fill="hold"/>
                                        <p:tgtEl>
                                          <p:spTgt spid="13"/>
                                        </p:tgtEl>
                                        <p:attrNameLst>
                                          <p:attrName>ppt_x</p:attrName>
                                        </p:attrNameLst>
                                      </p:cBhvr>
                                      <p:tavLst>
                                        <p:tav tm="0">
                                          <p:val>
                                            <p:strVal val="#ppt_x"/>
                                          </p:val>
                                        </p:tav>
                                        <p:tav tm="100000">
                                          <p:val>
                                            <p:strVal val="#ppt_x"/>
                                          </p:val>
                                        </p:tav>
                                      </p:tavLst>
                                    </p:anim>
                                    <p:anim calcmode="lin" valueType="num">
                                      <p:cBhvr>
                                        <p:cTn id="17" dur="4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399386" y="2098472"/>
            <a:ext cx="6001643" cy="3144113"/>
            <a:chOff x="5338529" y="1856944"/>
            <a:chExt cx="6001643" cy="3144113"/>
          </a:xfrm>
        </p:grpSpPr>
        <p:sp>
          <p:nvSpPr>
            <p:cNvPr id="5" name="矩形 4"/>
            <p:cNvSpPr/>
            <p:nvPr/>
          </p:nvSpPr>
          <p:spPr>
            <a:xfrm>
              <a:off x="5338529" y="1856944"/>
              <a:ext cx="6001643" cy="3144113"/>
            </a:xfrm>
            <a:prstGeom prst="rect">
              <a:avLst/>
            </a:prstGeom>
          </p:spPr>
          <p:txBody>
            <a:bodyPr vert="eaVert" wrap="square">
              <a:spAutoFit/>
            </a:bodyPr>
            <a:lstStyle/>
            <a:p>
              <a:pPr>
                <a:lnSpc>
                  <a:spcPct val="200000"/>
                </a:lnSpc>
              </a:pPr>
              <a:r>
                <a:rPr lang="zh-CN" altLang="en-US" sz="2400" b="1" spc="600" dirty="0">
                  <a:solidFill>
                    <a:srgbClr val="E5BE4D"/>
                  </a:solidFill>
                  <a:latin typeface="方正隶变_GBK" panose="03000509000000000000" pitchFamily="65" charset="-122"/>
                  <a:ea typeface="方正隶变_GBK" panose="03000509000000000000" pitchFamily="65" charset="-122"/>
                </a:rPr>
                <a:t>明月几时有？把酒问青天。不知天上宫阙，今夕是何年。我欲乘风归去，又恐琼楼玉宇，高处不胜寒。起舞弄清影，何似在人间？</a:t>
              </a:r>
            </a:p>
          </p:txBody>
        </p:sp>
        <p:cxnSp>
          <p:nvCxnSpPr>
            <p:cNvPr id="6" name="直接连接符 5"/>
            <p:cNvCxnSpPr/>
            <p:nvPr/>
          </p:nvCxnSpPr>
          <p:spPr>
            <a:xfrm>
              <a:off x="10439400" y="1856944"/>
              <a:ext cx="0" cy="3144113"/>
            </a:xfrm>
            <a:prstGeom prst="line">
              <a:avLst/>
            </a:prstGeom>
            <a:ln>
              <a:solidFill>
                <a:srgbClr val="E5BE4D"/>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9707880" y="1856944"/>
              <a:ext cx="0" cy="3144113"/>
            </a:xfrm>
            <a:prstGeom prst="line">
              <a:avLst/>
            </a:prstGeom>
            <a:ln>
              <a:solidFill>
                <a:srgbClr val="E5BE4D"/>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8976360" y="1856944"/>
              <a:ext cx="0" cy="3144113"/>
            </a:xfrm>
            <a:prstGeom prst="line">
              <a:avLst/>
            </a:prstGeom>
            <a:ln>
              <a:solidFill>
                <a:srgbClr val="E5BE4D"/>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8244840" y="1856944"/>
              <a:ext cx="0" cy="3144113"/>
            </a:xfrm>
            <a:prstGeom prst="line">
              <a:avLst/>
            </a:prstGeom>
            <a:ln>
              <a:solidFill>
                <a:srgbClr val="E5BE4D"/>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7513320" y="1856944"/>
              <a:ext cx="0" cy="3144113"/>
            </a:xfrm>
            <a:prstGeom prst="line">
              <a:avLst/>
            </a:prstGeom>
            <a:ln>
              <a:solidFill>
                <a:srgbClr val="E5BE4D"/>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6781800" y="1856944"/>
              <a:ext cx="0" cy="3144113"/>
            </a:xfrm>
            <a:prstGeom prst="line">
              <a:avLst/>
            </a:prstGeom>
            <a:ln>
              <a:solidFill>
                <a:srgbClr val="E5BE4D"/>
              </a:solidFill>
            </a:ln>
          </p:spPr>
          <p:style>
            <a:lnRef idx="1">
              <a:schemeClr val="accent1"/>
            </a:lnRef>
            <a:fillRef idx="0">
              <a:schemeClr val="accent1"/>
            </a:fillRef>
            <a:effectRef idx="0">
              <a:schemeClr val="accent1"/>
            </a:effectRef>
            <a:fontRef idx="minor">
              <a:schemeClr val="tx1"/>
            </a:fontRef>
          </p:style>
        </p:cxnSp>
      </p:grpSp>
      <p:pic>
        <p:nvPicPr>
          <p:cNvPr id="13" name="图片 12">
            <a:extLst>
              <a:ext uri="{FF2B5EF4-FFF2-40B4-BE49-F238E27FC236}">
                <a16:creationId xmlns="" xmlns:a16="http://schemas.microsoft.com/office/drawing/2014/main" id="{0DB18D5D-1A2E-4010-9891-A5A4A3E141C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4692720"/>
            <a:ext cx="12192000" cy="2146984"/>
          </a:xfrm>
          <a:prstGeom prst="rect">
            <a:avLst/>
          </a:prstGeom>
        </p:spPr>
      </p:pic>
      <p:pic>
        <p:nvPicPr>
          <p:cNvPr id="14" name="图片 13">
            <a:extLst>
              <a:ext uri="{FF2B5EF4-FFF2-40B4-BE49-F238E27FC236}">
                <a16:creationId xmlns="" xmlns:a16="http://schemas.microsoft.com/office/drawing/2014/main" id="{A5DF4D15-0BA7-4537-B90E-74D8C55C3239}"/>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66626" y="24843"/>
            <a:ext cx="2988055" cy="3183202"/>
          </a:xfrm>
          <a:prstGeom prst="rect">
            <a:avLst/>
          </a:prstGeom>
        </p:spPr>
      </p:pic>
      <p:pic>
        <p:nvPicPr>
          <p:cNvPr id="15" name="图片 14">
            <a:extLst>
              <a:ext uri="{FF2B5EF4-FFF2-40B4-BE49-F238E27FC236}">
                <a16:creationId xmlns="" xmlns:a16="http://schemas.microsoft.com/office/drawing/2014/main" id="{440537DE-C70F-4247-9F71-81055F6CDC6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829545" y="10753"/>
            <a:ext cx="4108961" cy="2647427"/>
          </a:xfrm>
          <a:prstGeom prst="rect">
            <a:avLst/>
          </a:prstGeom>
        </p:spPr>
      </p:pic>
      <p:sp>
        <p:nvSpPr>
          <p:cNvPr id="16" name="文本框 15">
            <a:extLst>
              <a:ext uri="{FF2B5EF4-FFF2-40B4-BE49-F238E27FC236}">
                <a16:creationId xmlns="" xmlns:a16="http://schemas.microsoft.com/office/drawing/2014/main" id="{8D200E04-CADF-45F0-BEF8-EA82396F6093}"/>
              </a:ext>
            </a:extLst>
          </p:cNvPr>
          <p:cNvSpPr txBox="1"/>
          <p:nvPr/>
        </p:nvSpPr>
        <p:spPr>
          <a:xfrm>
            <a:off x="3050716" y="748374"/>
            <a:ext cx="3176736" cy="523220"/>
          </a:xfrm>
          <a:prstGeom prst="rect">
            <a:avLst/>
          </a:prstGeom>
          <a:noFill/>
        </p:spPr>
        <p:txBody>
          <a:bodyPr vert="horz" wrap="square" rtlCol="0">
            <a:spAutoFit/>
          </a:bodyPr>
          <a:lstStyle/>
          <a:p>
            <a:r>
              <a:rPr lang="zh-CN" altLang="en-US" sz="2800" b="1" spc="600" dirty="0">
                <a:solidFill>
                  <a:srgbClr val="FFC000"/>
                </a:solidFill>
                <a:latin typeface="微软雅黑" panose="020B0503020204020204" pitchFamily="34" charset="-122"/>
                <a:ea typeface="微软雅黑" panose="020B0503020204020204" pitchFamily="34" charset="-122"/>
              </a:rPr>
              <a:t>诗词歌赋</a:t>
            </a:r>
          </a:p>
        </p:txBody>
      </p:sp>
      <p:sp>
        <p:nvSpPr>
          <p:cNvPr id="17" name="文本框 16">
            <a:extLst>
              <a:ext uri="{FF2B5EF4-FFF2-40B4-BE49-F238E27FC236}">
                <a16:creationId xmlns="" xmlns:a16="http://schemas.microsoft.com/office/drawing/2014/main" id="{0F290239-F287-434F-A132-2B16ED6EFE54}"/>
              </a:ext>
            </a:extLst>
          </p:cNvPr>
          <p:cNvSpPr txBox="1"/>
          <p:nvPr/>
        </p:nvSpPr>
        <p:spPr>
          <a:xfrm>
            <a:off x="3065768" y="1220928"/>
            <a:ext cx="2779640" cy="400110"/>
          </a:xfrm>
          <a:prstGeom prst="rect">
            <a:avLst/>
          </a:prstGeom>
          <a:noFill/>
        </p:spPr>
        <p:txBody>
          <a:bodyPr vert="horz" wrap="square" rtlCol="0">
            <a:spAutoFit/>
          </a:bodyPr>
          <a:lstStyle/>
          <a:p>
            <a:r>
              <a:rPr lang="en-US" altLang="zh-CN" sz="2000" b="1" dirty="0">
                <a:solidFill>
                  <a:srgbClr val="FFC000"/>
                </a:solidFill>
                <a:latin typeface="微软雅黑" panose="020B0503020204020204" pitchFamily="34" charset="-122"/>
                <a:ea typeface="微软雅黑" panose="020B0503020204020204" pitchFamily="34" charset="-122"/>
              </a:rPr>
              <a:t>Title Text Here</a:t>
            </a:r>
            <a:endParaRPr lang="zh-CN" altLang="en-US" sz="2000" b="1" dirty="0">
              <a:solidFill>
                <a:srgbClr val="FFC000"/>
              </a:solidFill>
              <a:latin typeface="微软雅黑" panose="020B0503020204020204" pitchFamily="34" charset="-122"/>
              <a:ea typeface="微软雅黑" panose="020B0503020204020204" pitchFamily="34" charset="-122"/>
            </a:endParaRPr>
          </a:p>
        </p:txBody>
      </p:sp>
      <p:pic>
        <p:nvPicPr>
          <p:cNvPr id="18" name="图片 17">
            <a:extLst>
              <a:ext uri="{FF2B5EF4-FFF2-40B4-BE49-F238E27FC236}">
                <a16:creationId xmlns="" xmlns:a16="http://schemas.microsoft.com/office/drawing/2014/main" id="{B62E1F9E-2F33-4C81-A6F5-4E2A2C94ECFD}"/>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8556410" y="1705766"/>
            <a:ext cx="2630189" cy="3939368"/>
          </a:xfrm>
          <a:prstGeom prst="rect">
            <a:avLst/>
          </a:prstGeom>
        </p:spPr>
      </p:pic>
    </p:spTree>
    <p:extLst>
      <p:ext uri="{BB962C8B-B14F-4D97-AF65-F5344CB8AC3E}">
        <p14:creationId xmlns:p14="http://schemas.microsoft.com/office/powerpoint/2010/main" val="75078720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right)">
                                      <p:cBhvr>
                                        <p:cTn id="7" dur="500"/>
                                        <p:tgtEl>
                                          <p:spTgt spid="3"/>
                                        </p:tgtEl>
                                      </p:cBhvr>
                                    </p:animEffect>
                                  </p:childTnLst>
                                </p:cTn>
                              </p:par>
                              <p:par>
                                <p:cTn id="8" presetID="42" presetClass="entr" presetSubtype="0" fill="hold" nodeType="withEffect">
                                  <p:stCondLst>
                                    <p:cond delay="75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4000"/>
                                        <p:tgtEl>
                                          <p:spTgt spid="13"/>
                                        </p:tgtEl>
                                      </p:cBhvr>
                                    </p:animEffect>
                                    <p:anim calcmode="lin" valueType="num">
                                      <p:cBhvr>
                                        <p:cTn id="11" dur="4000" fill="hold"/>
                                        <p:tgtEl>
                                          <p:spTgt spid="13"/>
                                        </p:tgtEl>
                                        <p:attrNameLst>
                                          <p:attrName>ppt_x</p:attrName>
                                        </p:attrNameLst>
                                      </p:cBhvr>
                                      <p:tavLst>
                                        <p:tav tm="0">
                                          <p:val>
                                            <p:strVal val="#ppt_x"/>
                                          </p:val>
                                        </p:tav>
                                        <p:tav tm="100000">
                                          <p:val>
                                            <p:strVal val="#ppt_x"/>
                                          </p:val>
                                        </p:tav>
                                      </p:tavLst>
                                    </p:anim>
                                    <p:anim calcmode="lin" valueType="num">
                                      <p:cBhvr>
                                        <p:cTn id="12" dur="4000" fill="hold"/>
                                        <p:tgtEl>
                                          <p:spTgt spid="13"/>
                                        </p:tgtEl>
                                        <p:attrNameLst>
                                          <p:attrName>ppt_y</p:attrName>
                                        </p:attrNameLst>
                                      </p:cBhvr>
                                      <p:tavLst>
                                        <p:tav tm="0">
                                          <p:val>
                                            <p:strVal val="#ppt_y+.1"/>
                                          </p:val>
                                        </p:tav>
                                        <p:tav tm="100000">
                                          <p:val>
                                            <p:strVal val="#ppt_y"/>
                                          </p:val>
                                        </p:tav>
                                      </p:tavLst>
                                    </p:anim>
                                  </p:childTnLst>
                                </p:cTn>
                              </p:par>
                              <p:par>
                                <p:cTn id="13" presetID="47" presetClass="entr" presetSubtype="0" fill="hold" nodeType="withEffect">
                                  <p:stCondLst>
                                    <p:cond delay="125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4000"/>
                                        <p:tgtEl>
                                          <p:spTgt spid="14"/>
                                        </p:tgtEl>
                                      </p:cBhvr>
                                    </p:animEffect>
                                    <p:anim calcmode="lin" valueType="num">
                                      <p:cBhvr>
                                        <p:cTn id="16" dur="4000" fill="hold"/>
                                        <p:tgtEl>
                                          <p:spTgt spid="14"/>
                                        </p:tgtEl>
                                        <p:attrNameLst>
                                          <p:attrName>ppt_x</p:attrName>
                                        </p:attrNameLst>
                                      </p:cBhvr>
                                      <p:tavLst>
                                        <p:tav tm="0">
                                          <p:val>
                                            <p:strVal val="#ppt_x"/>
                                          </p:val>
                                        </p:tav>
                                        <p:tav tm="100000">
                                          <p:val>
                                            <p:strVal val="#ppt_x"/>
                                          </p:val>
                                        </p:tav>
                                      </p:tavLst>
                                    </p:anim>
                                    <p:anim calcmode="lin" valueType="num">
                                      <p:cBhvr>
                                        <p:cTn id="17" dur="4000" fill="hold"/>
                                        <p:tgtEl>
                                          <p:spTgt spid="14"/>
                                        </p:tgtEl>
                                        <p:attrNameLst>
                                          <p:attrName>ppt_y</p:attrName>
                                        </p:attrNameLst>
                                      </p:cBhvr>
                                      <p:tavLst>
                                        <p:tav tm="0">
                                          <p:val>
                                            <p:strVal val="#ppt_y-.1"/>
                                          </p:val>
                                        </p:tav>
                                        <p:tav tm="100000">
                                          <p:val>
                                            <p:strVal val="#ppt_y"/>
                                          </p:val>
                                        </p:tav>
                                      </p:tavLst>
                                    </p:anim>
                                  </p:childTnLst>
                                </p:cTn>
                              </p:par>
                              <p:par>
                                <p:cTn id="18" presetID="47" presetClass="entr" presetSubtype="0" fill="hold" nodeType="withEffect">
                                  <p:stCondLst>
                                    <p:cond delay="200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4000"/>
                                        <p:tgtEl>
                                          <p:spTgt spid="15"/>
                                        </p:tgtEl>
                                      </p:cBhvr>
                                    </p:animEffect>
                                    <p:anim calcmode="lin" valueType="num">
                                      <p:cBhvr>
                                        <p:cTn id="21" dur="4000" fill="hold"/>
                                        <p:tgtEl>
                                          <p:spTgt spid="15"/>
                                        </p:tgtEl>
                                        <p:attrNameLst>
                                          <p:attrName>ppt_x</p:attrName>
                                        </p:attrNameLst>
                                      </p:cBhvr>
                                      <p:tavLst>
                                        <p:tav tm="0">
                                          <p:val>
                                            <p:strVal val="#ppt_x"/>
                                          </p:val>
                                        </p:tav>
                                        <p:tav tm="100000">
                                          <p:val>
                                            <p:strVal val="#ppt_x"/>
                                          </p:val>
                                        </p:tav>
                                      </p:tavLst>
                                    </p:anim>
                                    <p:anim calcmode="lin" valueType="num">
                                      <p:cBhvr>
                                        <p:cTn id="22" dur="4000" fill="hold"/>
                                        <p:tgtEl>
                                          <p:spTgt spid="15"/>
                                        </p:tgtEl>
                                        <p:attrNameLst>
                                          <p:attrName>ppt_y</p:attrName>
                                        </p:attrNameLst>
                                      </p:cBhvr>
                                      <p:tavLst>
                                        <p:tav tm="0">
                                          <p:val>
                                            <p:strVal val="#ppt_y-.1"/>
                                          </p:val>
                                        </p:tav>
                                        <p:tav tm="100000">
                                          <p:val>
                                            <p:strVal val="#ppt_y"/>
                                          </p:val>
                                        </p:tav>
                                      </p:tavLst>
                                    </p:anim>
                                  </p:childTnLst>
                                </p:cTn>
                              </p:par>
                              <p:par>
                                <p:cTn id="23" presetID="26" presetClass="entr" presetSubtype="0" fill="hold" nodeType="withEffect">
                                  <p:stCondLst>
                                    <p:cond delay="2000"/>
                                  </p:stCondLst>
                                  <p:childTnLst>
                                    <p:set>
                                      <p:cBhvr>
                                        <p:cTn id="24" dur="1" fill="hold">
                                          <p:stCondLst>
                                            <p:cond delay="0"/>
                                          </p:stCondLst>
                                        </p:cTn>
                                        <p:tgtEl>
                                          <p:spTgt spid="18"/>
                                        </p:tgtEl>
                                        <p:attrNameLst>
                                          <p:attrName>style.visibility</p:attrName>
                                        </p:attrNameLst>
                                      </p:cBhvr>
                                      <p:to>
                                        <p:strVal val="visible"/>
                                      </p:to>
                                    </p:set>
                                    <p:animEffect transition="in" filter="wipe(down)">
                                      <p:cBhvr>
                                        <p:cTn id="25" dur="1160">
                                          <p:stCondLst>
                                            <p:cond delay="0"/>
                                          </p:stCondLst>
                                        </p:cTn>
                                        <p:tgtEl>
                                          <p:spTgt spid="18"/>
                                        </p:tgtEl>
                                      </p:cBhvr>
                                    </p:animEffect>
                                    <p:anim calcmode="lin" valueType="num">
                                      <p:cBhvr>
                                        <p:cTn id="26" dur="3644"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27" dur="1328"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28" dur="1328" tmFilter="0, 0; 0.125,0.2665; 0.25,0.4; 0.375,0.465; 0.5,0.5;  0.625,0.535; 0.75,0.6; 0.875,0.7335; 1,1">
                                          <p:stCondLst>
                                            <p:cond delay="1328"/>
                                          </p:stCondLst>
                                        </p:cTn>
                                        <p:tgtEl>
                                          <p:spTgt spid="18"/>
                                        </p:tgtEl>
                                        <p:attrNameLst>
                                          <p:attrName>ppt_y</p:attrName>
                                        </p:attrNameLst>
                                      </p:cBhvr>
                                      <p:tavLst>
                                        <p:tav tm="0" fmla="#ppt_y-sin(pi*$)/9">
                                          <p:val>
                                            <p:fltVal val="0"/>
                                          </p:val>
                                        </p:tav>
                                        <p:tav tm="100000">
                                          <p:val>
                                            <p:fltVal val="1"/>
                                          </p:val>
                                        </p:tav>
                                      </p:tavLst>
                                    </p:anim>
                                    <p:anim calcmode="lin" valueType="num">
                                      <p:cBhvr>
                                        <p:cTn id="29" dur="664" tmFilter="0, 0; 0.125,0.2665; 0.25,0.4; 0.375,0.465; 0.5,0.5;  0.625,0.535; 0.75,0.6; 0.875,0.7335; 1,1">
                                          <p:stCondLst>
                                            <p:cond delay="2648"/>
                                          </p:stCondLst>
                                        </p:cTn>
                                        <p:tgtEl>
                                          <p:spTgt spid="18"/>
                                        </p:tgtEl>
                                        <p:attrNameLst>
                                          <p:attrName>ppt_y</p:attrName>
                                        </p:attrNameLst>
                                      </p:cBhvr>
                                      <p:tavLst>
                                        <p:tav tm="0" fmla="#ppt_y-sin(pi*$)/27">
                                          <p:val>
                                            <p:fltVal val="0"/>
                                          </p:val>
                                        </p:tav>
                                        <p:tav tm="100000">
                                          <p:val>
                                            <p:fltVal val="1"/>
                                          </p:val>
                                        </p:tav>
                                      </p:tavLst>
                                    </p:anim>
                                    <p:anim calcmode="lin" valueType="num">
                                      <p:cBhvr>
                                        <p:cTn id="30" dur="328" tmFilter="0, 0; 0.125,0.2665; 0.25,0.4; 0.375,0.465; 0.5,0.5;  0.625,0.535; 0.75,0.6; 0.875,0.7335; 1,1">
                                          <p:stCondLst>
                                            <p:cond delay="3312"/>
                                          </p:stCondLst>
                                        </p:cTn>
                                        <p:tgtEl>
                                          <p:spTgt spid="18"/>
                                        </p:tgtEl>
                                        <p:attrNameLst>
                                          <p:attrName>ppt_y</p:attrName>
                                        </p:attrNameLst>
                                      </p:cBhvr>
                                      <p:tavLst>
                                        <p:tav tm="0" fmla="#ppt_y-sin(pi*$)/81">
                                          <p:val>
                                            <p:fltVal val="0"/>
                                          </p:val>
                                        </p:tav>
                                        <p:tav tm="100000">
                                          <p:val>
                                            <p:fltVal val="1"/>
                                          </p:val>
                                        </p:tav>
                                      </p:tavLst>
                                    </p:anim>
                                    <p:animScale>
                                      <p:cBhvr>
                                        <p:cTn id="31" dur="52">
                                          <p:stCondLst>
                                            <p:cond delay="1300"/>
                                          </p:stCondLst>
                                        </p:cTn>
                                        <p:tgtEl>
                                          <p:spTgt spid="18"/>
                                        </p:tgtEl>
                                      </p:cBhvr>
                                      <p:to x="100000" y="60000"/>
                                    </p:animScale>
                                    <p:animScale>
                                      <p:cBhvr>
                                        <p:cTn id="32" dur="332" decel="50000">
                                          <p:stCondLst>
                                            <p:cond delay="1352"/>
                                          </p:stCondLst>
                                        </p:cTn>
                                        <p:tgtEl>
                                          <p:spTgt spid="18"/>
                                        </p:tgtEl>
                                      </p:cBhvr>
                                      <p:to x="100000" y="100000"/>
                                    </p:animScale>
                                    <p:animScale>
                                      <p:cBhvr>
                                        <p:cTn id="33" dur="52">
                                          <p:stCondLst>
                                            <p:cond delay="2624"/>
                                          </p:stCondLst>
                                        </p:cTn>
                                        <p:tgtEl>
                                          <p:spTgt spid="18"/>
                                        </p:tgtEl>
                                      </p:cBhvr>
                                      <p:to x="100000" y="80000"/>
                                    </p:animScale>
                                    <p:animScale>
                                      <p:cBhvr>
                                        <p:cTn id="34" dur="332" decel="50000">
                                          <p:stCondLst>
                                            <p:cond delay="2676"/>
                                          </p:stCondLst>
                                        </p:cTn>
                                        <p:tgtEl>
                                          <p:spTgt spid="18"/>
                                        </p:tgtEl>
                                      </p:cBhvr>
                                      <p:to x="100000" y="100000"/>
                                    </p:animScale>
                                    <p:animScale>
                                      <p:cBhvr>
                                        <p:cTn id="35" dur="52">
                                          <p:stCondLst>
                                            <p:cond delay="3284"/>
                                          </p:stCondLst>
                                        </p:cTn>
                                        <p:tgtEl>
                                          <p:spTgt spid="18"/>
                                        </p:tgtEl>
                                      </p:cBhvr>
                                      <p:to x="100000" y="90000"/>
                                    </p:animScale>
                                    <p:animScale>
                                      <p:cBhvr>
                                        <p:cTn id="36" dur="332" decel="50000">
                                          <p:stCondLst>
                                            <p:cond delay="3336"/>
                                          </p:stCondLst>
                                        </p:cTn>
                                        <p:tgtEl>
                                          <p:spTgt spid="18"/>
                                        </p:tgtEl>
                                      </p:cBhvr>
                                      <p:to x="100000" y="100000"/>
                                    </p:animScale>
                                    <p:animScale>
                                      <p:cBhvr>
                                        <p:cTn id="37" dur="52">
                                          <p:stCondLst>
                                            <p:cond delay="3616"/>
                                          </p:stCondLst>
                                        </p:cTn>
                                        <p:tgtEl>
                                          <p:spTgt spid="18"/>
                                        </p:tgtEl>
                                      </p:cBhvr>
                                      <p:to x="100000" y="95000"/>
                                    </p:animScale>
                                    <p:animScale>
                                      <p:cBhvr>
                                        <p:cTn id="38" dur="332" decel="50000">
                                          <p:stCondLst>
                                            <p:cond delay="3668"/>
                                          </p:stCondLst>
                                        </p:cTn>
                                        <p:tgtEl>
                                          <p:spTgt spid="18"/>
                                        </p:tgtEl>
                                      </p:cBhvr>
                                      <p:to x="100000" y="100000"/>
                                    </p:animScale>
                                  </p:childTnLst>
                                </p:cTn>
                              </p:par>
                              <p:par>
                                <p:cTn id="39" presetID="32" presetClass="emph" presetSubtype="0" fill="hold" nodeType="withEffect">
                                  <p:stCondLst>
                                    <p:cond delay="2000"/>
                                  </p:stCondLst>
                                  <p:childTnLst>
                                    <p:animRot by="120000">
                                      <p:cBhvr>
                                        <p:cTn id="40" dur="400" fill="hold">
                                          <p:stCondLst>
                                            <p:cond delay="0"/>
                                          </p:stCondLst>
                                        </p:cTn>
                                        <p:tgtEl>
                                          <p:spTgt spid="18"/>
                                        </p:tgtEl>
                                        <p:attrNameLst>
                                          <p:attrName>r</p:attrName>
                                        </p:attrNameLst>
                                      </p:cBhvr>
                                    </p:animRot>
                                    <p:animRot by="-240000">
                                      <p:cBhvr>
                                        <p:cTn id="41" dur="800" fill="hold">
                                          <p:stCondLst>
                                            <p:cond delay="800"/>
                                          </p:stCondLst>
                                        </p:cTn>
                                        <p:tgtEl>
                                          <p:spTgt spid="18"/>
                                        </p:tgtEl>
                                        <p:attrNameLst>
                                          <p:attrName>r</p:attrName>
                                        </p:attrNameLst>
                                      </p:cBhvr>
                                    </p:animRot>
                                    <p:animRot by="240000">
                                      <p:cBhvr>
                                        <p:cTn id="42" dur="800" fill="hold">
                                          <p:stCondLst>
                                            <p:cond delay="1600"/>
                                          </p:stCondLst>
                                        </p:cTn>
                                        <p:tgtEl>
                                          <p:spTgt spid="18"/>
                                        </p:tgtEl>
                                        <p:attrNameLst>
                                          <p:attrName>r</p:attrName>
                                        </p:attrNameLst>
                                      </p:cBhvr>
                                    </p:animRot>
                                    <p:animRot by="-240000">
                                      <p:cBhvr>
                                        <p:cTn id="43" dur="800" fill="hold">
                                          <p:stCondLst>
                                            <p:cond delay="2400"/>
                                          </p:stCondLst>
                                        </p:cTn>
                                        <p:tgtEl>
                                          <p:spTgt spid="18"/>
                                        </p:tgtEl>
                                        <p:attrNameLst>
                                          <p:attrName>r</p:attrName>
                                        </p:attrNameLst>
                                      </p:cBhvr>
                                    </p:animRot>
                                    <p:animRot by="120000">
                                      <p:cBhvr>
                                        <p:cTn id="44" dur="800" fill="hold">
                                          <p:stCondLst>
                                            <p:cond delay="3200"/>
                                          </p:stCondLst>
                                        </p:cTn>
                                        <p:tgtEl>
                                          <p:spTgt spid="1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 xmlns:a16="http://schemas.microsoft.com/office/drawing/2014/main" id="{0DB18D5D-1A2E-4010-9891-A5A4A3E141C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4692720"/>
            <a:ext cx="12192000" cy="2146984"/>
          </a:xfrm>
          <a:prstGeom prst="rect">
            <a:avLst/>
          </a:prstGeom>
        </p:spPr>
      </p:pic>
      <p:pic>
        <p:nvPicPr>
          <p:cNvPr id="14" name="图片 13">
            <a:extLst>
              <a:ext uri="{FF2B5EF4-FFF2-40B4-BE49-F238E27FC236}">
                <a16:creationId xmlns="" xmlns:a16="http://schemas.microsoft.com/office/drawing/2014/main" id="{A5DF4D15-0BA7-4537-B90E-74D8C55C3239}"/>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66626" y="24843"/>
            <a:ext cx="2988055" cy="3183202"/>
          </a:xfrm>
          <a:prstGeom prst="rect">
            <a:avLst/>
          </a:prstGeom>
        </p:spPr>
      </p:pic>
      <p:pic>
        <p:nvPicPr>
          <p:cNvPr id="15" name="图片 14">
            <a:extLst>
              <a:ext uri="{FF2B5EF4-FFF2-40B4-BE49-F238E27FC236}">
                <a16:creationId xmlns="" xmlns:a16="http://schemas.microsoft.com/office/drawing/2014/main" id="{440537DE-C70F-4247-9F71-81055F6CDC6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829545" y="10753"/>
            <a:ext cx="4108961" cy="2647427"/>
          </a:xfrm>
          <a:prstGeom prst="rect">
            <a:avLst/>
          </a:prstGeom>
        </p:spPr>
      </p:pic>
      <p:pic>
        <p:nvPicPr>
          <p:cNvPr id="19" name="图片占位符 14">
            <a:extLst>
              <a:ext uri="{FF2B5EF4-FFF2-40B4-BE49-F238E27FC236}">
                <a16:creationId xmlns="" xmlns:a16="http://schemas.microsoft.com/office/drawing/2014/main" id="{E92642A8-9C76-4CDF-B4AE-E405D4315CD8}"/>
              </a:ext>
            </a:extLst>
          </p:cNvPr>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1021766" y="2177558"/>
            <a:ext cx="2414016" cy="1828800"/>
          </a:xfrm>
          <a:prstGeom prst="rect">
            <a:avLst/>
          </a:prstGeom>
        </p:spPr>
      </p:pic>
      <p:pic>
        <p:nvPicPr>
          <p:cNvPr id="20" name="图片占位符 15">
            <a:extLst>
              <a:ext uri="{FF2B5EF4-FFF2-40B4-BE49-F238E27FC236}">
                <a16:creationId xmlns="" xmlns:a16="http://schemas.microsoft.com/office/drawing/2014/main" id="{A13C28AD-288E-42B9-B568-18A5F989E1D9}"/>
              </a:ext>
            </a:extLst>
          </p:cNvPr>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3621426" y="2177558"/>
            <a:ext cx="2414016" cy="1828800"/>
          </a:xfrm>
          <a:prstGeom prst="rect">
            <a:avLst/>
          </a:prstGeom>
        </p:spPr>
      </p:pic>
      <p:pic>
        <p:nvPicPr>
          <p:cNvPr id="21" name="图片占位符 16">
            <a:extLst>
              <a:ext uri="{FF2B5EF4-FFF2-40B4-BE49-F238E27FC236}">
                <a16:creationId xmlns="" xmlns:a16="http://schemas.microsoft.com/office/drawing/2014/main" id="{DD874555-9A52-4812-81DF-AFADC56D54F7}"/>
              </a:ext>
            </a:extLst>
          </p:cNvPr>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a:xfrm>
            <a:off x="6222185" y="2177558"/>
            <a:ext cx="2414016" cy="1828800"/>
          </a:xfrm>
          <a:prstGeom prst="rect">
            <a:avLst/>
          </a:prstGeom>
        </p:spPr>
      </p:pic>
      <p:pic>
        <p:nvPicPr>
          <p:cNvPr id="22" name="图片占位符 13">
            <a:extLst>
              <a:ext uri="{FF2B5EF4-FFF2-40B4-BE49-F238E27FC236}">
                <a16:creationId xmlns="" xmlns:a16="http://schemas.microsoft.com/office/drawing/2014/main" id="{02C4F34A-4332-4601-B04D-AD8DD8A66276}"/>
              </a:ext>
            </a:extLst>
          </p:cNvPr>
          <p:cNvPicPr>
            <a:picLocks noChangeAspect="1"/>
          </p:cNvPicPr>
          <p:nvPr/>
        </p:nvPicPr>
        <p:blipFill>
          <a:blip r:embed="rId9" cstate="screen">
            <a:extLst>
              <a:ext uri="{28A0092B-C50C-407E-A947-70E740481C1C}">
                <a14:useLocalDpi xmlns:a14="http://schemas.microsoft.com/office/drawing/2010/main"/>
              </a:ext>
            </a:extLst>
          </a:blip>
          <a:srcRect/>
          <a:stretch>
            <a:fillRect/>
          </a:stretch>
        </p:blipFill>
        <p:spPr>
          <a:xfrm>
            <a:off x="8820748" y="2177558"/>
            <a:ext cx="2414016" cy="1828800"/>
          </a:xfrm>
          <a:prstGeom prst="rect">
            <a:avLst/>
          </a:prstGeom>
        </p:spPr>
      </p:pic>
      <p:sp>
        <p:nvSpPr>
          <p:cNvPr id="23" name="TextBox 22">
            <a:extLst>
              <a:ext uri="{FF2B5EF4-FFF2-40B4-BE49-F238E27FC236}">
                <a16:creationId xmlns="" xmlns:a16="http://schemas.microsoft.com/office/drawing/2014/main" id="{A3683F31-4720-409F-A7F1-72505ABC88F3}"/>
              </a:ext>
            </a:extLst>
          </p:cNvPr>
          <p:cNvSpPr txBox="1"/>
          <p:nvPr/>
        </p:nvSpPr>
        <p:spPr>
          <a:xfrm>
            <a:off x="1023964" y="3890942"/>
            <a:ext cx="635110" cy="230832"/>
          </a:xfrm>
          <a:prstGeom prst="rect">
            <a:avLst/>
          </a:prstGeom>
          <a:solidFill>
            <a:schemeClr val="accent4"/>
          </a:solidFill>
        </p:spPr>
        <p:txBody>
          <a:bodyPr wrap="none" rtlCol="0">
            <a:spAutoFit/>
          </a:bodyPr>
          <a:lstStyle/>
          <a:p>
            <a:r>
              <a:rPr lang="en-US" sz="900" i="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Exclusive</a:t>
            </a:r>
          </a:p>
        </p:txBody>
      </p:sp>
      <p:sp>
        <p:nvSpPr>
          <p:cNvPr id="24" name="TextBox 24">
            <a:extLst>
              <a:ext uri="{FF2B5EF4-FFF2-40B4-BE49-F238E27FC236}">
                <a16:creationId xmlns="" xmlns:a16="http://schemas.microsoft.com/office/drawing/2014/main" id="{436A78D1-2011-49F1-9459-A840E10A94AC}"/>
              </a:ext>
            </a:extLst>
          </p:cNvPr>
          <p:cNvSpPr txBox="1"/>
          <p:nvPr/>
        </p:nvSpPr>
        <p:spPr>
          <a:xfrm>
            <a:off x="3636738" y="3890942"/>
            <a:ext cx="809837" cy="230832"/>
          </a:xfrm>
          <a:prstGeom prst="rect">
            <a:avLst/>
          </a:prstGeom>
          <a:solidFill>
            <a:srgbClr val="2E3639"/>
          </a:solidFill>
        </p:spPr>
        <p:txBody>
          <a:bodyPr wrap="none" rtlCol="0">
            <a:spAutoFit/>
          </a:bodyPr>
          <a:lstStyle/>
          <a:p>
            <a:r>
              <a:rPr lang="en-US" sz="900" i="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Professional</a:t>
            </a:r>
          </a:p>
        </p:txBody>
      </p:sp>
      <p:sp>
        <p:nvSpPr>
          <p:cNvPr id="25" name="TextBox 26">
            <a:extLst>
              <a:ext uri="{FF2B5EF4-FFF2-40B4-BE49-F238E27FC236}">
                <a16:creationId xmlns="" xmlns:a16="http://schemas.microsoft.com/office/drawing/2014/main" id="{647DEBCC-35D0-497B-96E2-F36CEC9CDC15}"/>
              </a:ext>
            </a:extLst>
          </p:cNvPr>
          <p:cNvSpPr txBox="1"/>
          <p:nvPr/>
        </p:nvSpPr>
        <p:spPr>
          <a:xfrm>
            <a:off x="6223284" y="3890942"/>
            <a:ext cx="628698" cy="230832"/>
          </a:xfrm>
          <a:prstGeom prst="rect">
            <a:avLst/>
          </a:prstGeom>
          <a:solidFill>
            <a:schemeClr val="accent4"/>
          </a:solidFill>
        </p:spPr>
        <p:txBody>
          <a:bodyPr wrap="none" rtlCol="0">
            <a:spAutoFit/>
          </a:bodyPr>
          <a:lstStyle/>
          <a:p>
            <a:r>
              <a:rPr lang="en-US" sz="900" i="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Essential</a:t>
            </a:r>
          </a:p>
        </p:txBody>
      </p:sp>
      <p:sp>
        <p:nvSpPr>
          <p:cNvPr id="26" name="TextBox 28">
            <a:extLst>
              <a:ext uri="{FF2B5EF4-FFF2-40B4-BE49-F238E27FC236}">
                <a16:creationId xmlns="" xmlns:a16="http://schemas.microsoft.com/office/drawing/2014/main" id="{2211FEB6-3122-4D97-9634-D1CE44A12E0C}"/>
              </a:ext>
            </a:extLst>
          </p:cNvPr>
          <p:cNvSpPr txBox="1"/>
          <p:nvPr/>
        </p:nvSpPr>
        <p:spPr>
          <a:xfrm>
            <a:off x="8822944" y="3890942"/>
            <a:ext cx="583814" cy="230832"/>
          </a:xfrm>
          <a:prstGeom prst="rect">
            <a:avLst/>
          </a:prstGeom>
          <a:solidFill>
            <a:srgbClr val="2E3639"/>
          </a:solidFill>
        </p:spPr>
        <p:txBody>
          <a:bodyPr wrap="none" rtlCol="0">
            <a:spAutoFit/>
          </a:bodyPr>
          <a:lstStyle/>
          <a:p>
            <a:r>
              <a:rPr lang="en-US" sz="900" i="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Product</a:t>
            </a:r>
          </a:p>
        </p:txBody>
      </p:sp>
      <p:sp>
        <p:nvSpPr>
          <p:cNvPr id="27" name="Rectangle 5">
            <a:extLst>
              <a:ext uri="{FF2B5EF4-FFF2-40B4-BE49-F238E27FC236}">
                <a16:creationId xmlns="" xmlns:a16="http://schemas.microsoft.com/office/drawing/2014/main" id="{A148D4CA-8E69-45B2-AB1F-386CDB273050}"/>
              </a:ext>
            </a:extLst>
          </p:cNvPr>
          <p:cNvSpPr/>
          <p:nvPr/>
        </p:nvSpPr>
        <p:spPr>
          <a:xfrm>
            <a:off x="1025023" y="4388513"/>
            <a:ext cx="2410760" cy="784830"/>
          </a:xfrm>
          <a:prstGeom prst="rect">
            <a:avLst/>
          </a:prstGeom>
        </p:spPr>
        <p:txBody>
          <a:bodyPr wrap="square">
            <a:spAutoFit/>
          </a:bodyPr>
          <a:lstStyle/>
          <a:p>
            <a:pPr>
              <a:lnSpc>
                <a:spcPct val="150000"/>
              </a:lnSpc>
            </a:pPr>
            <a:r>
              <a:rPr lang="zh-CN" altLang="en-US" sz="1200" b="1" dirty="0">
                <a:solidFill>
                  <a:srgbClr val="FFC000"/>
                </a:solidFill>
                <a:latin typeface="微软雅黑" panose="020B0503020204020204" pitchFamily="34" charset="-122"/>
                <a:ea typeface="微软雅黑" panose="020B0503020204020204" pitchFamily="34" charset="-122"/>
                <a:cs typeface="Times New Roman" panose="02020603050405020304" pitchFamily="18" charset="0"/>
              </a:rPr>
              <a:t>请添加文字标题</a:t>
            </a:r>
            <a:endParaRPr lang="en-US" sz="900" dirty="0">
              <a:solidFill>
                <a:schemeClr val="bg1">
                  <a:lumMod val="65000"/>
                </a:schemeClr>
              </a:solidFill>
              <a:effectLst/>
              <a:latin typeface="Open Sans" panose="020B0606030504020204" pitchFamily="34" charset="0"/>
              <a:ea typeface="Calibri" panose="020F0502020204030204" pitchFamily="34" charset="0"/>
              <a:cs typeface="Times New Roman" panose="02020603050405020304" pitchFamily="18" charset="0"/>
            </a:endParaRPr>
          </a:p>
          <a:p>
            <a:pPr>
              <a:lnSpc>
                <a:spcPct val="150000"/>
              </a:lnSpc>
              <a:spcAft>
                <a:spcPts val="800"/>
              </a:spcAft>
            </a:pPr>
            <a:r>
              <a:rPr lang="zh-CN" altLang="en-US" sz="900" dirty="0">
                <a:solidFill>
                  <a:schemeClr val="bg1"/>
                </a:solidFill>
              </a:rPr>
              <a:t>每年农历八月十五日，是传统的中秋佳节。这时是一年秋季的中期，所以被称为中秋。</a:t>
            </a:r>
            <a:endParaRPr lang="en-US" altLang="zh-CN" sz="900" dirty="0">
              <a:solidFill>
                <a:schemeClr val="bg1"/>
              </a:solidFill>
            </a:endParaRPr>
          </a:p>
        </p:txBody>
      </p:sp>
      <p:sp>
        <p:nvSpPr>
          <p:cNvPr id="28" name="Rectangle 5">
            <a:extLst>
              <a:ext uri="{FF2B5EF4-FFF2-40B4-BE49-F238E27FC236}">
                <a16:creationId xmlns="" xmlns:a16="http://schemas.microsoft.com/office/drawing/2014/main" id="{2DA6B01F-CFD0-428B-B53D-5D9334F84BD7}"/>
              </a:ext>
            </a:extLst>
          </p:cNvPr>
          <p:cNvSpPr/>
          <p:nvPr/>
        </p:nvSpPr>
        <p:spPr>
          <a:xfrm>
            <a:off x="3621426" y="4388513"/>
            <a:ext cx="2410760" cy="784830"/>
          </a:xfrm>
          <a:prstGeom prst="rect">
            <a:avLst/>
          </a:prstGeom>
        </p:spPr>
        <p:txBody>
          <a:bodyPr wrap="square">
            <a:spAutoFit/>
          </a:bodyPr>
          <a:lstStyle/>
          <a:p>
            <a:pPr>
              <a:lnSpc>
                <a:spcPct val="150000"/>
              </a:lnSpc>
            </a:pPr>
            <a:r>
              <a:rPr lang="zh-CN" altLang="en-US" sz="1200" b="1" dirty="0">
                <a:solidFill>
                  <a:srgbClr val="FFC000"/>
                </a:solidFill>
                <a:latin typeface="微软雅黑" panose="020B0503020204020204" pitchFamily="34" charset="-122"/>
                <a:ea typeface="微软雅黑" panose="020B0503020204020204" pitchFamily="34" charset="-122"/>
                <a:cs typeface="Times New Roman" panose="02020603050405020304" pitchFamily="18" charset="0"/>
              </a:rPr>
              <a:t>请添加文字标题</a:t>
            </a:r>
            <a:endParaRPr lang="en-US" sz="900" dirty="0">
              <a:solidFill>
                <a:schemeClr val="bg1">
                  <a:lumMod val="65000"/>
                </a:schemeClr>
              </a:solidFill>
              <a:effectLst/>
              <a:latin typeface="Open Sans" panose="020B0606030504020204" pitchFamily="34" charset="0"/>
              <a:ea typeface="Calibri" panose="020F0502020204030204" pitchFamily="34" charset="0"/>
              <a:cs typeface="Times New Roman" panose="02020603050405020304" pitchFamily="18" charset="0"/>
            </a:endParaRPr>
          </a:p>
          <a:p>
            <a:pPr>
              <a:lnSpc>
                <a:spcPct val="150000"/>
              </a:lnSpc>
              <a:spcAft>
                <a:spcPts val="800"/>
              </a:spcAft>
            </a:pPr>
            <a:r>
              <a:rPr lang="zh-CN" altLang="en-US" sz="900" dirty="0">
                <a:solidFill>
                  <a:schemeClr val="bg1"/>
                </a:solidFill>
              </a:rPr>
              <a:t>每年农历八月十五日，是传统的中秋佳节。这时是一年秋季的中期，所以被称为中秋。</a:t>
            </a:r>
            <a:endParaRPr lang="en-US" altLang="zh-CN" sz="900" dirty="0">
              <a:solidFill>
                <a:schemeClr val="bg1"/>
              </a:solidFill>
            </a:endParaRPr>
          </a:p>
        </p:txBody>
      </p:sp>
      <p:sp>
        <p:nvSpPr>
          <p:cNvPr id="29" name="Rectangle 5">
            <a:extLst>
              <a:ext uri="{FF2B5EF4-FFF2-40B4-BE49-F238E27FC236}">
                <a16:creationId xmlns="" xmlns:a16="http://schemas.microsoft.com/office/drawing/2014/main" id="{BB0C8957-E82A-47CA-98C1-36B767008618}"/>
              </a:ext>
            </a:extLst>
          </p:cNvPr>
          <p:cNvSpPr/>
          <p:nvPr/>
        </p:nvSpPr>
        <p:spPr>
          <a:xfrm>
            <a:off x="6217829" y="4388513"/>
            <a:ext cx="2410760" cy="784830"/>
          </a:xfrm>
          <a:prstGeom prst="rect">
            <a:avLst/>
          </a:prstGeom>
        </p:spPr>
        <p:txBody>
          <a:bodyPr wrap="square">
            <a:spAutoFit/>
          </a:bodyPr>
          <a:lstStyle/>
          <a:p>
            <a:pPr>
              <a:lnSpc>
                <a:spcPct val="150000"/>
              </a:lnSpc>
            </a:pPr>
            <a:r>
              <a:rPr lang="zh-CN" altLang="en-US" sz="1200" b="1" dirty="0">
                <a:solidFill>
                  <a:srgbClr val="FFC000"/>
                </a:solidFill>
                <a:latin typeface="微软雅黑" panose="020B0503020204020204" pitchFamily="34" charset="-122"/>
                <a:ea typeface="微软雅黑" panose="020B0503020204020204" pitchFamily="34" charset="-122"/>
                <a:cs typeface="Times New Roman" panose="02020603050405020304" pitchFamily="18" charset="0"/>
              </a:rPr>
              <a:t>请添加文字标题</a:t>
            </a:r>
            <a:endParaRPr lang="en-US" sz="900" dirty="0">
              <a:solidFill>
                <a:schemeClr val="bg1">
                  <a:lumMod val="65000"/>
                </a:schemeClr>
              </a:solidFill>
              <a:effectLst/>
              <a:latin typeface="Open Sans" panose="020B0606030504020204" pitchFamily="34" charset="0"/>
              <a:ea typeface="Calibri" panose="020F0502020204030204" pitchFamily="34" charset="0"/>
              <a:cs typeface="Times New Roman" panose="02020603050405020304" pitchFamily="18" charset="0"/>
            </a:endParaRPr>
          </a:p>
          <a:p>
            <a:pPr>
              <a:lnSpc>
                <a:spcPct val="150000"/>
              </a:lnSpc>
              <a:spcAft>
                <a:spcPts val="800"/>
              </a:spcAft>
            </a:pPr>
            <a:r>
              <a:rPr lang="zh-CN" altLang="en-US" sz="900" dirty="0">
                <a:solidFill>
                  <a:schemeClr val="bg1"/>
                </a:solidFill>
              </a:rPr>
              <a:t>每年农历八月十五日，是传统的中秋佳节。这时是一年秋季的中期，所以被称为中秋。</a:t>
            </a:r>
            <a:endParaRPr lang="en-US" altLang="zh-CN" sz="900" dirty="0">
              <a:solidFill>
                <a:schemeClr val="bg1"/>
              </a:solidFill>
            </a:endParaRPr>
          </a:p>
        </p:txBody>
      </p:sp>
      <p:sp>
        <p:nvSpPr>
          <p:cNvPr id="30" name="Rectangle 5">
            <a:extLst>
              <a:ext uri="{FF2B5EF4-FFF2-40B4-BE49-F238E27FC236}">
                <a16:creationId xmlns="" xmlns:a16="http://schemas.microsoft.com/office/drawing/2014/main" id="{D0135994-2216-495A-965A-46F966FCA78F}"/>
              </a:ext>
            </a:extLst>
          </p:cNvPr>
          <p:cNvSpPr/>
          <p:nvPr/>
        </p:nvSpPr>
        <p:spPr>
          <a:xfrm>
            <a:off x="8814232" y="4388513"/>
            <a:ext cx="2410760" cy="784830"/>
          </a:xfrm>
          <a:prstGeom prst="rect">
            <a:avLst/>
          </a:prstGeom>
        </p:spPr>
        <p:txBody>
          <a:bodyPr wrap="square">
            <a:spAutoFit/>
          </a:bodyPr>
          <a:lstStyle/>
          <a:p>
            <a:pPr>
              <a:lnSpc>
                <a:spcPct val="150000"/>
              </a:lnSpc>
            </a:pPr>
            <a:r>
              <a:rPr lang="zh-CN" altLang="en-US" sz="1200" b="1" dirty="0">
                <a:solidFill>
                  <a:srgbClr val="FFC000"/>
                </a:solidFill>
                <a:latin typeface="微软雅黑" panose="020B0503020204020204" pitchFamily="34" charset="-122"/>
                <a:ea typeface="微软雅黑" panose="020B0503020204020204" pitchFamily="34" charset="-122"/>
                <a:cs typeface="Times New Roman" panose="02020603050405020304" pitchFamily="18" charset="0"/>
              </a:rPr>
              <a:t>请添加文字标题</a:t>
            </a:r>
            <a:endParaRPr lang="en-US" sz="900" dirty="0">
              <a:solidFill>
                <a:schemeClr val="bg1">
                  <a:lumMod val="65000"/>
                </a:schemeClr>
              </a:solidFill>
              <a:effectLst/>
              <a:latin typeface="Open Sans" panose="020B0606030504020204" pitchFamily="34" charset="0"/>
              <a:ea typeface="Calibri" panose="020F0502020204030204" pitchFamily="34" charset="0"/>
              <a:cs typeface="Times New Roman" panose="02020603050405020304" pitchFamily="18" charset="0"/>
            </a:endParaRPr>
          </a:p>
          <a:p>
            <a:pPr>
              <a:lnSpc>
                <a:spcPct val="150000"/>
              </a:lnSpc>
              <a:spcAft>
                <a:spcPts val="800"/>
              </a:spcAft>
            </a:pPr>
            <a:r>
              <a:rPr lang="zh-CN" altLang="en-US" sz="900" dirty="0">
                <a:solidFill>
                  <a:schemeClr val="bg1"/>
                </a:solidFill>
              </a:rPr>
              <a:t>每年农历八月十五日，是传统的中秋佳节。这时是一年秋季的中期，所以被称为中秋。</a:t>
            </a:r>
            <a:endParaRPr lang="en-US" altLang="zh-CN" sz="900" dirty="0">
              <a:solidFill>
                <a:schemeClr val="bg1"/>
              </a:solidFill>
            </a:endParaRPr>
          </a:p>
        </p:txBody>
      </p:sp>
    </p:spTree>
    <p:extLst>
      <p:ext uri="{BB962C8B-B14F-4D97-AF65-F5344CB8AC3E}">
        <p14:creationId xmlns:p14="http://schemas.microsoft.com/office/powerpoint/2010/main" val="333920910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75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4000"/>
                                        <p:tgtEl>
                                          <p:spTgt spid="13"/>
                                        </p:tgtEl>
                                      </p:cBhvr>
                                    </p:animEffect>
                                    <p:anim calcmode="lin" valueType="num">
                                      <p:cBhvr>
                                        <p:cTn id="8" dur="4000" fill="hold"/>
                                        <p:tgtEl>
                                          <p:spTgt spid="13"/>
                                        </p:tgtEl>
                                        <p:attrNameLst>
                                          <p:attrName>ppt_x</p:attrName>
                                        </p:attrNameLst>
                                      </p:cBhvr>
                                      <p:tavLst>
                                        <p:tav tm="0">
                                          <p:val>
                                            <p:strVal val="#ppt_x"/>
                                          </p:val>
                                        </p:tav>
                                        <p:tav tm="100000">
                                          <p:val>
                                            <p:strVal val="#ppt_x"/>
                                          </p:val>
                                        </p:tav>
                                      </p:tavLst>
                                    </p:anim>
                                    <p:anim calcmode="lin" valueType="num">
                                      <p:cBhvr>
                                        <p:cTn id="9" dur="4000" fill="hold"/>
                                        <p:tgtEl>
                                          <p:spTgt spid="13"/>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125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4000"/>
                                        <p:tgtEl>
                                          <p:spTgt spid="14"/>
                                        </p:tgtEl>
                                      </p:cBhvr>
                                    </p:animEffect>
                                    <p:anim calcmode="lin" valueType="num">
                                      <p:cBhvr>
                                        <p:cTn id="13" dur="4000" fill="hold"/>
                                        <p:tgtEl>
                                          <p:spTgt spid="14"/>
                                        </p:tgtEl>
                                        <p:attrNameLst>
                                          <p:attrName>ppt_x</p:attrName>
                                        </p:attrNameLst>
                                      </p:cBhvr>
                                      <p:tavLst>
                                        <p:tav tm="0">
                                          <p:val>
                                            <p:strVal val="#ppt_x"/>
                                          </p:val>
                                        </p:tav>
                                        <p:tav tm="100000">
                                          <p:val>
                                            <p:strVal val="#ppt_x"/>
                                          </p:val>
                                        </p:tav>
                                      </p:tavLst>
                                    </p:anim>
                                    <p:anim calcmode="lin" valueType="num">
                                      <p:cBhvr>
                                        <p:cTn id="14" dur="4000" fill="hold"/>
                                        <p:tgtEl>
                                          <p:spTgt spid="14"/>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200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4000"/>
                                        <p:tgtEl>
                                          <p:spTgt spid="15"/>
                                        </p:tgtEl>
                                      </p:cBhvr>
                                    </p:animEffect>
                                    <p:anim calcmode="lin" valueType="num">
                                      <p:cBhvr>
                                        <p:cTn id="18" dur="4000" fill="hold"/>
                                        <p:tgtEl>
                                          <p:spTgt spid="15"/>
                                        </p:tgtEl>
                                        <p:attrNameLst>
                                          <p:attrName>ppt_x</p:attrName>
                                        </p:attrNameLst>
                                      </p:cBhvr>
                                      <p:tavLst>
                                        <p:tav tm="0">
                                          <p:val>
                                            <p:strVal val="#ppt_x"/>
                                          </p:val>
                                        </p:tav>
                                        <p:tav tm="100000">
                                          <p:val>
                                            <p:strVal val="#ppt_x"/>
                                          </p:val>
                                        </p:tav>
                                      </p:tavLst>
                                    </p:anim>
                                    <p:anim calcmode="lin" valueType="num">
                                      <p:cBhvr>
                                        <p:cTn id="19" dur="4000" fill="hold"/>
                                        <p:tgtEl>
                                          <p:spTgt spid="15"/>
                                        </p:tgtEl>
                                        <p:attrNameLst>
                                          <p:attrName>ppt_y</p:attrName>
                                        </p:attrNameLst>
                                      </p:cBhvr>
                                      <p:tavLst>
                                        <p:tav tm="0">
                                          <p:val>
                                            <p:strVal val="#ppt_y-.1"/>
                                          </p:val>
                                        </p:tav>
                                        <p:tav tm="100000">
                                          <p:val>
                                            <p:strVal val="#ppt_y"/>
                                          </p:val>
                                        </p:tav>
                                      </p:tavLst>
                                    </p:anim>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childTnLst>
                          </p:cTn>
                        </p:par>
                        <p:par>
                          <p:cTn id="24" fill="hold">
                            <p:stCondLst>
                              <p:cond delay="6500"/>
                            </p:stCondLst>
                            <p:childTnLst>
                              <p:par>
                                <p:cTn id="25" presetID="10" presetClass="entr" presetSubtype="0"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childTnLst>
                          </p:cTn>
                        </p:par>
                        <p:par>
                          <p:cTn id="28" fill="hold">
                            <p:stCondLst>
                              <p:cond delay="7000"/>
                            </p:stCondLst>
                            <p:childTnLst>
                              <p:par>
                                <p:cTn id="29" presetID="10" presetClass="entr" presetSubtype="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par>
                          <p:cTn id="32" fill="hold">
                            <p:stCondLst>
                              <p:cond delay="7500"/>
                            </p:stCondLst>
                            <p:childTnLst>
                              <p:par>
                                <p:cTn id="33" presetID="10" presetClass="entr" presetSubtype="0"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par>
                          <p:cTn id="36" fill="hold">
                            <p:stCondLst>
                              <p:cond delay="8000"/>
                            </p:stCondLst>
                            <p:childTnLst>
                              <p:par>
                                <p:cTn id="37" presetID="10" presetClass="entr" presetSubtype="0"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fade">
                                      <p:cBhvr>
                                        <p:cTn id="39" dur="500"/>
                                        <p:tgtEl>
                                          <p:spTgt spid="27"/>
                                        </p:tgtEl>
                                      </p:cBhvr>
                                    </p:animEffect>
                                  </p:childTnLst>
                                </p:cTn>
                              </p:par>
                            </p:childTnLst>
                          </p:cTn>
                        </p:par>
                        <p:par>
                          <p:cTn id="40" fill="hold">
                            <p:stCondLst>
                              <p:cond delay="8500"/>
                            </p:stCondLst>
                            <p:childTnLst>
                              <p:par>
                                <p:cTn id="41" presetID="10" presetClass="entr" presetSubtype="0"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500"/>
                                        <p:tgtEl>
                                          <p:spTgt spid="28"/>
                                        </p:tgtEl>
                                      </p:cBhvr>
                                    </p:animEffect>
                                  </p:childTnLst>
                                </p:cTn>
                              </p:par>
                            </p:childTnLst>
                          </p:cTn>
                        </p:par>
                        <p:par>
                          <p:cTn id="44" fill="hold">
                            <p:stCondLst>
                              <p:cond delay="9000"/>
                            </p:stCondLst>
                            <p:childTnLst>
                              <p:par>
                                <p:cTn id="45" presetID="10" presetClass="entr" presetSubtype="0"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childTnLst>
                                </p:cTn>
                              </p:par>
                            </p:childTnLst>
                          </p:cTn>
                        </p:par>
                        <p:par>
                          <p:cTn id="48" fill="hold">
                            <p:stCondLst>
                              <p:cond delay="9500"/>
                            </p:stCondLst>
                            <p:childTnLst>
                              <p:par>
                                <p:cTn id="49" presetID="10" presetClass="entr" presetSubtype="0"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fade">
                                      <p:cBhvr>
                                        <p:cTn id="5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p:bldP spid="28" grpId="0"/>
      <p:bldP spid="29" grpId="0"/>
      <p:bldP spid="3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782557" y="2119813"/>
            <a:ext cx="6093976" cy="3328988"/>
            <a:chOff x="1487924" y="2028825"/>
            <a:chExt cx="6093976" cy="3328988"/>
          </a:xfrm>
        </p:grpSpPr>
        <p:sp>
          <p:nvSpPr>
            <p:cNvPr id="5" name="矩形 4"/>
            <p:cNvSpPr/>
            <p:nvPr/>
          </p:nvSpPr>
          <p:spPr>
            <a:xfrm>
              <a:off x="1487924" y="2028825"/>
              <a:ext cx="6093976" cy="3328988"/>
            </a:xfrm>
            <a:prstGeom prst="rect">
              <a:avLst/>
            </a:prstGeom>
          </p:spPr>
          <p:txBody>
            <a:bodyPr vert="eaVert" wrap="square">
              <a:spAutoFit/>
            </a:bodyPr>
            <a:lstStyle/>
            <a:p>
              <a:pPr>
                <a:lnSpc>
                  <a:spcPct val="200000"/>
                </a:lnSpc>
              </a:pPr>
              <a:r>
                <a:rPr lang="zh-CN" altLang="en-US" sz="2400" b="1" spc="600" dirty="0">
                  <a:solidFill>
                    <a:srgbClr val="E5BE4D"/>
                  </a:solidFill>
                  <a:latin typeface="方正隶变_GBK" panose="03000509000000000000" pitchFamily="65" charset="-122"/>
                  <a:ea typeface="方正隶变_GBK" panose="03000509000000000000" pitchFamily="65" charset="-122"/>
                </a:rPr>
                <a:t>昔年八月十五夜，曲江池畔杏园边。</a:t>
              </a:r>
            </a:p>
            <a:p>
              <a:pPr>
                <a:lnSpc>
                  <a:spcPct val="200000"/>
                </a:lnSpc>
              </a:pPr>
              <a:r>
                <a:rPr lang="zh-CN" altLang="en-US" sz="2400" b="1" spc="600" dirty="0">
                  <a:solidFill>
                    <a:srgbClr val="E5BE4D"/>
                  </a:solidFill>
                  <a:latin typeface="方正隶变_GBK" panose="03000509000000000000" pitchFamily="65" charset="-122"/>
                  <a:ea typeface="方正隶变_GBK" panose="03000509000000000000" pitchFamily="65" charset="-122"/>
                </a:rPr>
                <a:t>今年八月十五夜，湓浦沙头水馆前。</a:t>
              </a:r>
            </a:p>
            <a:p>
              <a:pPr>
                <a:lnSpc>
                  <a:spcPct val="200000"/>
                </a:lnSpc>
              </a:pPr>
              <a:r>
                <a:rPr lang="zh-CN" altLang="en-US" sz="2400" b="1" spc="600" dirty="0">
                  <a:solidFill>
                    <a:srgbClr val="E5BE4D"/>
                  </a:solidFill>
                  <a:latin typeface="方正隶变_GBK" panose="03000509000000000000" pitchFamily="65" charset="-122"/>
                  <a:ea typeface="方正隶变_GBK" panose="03000509000000000000" pitchFamily="65" charset="-122"/>
                </a:rPr>
                <a:t>西北望乡何处是，东南见月几回圆。</a:t>
              </a:r>
            </a:p>
            <a:p>
              <a:pPr>
                <a:lnSpc>
                  <a:spcPct val="200000"/>
                </a:lnSpc>
              </a:pPr>
              <a:r>
                <a:rPr lang="zh-CN" altLang="en-US" sz="2400" b="1" spc="600" dirty="0">
                  <a:solidFill>
                    <a:srgbClr val="E5BE4D"/>
                  </a:solidFill>
                  <a:latin typeface="方正隶变_GBK" panose="03000509000000000000" pitchFamily="65" charset="-122"/>
                  <a:ea typeface="方正隶变_GBK" panose="03000509000000000000" pitchFamily="65" charset="-122"/>
                </a:rPr>
                <a:t>昨风一吹无人会，今夜清光似往年。</a:t>
              </a:r>
            </a:p>
          </p:txBody>
        </p:sp>
        <p:cxnSp>
          <p:nvCxnSpPr>
            <p:cNvPr id="6" name="直接连接符 5"/>
            <p:cNvCxnSpPr/>
            <p:nvPr/>
          </p:nvCxnSpPr>
          <p:spPr>
            <a:xfrm>
              <a:off x="6667500" y="2028825"/>
              <a:ext cx="0" cy="2916000"/>
            </a:xfrm>
            <a:prstGeom prst="line">
              <a:avLst/>
            </a:prstGeom>
            <a:ln>
              <a:solidFill>
                <a:srgbClr val="E5BE4D"/>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935980" y="2028825"/>
              <a:ext cx="0" cy="2916000"/>
            </a:xfrm>
            <a:prstGeom prst="line">
              <a:avLst/>
            </a:prstGeom>
            <a:ln>
              <a:solidFill>
                <a:srgbClr val="E5BE4D"/>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5204460" y="2028825"/>
              <a:ext cx="0" cy="2916000"/>
            </a:xfrm>
            <a:prstGeom prst="line">
              <a:avLst/>
            </a:prstGeom>
            <a:ln>
              <a:solidFill>
                <a:srgbClr val="E5BE4D"/>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4472940" y="2028825"/>
              <a:ext cx="0" cy="2916000"/>
            </a:xfrm>
            <a:prstGeom prst="line">
              <a:avLst/>
            </a:prstGeom>
            <a:ln>
              <a:solidFill>
                <a:srgbClr val="E5BE4D"/>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3741420" y="2028825"/>
              <a:ext cx="0" cy="2916000"/>
            </a:xfrm>
            <a:prstGeom prst="line">
              <a:avLst/>
            </a:prstGeom>
            <a:ln>
              <a:solidFill>
                <a:srgbClr val="E5BE4D"/>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009900" y="2028825"/>
              <a:ext cx="0" cy="2916000"/>
            </a:xfrm>
            <a:prstGeom prst="line">
              <a:avLst/>
            </a:prstGeom>
            <a:ln>
              <a:solidFill>
                <a:srgbClr val="E5BE4D"/>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2286000" y="2028825"/>
              <a:ext cx="0" cy="2916000"/>
            </a:xfrm>
            <a:prstGeom prst="line">
              <a:avLst/>
            </a:prstGeom>
            <a:ln>
              <a:solidFill>
                <a:srgbClr val="E5BE4D"/>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487924" y="2028825"/>
              <a:ext cx="0" cy="2916000"/>
            </a:xfrm>
            <a:prstGeom prst="line">
              <a:avLst/>
            </a:prstGeom>
            <a:ln>
              <a:solidFill>
                <a:srgbClr val="E5BE4D"/>
              </a:solidFill>
            </a:ln>
          </p:spPr>
          <p:style>
            <a:lnRef idx="1">
              <a:schemeClr val="accent1"/>
            </a:lnRef>
            <a:fillRef idx="0">
              <a:schemeClr val="accent1"/>
            </a:fillRef>
            <a:effectRef idx="0">
              <a:schemeClr val="accent1"/>
            </a:effectRef>
            <a:fontRef idx="minor">
              <a:schemeClr val="tx1"/>
            </a:fontRef>
          </p:style>
        </p:cxnSp>
      </p:grpSp>
      <p:pic>
        <p:nvPicPr>
          <p:cNvPr id="15" name="图片 14">
            <a:extLst>
              <a:ext uri="{FF2B5EF4-FFF2-40B4-BE49-F238E27FC236}">
                <a16:creationId xmlns="" xmlns:a16="http://schemas.microsoft.com/office/drawing/2014/main" id="{F56FA02B-2BC6-4F1B-895F-D00DECBE989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4692720"/>
            <a:ext cx="12192000" cy="2146984"/>
          </a:xfrm>
          <a:prstGeom prst="rect">
            <a:avLst/>
          </a:prstGeom>
        </p:spPr>
      </p:pic>
      <p:pic>
        <p:nvPicPr>
          <p:cNvPr id="16" name="图片 15">
            <a:extLst>
              <a:ext uri="{FF2B5EF4-FFF2-40B4-BE49-F238E27FC236}">
                <a16:creationId xmlns="" xmlns:a16="http://schemas.microsoft.com/office/drawing/2014/main" id="{D6231D21-1081-4354-9397-C51EEE742EF8}"/>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66626" y="24843"/>
            <a:ext cx="2988055" cy="3183202"/>
          </a:xfrm>
          <a:prstGeom prst="rect">
            <a:avLst/>
          </a:prstGeom>
        </p:spPr>
      </p:pic>
      <p:pic>
        <p:nvPicPr>
          <p:cNvPr id="17" name="图片 16">
            <a:extLst>
              <a:ext uri="{FF2B5EF4-FFF2-40B4-BE49-F238E27FC236}">
                <a16:creationId xmlns="" xmlns:a16="http://schemas.microsoft.com/office/drawing/2014/main" id="{295B3EC6-DAF9-4C73-A9AB-5B0B8ABE3D96}"/>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829545" y="10753"/>
            <a:ext cx="4108961" cy="2647427"/>
          </a:xfrm>
          <a:prstGeom prst="rect">
            <a:avLst/>
          </a:prstGeom>
        </p:spPr>
      </p:pic>
      <p:sp>
        <p:nvSpPr>
          <p:cNvPr id="18" name="文本框 17">
            <a:extLst>
              <a:ext uri="{FF2B5EF4-FFF2-40B4-BE49-F238E27FC236}">
                <a16:creationId xmlns="" xmlns:a16="http://schemas.microsoft.com/office/drawing/2014/main" id="{E5F77A49-AB2C-4DE0-B2FD-6CD0017D76AA}"/>
              </a:ext>
            </a:extLst>
          </p:cNvPr>
          <p:cNvSpPr txBox="1"/>
          <p:nvPr/>
        </p:nvSpPr>
        <p:spPr>
          <a:xfrm>
            <a:off x="3381972" y="679279"/>
            <a:ext cx="3176736" cy="523220"/>
          </a:xfrm>
          <a:prstGeom prst="rect">
            <a:avLst/>
          </a:prstGeom>
          <a:noFill/>
        </p:spPr>
        <p:txBody>
          <a:bodyPr vert="horz" wrap="square" rtlCol="0">
            <a:spAutoFit/>
          </a:bodyPr>
          <a:lstStyle/>
          <a:p>
            <a:r>
              <a:rPr lang="zh-CN" altLang="en-US" sz="2800" b="1" spc="600" dirty="0">
                <a:solidFill>
                  <a:srgbClr val="FFC000"/>
                </a:solidFill>
                <a:latin typeface="微软雅黑" panose="020B0503020204020204" pitchFamily="34" charset="-122"/>
                <a:ea typeface="微软雅黑" panose="020B0503020204020204" pitchFamily="34" charset="-122"/>
              </a:rPr>
              <a:t>诗词歌赋</a:t>
            </a:r>
          </a:p>
        </p:txBody>
      </p:sp>
      <p:sp>
        <p:nvSpPr>
          <p:cNvPr id="19" name="文本框 18">
            <a:extLst>
              <a:ext uri="{FF2B5EF4-FFF2-40B4-BE49-F238E27FC236}">
                <a16:creationId xmlns="" xmlns:a16="http://schemas.microsoft.com/office/drawing/2014/main" id="{57FAD681-AD27-47F2-816E-288FD44FA044}"/>
              </a:ext>
            </a:extLst>
          </p:cNvPr>
          <p:cNvSpPr txBox="1"/>
          <p:nvPr/>
        </p:nvSpPr>
        <p:spPr>
          <a:xfrm>
            <a:off x="3397024" y="1151833"/>
            <a:ext cx="2779640" cy="400110"/>
          </a:xfrm>
          <a:prstGeom prst="rect">
            <a:avLst/>
          </a:prstGeom>
          <a:noFill/>
        </p:spPr>
        <p:txBody>
          <a:bodyPr vert="horz" wrap="square" rtlCol="0">
            <a:spAutoFit/>
          </a:bodyPr>
          <a:lstStyle/>
          <a:p>
            <a:r>
              <a:rPr lang="en-US" altLang="zh-CN" sz="2000" b="1" dirty="0">
                <a:solidFill>
                  <a:srgbClr val="FFC000"/>
                </a:solidFill>
                <a:latin typeface="微软雅黑" panose="020B0503020204020204" pitchFamily="34" charset="-122"/>
                <a:ea typeface="微软雅黑" panose="020B0503020204020204" pitchFamily="34" charset="-122"/>
              </a:rPr>
              <a:t>Title Text Here</a:t>
            </a:r>
            <a:endParaRPr lang="zh-CN" altLang="en-US" sz="2000" b="1" dirty="0">
              <a:solidFill>
                <a:srgbClr val="FFC000"/>
              </a:solidFill>
              <a:latin typeface="微软雅黑" panose="020B0503020204020204" pitchFamily="34" charset="-122"/>
              <a:ea typeface="微软雅黑" panose="020B0503020204020204" pitchFamily="34" charset="-122"/>
            </a:endParaRPr>
          </a:p>
        </p:txBody>
      </p:sp>
      <p:pic>
        <p:nvPicPr>
          <p:cNvPr id="20" name="图片 19">
            <a:extLst>
              <a:ext uri="{FF2B5EF4-FFF2-40B4-BE49-F238E27FC236}">
                <a16:creationId xmlns="" xmlns:a16="http://schemas.microsoft.com/office/drawing/2014/main" id="{785BC674-826D-4DE5-A19E-A64DF637E711}"/>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711481" y="1546520"/>
            <a:ext cx="2630189" cy="3939368"/>
          </a:xfrm>
          <a:prstGeom prst="rect">
            <a:avLst/>
          </a:prstGeom>
        </p:spPr>
      </p:pic>
    </p:spTree>
    <p:extLst>
      <p:ext uri="{BB962C8B-B14F-4D97-AF65-F5344CB8AC3E}">
        <p14:creationId xmlns:p14="http://schemas.microsoft.com/office/powerpoint/2010/main" val="55465167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right)">
                                      <p:cBhvr>
                                        <p:cTn id="7" dur="500"/>
                                        <p:tgtEl>
                                          <p:spTgt spid="3"/>
                                        </p:tgtEl>
                                      </p:cBhvr>
                                    </p:animEffect>
                                  </p:childTnLst>
                                </p:cTn>
                              </p:par>
                              <p:par>
                                <p:cTn id="8" presetID="42" presetClass="entr" presetSubtype="0" fill="hold" nodeType="withEffect">
                                  <p:stCondLst>
                                    <p:cond delay="75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4000"/>
                                        <p:tgtEl>
                                          <p:spTgt spid="15"/>
                                        </p:tgtEl>
                                      </p:cBhvr>
                                    </p:animEffect>
                                    <p:anim calcmode="lin" valueType="num">
                                      <p:cBhvr>
                                        <p:cTn id="11" dur="4000" fill="hold"/>
                                        <p:tgtEl>
                                          <p:spTgt spid="15"/>
                                        </p:tgtEl>
                                        <p:attrNameLst>
                                          <p:attrName>ppt_x</p:attrName>
                                        </p:attrNameLst>
                                      </p:cBhvr>
                                      <p:tavLst>
                                        <p:tav tm="0">
                                          <p:val>
                                            <p:strVal val="#ppt_x"/>
                                          </p:val>
                                        </p:tav>
                                        <p:tav tm="100000">
                                          <p:val>
                                            <p:strVal val="#ppt_x"/>
                                          </p:val>
                                        </p:tav>
                                      </p:tavLst>
                                    </p:anim>
                                    <p:anim calcmode="lin" valueType="num">
                                      <p:cBhvr>
                                        <p:cTn id="12" dur="4000" fill="hold"/>
                                        <p:tgtEl>
                                          <p:spTgt spid="15"/>
                                        </p:tgtEl>
                                        <p:attrNameLst>
                                          <p:attrName>ppt_y</p:attrName>
                                        </p:attrNameLst>
                                      </p:cBhvr>
                                      <p:tavLst>
                                        <p:tav tm="0">
                                          <p:val>
                                            <p:strVal val="#ppt_y+.1"/>
                                          </p:val>
                                        </p:tav>
                                        <p:tav tm="100000">
                                          <p:val>
                                            <p:strVal val="#ppt_y"/>
                                          </p:val>
                                        </p:tav>
                                      </p:tavLst>
                                    </p:anim>
                                  </p:childTnLst>
                                </p:cTn>
                              </p:par>
                              <p:par>
                                <p:cTn id="13" presetID="47" presetClass="entr" presetSubtype="0" fill="hold" nodeType="withEffect">
                                  <p:stCondLst>
                                    <p:cond delay="125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4000"/>
                                        <p:tgtEl>
                                          <p:spTgt spid="16"/>
                                        </p:tgtEl>
                                      </p:cBhvr>
                                    </p:animEffect>
                                    <p:anim calcmode="lin" valueType="num">
                                      <p:cBhvr>
                                        <p:cTn id="16" dur="4000" fill="hold"/>
                                        <p:tgtEl>
                                          <p:spTgt spid="16"/>
                                        </p:tgtEl>
                                        <p:attrNameLst>
                                          <p:attrName>ppt_x</p:attrName>
                                        </p:attrNameLst>
                                      </p:cBhvr>
                                      <p:tavLst>
                                        <p:tav tm="0">
                                          <p:val>
                                            <p:strVal val="#ppt_x"/>
                                          </p:val>
                                        </p:tav>
                                        <p:tav tm="100000">
                                          <p:val>
                                            <p:strVal val="#ppt_x"/>
                                          </p:val>
                                        </p:tav>
                                      </p:tavLst>
                                    </p:anim>
                                    <p:anim calcmode="lin" valueType="num">
                                      <p:cBhvr>
                                        <p:cTn id="17" dur="4000" fill="hold"/>
                                        <p:tgtEl>
                                          <p:spTgt spid="16"/>
                                        </p:tgtEl>
                                        <p:attrNameLst>
                                          <p:attrName>ppt_y</p:attrName>
                                        </p:attrNameLst>
                                      </p:cBhvr>
                                      <p:tavLst>
                                        <p:tav tm="0">
                                          <p:val>
                                            <p:strVal val="#ppt_y-.1"/>
                                          </p:val>
                                        </p:tav>
                                        <p:tav tm="100000">
                                          <p:val>
                                            <p:strVal val="#ppt_y"/>
                                          </p:val>
                                        </p:tav>
                                      </p:tavLst>
                                    </p:anim>
                                  </p:childTnLst>
                                </p:cTn>
                              </p:par>
                              <p:par>
                                <p:cTn id="18" presetID="47" presetClass="entr" presetSubtype="0" fill="hold" nodeType="withEffect">
                                  <p:stCondLst>
                                    <p:cond delay="200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4000"/>
                                        <p:tgtEl>
                                          <p:spTgt spid="17"/>
                                        </p:tgtEl>
                                      </p:cBhvr>
                                    </p:animEffect>
                                    <p:anim calcmode="lin" valueType="num">
                                      <p:cBhvr>
                                        <p:cTn id="21" dur="4000" fill="hold"/>
                                        <p:tgtEl>
                                          <p:spTgt spid="17"/>
                                        </p:tgtEl>
                                        <p:attrNameLst>
                                          <p:attrName>ppt_x</p:attrName>
                                        </p:attrNameLst>
                                      </p:cBhvr>
                                      <p:tavLst>
                                        <p:tav tm="0">
                                          <p:val>
                                            <p:strVal val="#ppt_x"/>
                                          </p:val>
                                        </p:tav>
                                        <p:tav tm="100000">
                                          <p:val>
                                            <p:strVal val="#ppt_x"/>
                                          </p:val>
                                        </p:tav>
                                      </p:tavLst>
                                    </p:anim>
                                    <p:anim calcmode="lin" valueType="num">
                                      <p:cBhvr>
                                        <p:cTn id="22" dur="4000" fill="hold"/>
                                        <p:tgtEl>
                                          <p:spTgt spid="17"/>
                                        </p:tgtEl>
                                        <p:attrNameLst>
                                          <p:attrName>ppt_y</p:attrName>
                                        </p:attrNameLst>
                                      </p:cBhvr>
                                      <p:tavLst>
                                        <p:tav tm="0">
                                          <p:val>
                                            <p:strVal val="#ppt_y-.1"/>
                                          </p:val>
                                        </p:tav>
                                        <p:tav tm="100000">
                                          <p:val>
                                            <p:strVal val="#ppt_y"/>
                                          </p:val>
                                        </p:tav>
                                      </p:tavLst>
                                    </p:anim>
                                  </p:childTnLst>
                                </p:cTn>
                              </p:par>
                              <p:par>
                                <p:cTn id="23" presetID="26" presetClass="entr" presetSubtype="0" fill="hold" nodeType="withEffect">
                                  <p:stCondLst>
                                    <p:cond delay="2000"/>
                                  </p:stCondLst>
                                  <p:childTnLst>
                                    <p:set>
                                      <p:cBhvr>
                                        <p:cTn id="24" dur="1" fill="hold">
                                          <p:stCondLst>
                                            <p:cond delay="0"/>
                                          </p:stCondLst>
                                        </p:cTn>
                                        <p:tgtEl>
                                          <p:spTgt spid="20"/>
                                        </p:tgtEl>
                                        <p:attrNameLst>
                                          <p:attrName>style.visibility</p:attrName>
                                        </p:attrNameLst>
                                      </p:cBhvr>
                                      <p:to>
                                        <p:strVal val="visible"/>
                                      </p:to>
                                    </p:set>
                                    <p:animEffect transition="in" filter="wipe(down)">
                                      <p:cBhvr>
                                        <p:cTn id="25" dur="1160">
                                          <p:stCondLst>
                                            <p:cond delay="0"/>
                                          </p:stCondLst>
                                        </p:cTn>
                                        <p:tgtEl>
                                          <p:spTgt spid="20"/>
                                        </p:tgtEl>
                                      </p:cBhvr>
                                    </p:animEffect>
                                    <p:anim calcmode="lin" valueType="num">
                                      <p:cBhvr>
                                        <p:cTn id="26" dur="3644"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27" dur="1328"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28" dur="1328" tmFilter="0, 0; 0.125,0.2665; 0.25,0.4; 0.375,0.465; 0.5,0.5;  0.625,0.535; 0.75,0.6; 0.875,0.7335; 1,1">
                                          <p:stCondLst>
                                            <p:cond delay="1328"/>
                                          </p:stCondLst>
                                        </p:cTn>
                                        <p:tgtEl>
                                          <p:spTgt spid="20"/>
                                        </p:tgtEl>
                                        <p:attrNameLst>
                                          <p:attrName>ppt_y</p:attrName>
                                        </p:attrNameLst>
                                      </p:cBhvr>
                                      <p:tavLst>
                                        <p:tav tm="0" fmla="#ppt_y-sin(pi*$)/9">
                                          <p:val>
                                            <p:fltVal val="0"/>
                                          </p:val>
                                        </p:tav>
                                        <p:tav tm="100000">
                                          <p:val>
                                            <p:fltVal val="1"/>
                                          </p:val>
                                        </p:tav>
                                      </p:tavLst>
                                    </p:anim>
                                    <p:anim calcmode="lin" valueType="num">
                                      <p:cBhvr>
                                        <p:cTn id="29" dur="664" tmFilter="0, 0; 0.125,0.2665; 0.25,0.4; 0.375,0.465; 0.5,0.5;  0.625,0.535; 0.75,0.6; 0.875,0.7335; 1,1">
                                          <p:stCondLst>
                                            <p:cond delay="2648"/>
                                          </p:stCondLst>
                                        </p:cTn>
                                        <p:tgtEl>
                                          <p:spTgt spid="20"/>
                                        </p:tgtEl>
                                        <p:attrNameLst>
                                          <p:attrName>ppt_y</p:attrName>
                                        </p:attrNameLst>
                                      </p:cBhvr>
                                      <p:tavLst>
                                        <p:tav tm="0" fmla="#ppt_y-sin(pi*$)/27">
                                          <p:val>
                                            <p:fltVal val="0"/>
                                          </p:val>
                                        </p:tav>
                                        <p:tav tm="100000">
                                          <p:val>
                                            <p:fltVal val="1"/>
                                          </p:val>
                                        </p:tav>
                                      </p:tavLst>
                                    </p:anim>
                                    <p:anim calcmode="lin" valueType="num">
                                      <p:cBhvr>
                                        <p:cTn id="30" dur="328" tmFilter="0, 0; 0.125,0.2665; 0.25,0.4; 0.375,0.465; 0.5,0.5;  0.625,0.535; 0.75,0.6; 0.875,0.7335; 1,1">
                                          <p:stCondLst>
                                            <p:cond delay="3312"/>
                                          </p:stCondLst>
                                        </p:cTn>
                                        <p:tgtEl>
                                          <p:spTgt spid="20"/>
                                        </p:tgtEl>
                                        <p:attrNameLst>
                                          <p:attrName>ppt_y</p:attrName>
                                        </p:attrNameLst>
                                      </p:cBhvr>
                                      <p:tavLst>
                                        <p:tav tm="0" fmla="#ppt_y-sin(pi*$)/81">
                                          <p:val>
                                            <p:fltVal val="0"/>
                                          </p:val>
                                        </p:tav>
                                        <p:tav tm="100000">
                                          <p:val>
                                            <p:fltVal val="1"/>
                                          </p:val>
                                        </p:tav>
                                      </p:tavLst>
                                    </p:anim>
                                    <p:animScale>
                                      <p:cBhvr>
                                        <p:cTn id="31" dur="52">
                                          <p:stCondLst>
                                            <p:cond delay="1300"/>
                                          </p:stCondLst>
                                        </p:cTn>
                                        <p:tgtEl>
                                          <p:spTgt spid="20"/>
                                        </p:tgtEl>
                                      </p:cBhvr>
                                      <p:to x="100000" y="60000"/>
                                    </p:animScale>
                                    <p:animScale>
                                      <p:cBhvr>
                                        <p:cTn id="32" dur="332" decel="50000">
                                          <p:stCondLst>
                                            <p:cond delay="1352"/>
                                          </p:stCondLst>
                                        </p:cTn>
                                        <p:tgtEl>
                                          <p:spTgt spid="20"/>
                                        </p:tgtEl>
                                      </p:cBhvr>
                                      <p:to x="100000" y="100000"/>
                                    </p:animScale>
                                    <p:animScale>
                                      <p:cBhvr>
                                        <p:cTn id="33" dur="52">
                                          <p:stCondLst>
                                            <p:cond delay="2624"/>
                                          </p:stCondLst>
                                        </p:cTn>
                                        <p:tgtEl>
                                          <p:spTgt spid="20"/>
                                        </p:tgtEl>
                                      </p:cBhvr>
                                      <p:to x="100000" y="80000"/>
                                    </p:animScale>
                                    <p:animScale>
                                      <p:cBhvr>
                                        <p:cTn id="34" dur="332" decel="50000">
                                          <p:stCondLst>
                                            <p:cond delay="2676"/>
                                          </p:stCondLst>
                                        </p:cTn>
                                        <p:tgtEl>
                                          <p:spTgt spid="20"/>
                                        </p:tgtEl>
                                      </p:cBhvr>
                                      <p:to x="100000" y="100000"/>
                                    </p:animScale>
                                    <p:animScale>
                                      <p:cBhvr>
                                        <p:cTn id="35" dur="52">
                                          <p:stCondLst>
                                            <p:cond delay="3284"/>
                                          </p:stCondLst>
                                        </p:cTn>
                                        <p:tgtEl>
                                          <p:spTgt spid="20"/>
                                        </p:tgtEl>
                                      </p:cBhvr>
                                      <p:to x="100000" y="90000"/>
                                    </p:animScale>
                                    <p:animScale>
                                      <p:cBhvr>
                                        <p:cTn id="36" dur="332" decel="50000">
                                          <p:stCondLst>
                                            <p:cond delay="3336"/>
                                          </p:stCondLst>
                                        </p:cTn>
                                        <p:tgtEl>
                                          <p:spTgt spid="20"/>
                                        </p:tgtEl>
                                      </p:cBhvr>
                                      <p:to x="100000" y="100000"/>
                                    </p:animScale>
                                    <p:animScale>
                                      <p:cBhvr>
                                        <p:cTn id="37" dur="52">
                                          <p:stCondLst>
                                            <p:cond delay="3616"/>
                                          </p:stCondLst>
                                        </p:cTn>
                                        <p:tgtEl>
                                          <p:spTgt spid="20"/>
                                        </p:tgtEl>
                                      </p:cBhvr>
                                      <p:to x="100000" y="95000"/>
                                    </p:animScale>
                                    <p:animScale>
                                      <p:cBhvr>
                                        <p:cTn id="38" dur="332" decel="50000">
                                          <p:stCondLst>
                                            <p:cond delay="3668"/>
                                          </p:stCondLst>
                                        </p:cTn>
                                        <p:tgtEl>
                                          <p:spTgt spid="20"/>
                                        </p:tgtEl>
                                      </p:cBhvr>
                                      <p:to x="100000" y="100000"/>
                                    </p:animScale>
                                  </p:childTnLst>
                                </p:cTn>
                              </p:par>
                              <p:par>
                                <p:cTn id="39" presetID="32" presetClass="emph" presetSubtype="0" fill="hold" nodeType="withEffect">
                                  <p:stCondLst>
                                    <p:cond delay="2000"/>
                                  </p:stCondLst>
                                  <p:childTnLst>
                                    <p:animRot by="120000">
                                      <p:cBhvr>
                                        <p:cTn id="40" dur="400" fill="hold">
                                          <p:stCondLst>
                                            <p:cond delay="0"/>
                                          </p:stCondLst>
                                        </p:cTn>
                                        <p:tgtEl>
                                          <p:spTgt spid="20"/>
                                        </p:tgtEl>
                                        <p:attrNameLst>
                                          <p:attrName>r</p:attrName>
                                        </p:attrNameLst>
                                      </p:cBhvr>
                                    </p:animRot>
                                    <p:animRot by="-240000">
                                      <p:cBhvr>
                                        <p:cTn id="41" dur="800" fill="hold">
                                          <p:stCondLst>
                                            <p:cond delay="800"/>
                                          </p:stCondLst>
                                        </p:cTn>
                                        <p:tgtEl>
                                          <p:spTgt spid="20"/>
                                        </p:tgtEl>
                                        <p:attrNameLst>
                                          <p:attrName>r</p:attrName>
                                        </p:attrNameLst>
                                      </p:cBhvr>
                                    </p:animRot>
                                    <p:animRot by="240000">
                                      <p:cBhvr>
                                        <p:cTn id="42" dur="800" fill="hold">
                                          <p:stCondLst>
                                            <p:cond delay="1600"/>
                                          </p:stCondLst>
                                        </p:cTn>
                                        <p:tgtEl>
                                          <p:spTgt spid="20"/>
                                        </p:tgtEl>
                                        <p:attrNameLst>
                                          <p:attrName>r</p:attrName>
                                        </p:attrNameLst>
                                      </p:cBhvr>
                                    </p:animRot>
                                    <p:animRot by="-240000">
                                      <p:cBhvr>
                                        <p:cTn id="43" dur="800" fill="hold">
                                          <p:stCondLst>
                                            <p:cond delay="2400"/>
                                          </p:stCondLst>
                                        </p:cTn>
                                        <p:tgtEl>
                                          <p:spTgt spid="20"/>
                                        </p:tgtEl>
                                        <p:attrNameLst>
                                          <p:attrName>r</p:attrName>
                                        </p:attrNameLst>
                                      </p:cBhvr>
                                    </p:animRot>
                                    <p:animRot by="120000">
                                      <p:cBhvr>
                                        <p:cTn id="44" dur="800" fill="hold">
                                          <p:stCondLst>
                                            <p:cond delay="3200"/>
                                          </p:stCondLst>
                                        </p:cTn>
                                        <p:tgtEl>
                                          <p:spTgt spid="2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图片 43" descr="图片包含 物体&#10;&#10;已生成高可信度的说明">
            <a:extLst>
              <a:ext uri="{FF2B5EF4-FFF2-40B4-BE49-F238E27FC236}">
                <a16:creationId xmlns="" xmlns:a16="http://schemas.microsoft.com/office/drawing/2014/main" id="{1840B903-F208-464B-B579-060E9A75BF1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69701" y="962457"/>
            <a:ext cx="1359817" cy="1359817"/>
          </a:xfrm>
          <a:prstGeom prst="rect">
            <a:avLst/>
          </a:prstGeom>
        </p:spPr>
      </p:pic>
      <p:pic>
        <p:nvPicPr>
          <p:cNvPr id="51" name="图片 50">
            <a:extLst>
              <a:ext uri="{FF2B5EF4-FFF2-40B4-BE49-F238E27FC236}">
                <a16:creationId xmlns="" xmlns:a16="http://schemas.microsoft.com/office/drawing/2014/main" id="{6D7F9DE5-F8AF-43BA-89B9-AE141D4DA33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4692720"/>
            <a:ext cx="12192000" cy="2146984"/>
          </a:xfrm>
          <a:prstGeom prst="rect">
            <a:avLst/>
          </a:prstGeom>
        </p:spPr>
      </p:pic>
      <p:pic>
        <p:nvPicPr>
          <p:cNvPr id="48" name="图片 47" descr="图片包含 物体&#10;&#10;已生成高可信度的说明">
            <a:extLst>
              <a:ext uri="{FF2B5EF4-FFF2-40B4-BE49-F238E27FC236}">
                <a16:creationId xmlns="" xmlns:a16="http://schemas.microsoft.com/office/drawing/2014/main" id="{95D81F4B-67E7-4396-8AA3-CFC74CC608A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06862" y="2876743"/>
            <a:ext cx="1359817" cy="1359817"/>
          </a:xfrm>
          <a:prstGeom prst="rect">
            <a:avLst/>
          </a:prstGeom>
        </p:spPr>
      </p:pic>
      <p:pic>
        <p:nvPicPr>
          <p:cNvPr id="45" name="图片 44" descr="图片包含 物体&#10;&#10;已生成高可信度的说明">
            <a:extLst>
              <a:ext uri="{FF2B5EF4-FFF2-40B4-BE49-F238E27FC236}">
                <a16:creationId xmlns="" xmlns:a16="http://schemas.microsoft.com/office/drawing/2014/main" id="{81E375D0-2C64-48AA-B912-034EA9DB248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304906" y="3338770"/>
            <a:ext cx="1359817" cy="1359817"/>
          </a:xfrm>
          <a:prstGeom prst="rect">
            <a:avLst/>
          </a:prstGeom>
        </p:spPr>
      </p:pic>
      <p:pic>
        <p:nvPicPr>
          <p:cNvPr id="13" name="图片 12" descr="图片包含 物体&#10;&#10;已生成高可信度的说明">
            <a:extLst>
              <a:ext uri="{FF2B5EF4-FFF2-40B4-BE49-F238E27FC236}">
                <a16:creationId xmlns="" xmlns:a16="http://schemas.microsoft.com/office/drawing/2014/main" id="{F96CFCA8-A1CD-4B78-9C57-B55733F73F1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55920" y="-1248268"/>
            <a:ext cx="1359817" cy="1359817"/>
          </a:xfrm>
          <a:prstGeom prst="rect">
            <a:avLst/>
          </a:prstGeom>
        </p:spPr>
      </p:pic>
      <p:pic>
        <p:nvPicPr>
          <p:cNvPr id="32" name="图片 31" descr="图片包含 物体&#10;&#10;已生成高可信度的说明">
            <a:extLst>
              <a:ext uri="{FF2B5EF4-FFF2-40B4-BE49-F238E27FC236}">
                <a16:creationId xmlns="" xmlns:a16="http://schemas.microsoft.com/office/drawing/2014/main" id="{18BA0D73-9DAC-4BB3-BA84-5AD45B531F3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49637" y="-2082149"/>
            <a:ext cx="1359817" cy="1359817"/>
          </a:xfrm>
          <a:prstGeom prst="rect">
            <a:avLst/>
          </a:prstGeom>
        </p:spPr>
      </p:pic>
      <p:pic>
        <p:nvPicPr>
          <p:cNvPr id="33" name="图片 32" descr="图片包含 物体&#10;&#10;已生成高可信度的说明">
            <a:extLst>
              <a:ext uri="{FF2B5EF4-FFF2-40B4-BE49-F238E27FC236}">
                <a16:creationId xmlns="" xmlns:a16="http://schemas.microsoft.com/office/drawing/2014/main" id="{1340A41B-61DB-409B-8CE2-468B36C2899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253192" y="-2129447"/>
            <a:ext cx="1359817" cy="1359817"/>
          </a:xfrm>
          <a:prstGeom prst="rect">
            <a:avLst/>
          </a:prstGeom>
        </p:spPr>
      </p:pic>
      <p:pic>
        <p:nvPicPr>
          <p:cNvPr id="34" name="图片 33" descr="图片包含 物体&#10;&#10;已生成高可信度的说明">
            <a:extLst>
              <a:ext uri="{FF2B5EF4-FFF2-40B4-BE49-F238E27FC236}">
                <a16:creationId xmlns="" xmlns:a16="http://schemas.microsoft.com/office/drawing/2014/main" id="{2F4F1364-AAE1-4822-84CA-A2EDE04B3AC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62770" y="-1295567"/>
            <a:ext cx="1359817" cy="1359817"/>
          </a:xfrm>
          <a:prstGeom prst="rect">
            <a:avLst/>
          </a:prstGeom>
        </p:spPr>
      </p:pic>
      <p:pic>
        <p:nvPicPr>
          <p:cNvPr id="35" name="图片 34" descr="图片包含 物体&#10;&#10;已生成高可信度的说明">
            <a:extLst>
              <a:ext uri="{FF2B5EF4-FFF2-40B4-BE49-F238E27FC236}">
                <a16:creationId xmlns="" xmlns:a16="http://schemas.microsoft.com/office/drawing/2014/main" id="{02F52EEC-B7B3-405A-9677-CD1DB76C6CB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518161" y="-1348903"/>
            <a:ext cx="1359817" cy="1359817"/>
          </a:xfrm>
          <a:prstGeom prst="rect">
            <a:avLst/>
          </a:prstGeom>
        </p:spPr>
      </p:pic>
      <p:pic>
        <p:nvPicPr>
          <p:cNvPr id="36" name="图片 35" descr="图片包含 物体&#10;&#10;已生成高可信度的说明">
            <a:extLst>
              <a:ext uri="{FF2B5EF4-FFF2-40B4-BE49-F238E27FC236}">
                <a16:creationId xmlns="" xmlns:a16="http://schemas.microsoft.com/office/drawing/2014/main" id="{78111EF1-13E1-4443-80DA-7DB30E4E78A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063951" y="-2129447"/>
            <a:ext cx="1359817" cy="1359817"/>
          </a:xfrm>
          <a:prstGeom prst="rect">
            <a:avLst/>
          </a:prstGeom>
        </p:spPr>
      </p:pic>
      <p:pic>
        <p:nvPicPr>
          <p:cNvPr id="37" name="图片 36" descr="图片包含 物体&#10;&#10;已生成高可信度的说明">
            <a:extLst>
              <a:ext uri="{FF2B5EF4-FFF2-40B4-BE49-F238E27FC236}">
                <a16:creationId xmlns="" xmlns:a16="http://schemas.microsoft.com/office/drawing/2014/main" id="{FB3C9D6C-7FA0-4AE6-A79E-2F7CCBA5E9E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93975" y="-1928177"/>
            <a:ext cx="1359817" cy="1359817"/>
          </a:xfrm>
          <a:prstGeom prst="rect">
            <a:avLst/>
          </a:prstGeom>
        </p:spPr>
      </p:pic>
      <p:pic>
        <p:nvPicPr>
          <p:cNvPr id="38" name="图片 37" descr="图片包含 物体&#10;&#10;已生成高可信度的说明">
            <a:extLst>
              <a:ext uri="{FF2B5EF4-FFF2-40B4-BE49-F238E27FC236}">
                <a16:creationId xmlns="" xmlns:a16="http://schemas.microsoft.com/office/drawing/2014/main" id="{5D93C7EB-652F-49E2-9D79-97B786BA667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95199" y="-1359817"/>
            <a:ext cx="1359817" cy="1359817"/>
          </a:xfrm>
          <a:prstGeom prst="rect">
            <a:avLst/>
          </a:prstGeom>
        </p:spPr>
      </p:pic>
      <p:pic>
        <p:nvPicPr>
          <p:cNvPr id="39" name="图片 38" descr="图片包含 物体&#10;&#10;已生成高可信度的说明">
            <a:extLst>
              <a:ext uri="{FF2B5EF4-FFF2-40B4-BE49-F238E27FC236}">
                <a16:creationId xmlns="" xmlns:a16="http://schemas.microsoft.com/office/drawing/2014/main" id="{1EE8B056-A942-4D04-BD0F-F9DD1AB9995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32177" y="-1681423"/>
            <a:ext cx="1359817" cy="1359817"/>
          </a:xfrm>
          <a:prstGeom prst="rect">
            <a:avLst/>
          </a:prstGeom>
        </p:spPr>
      </p:pic>
      <p:pic>
        <p:nvPicPr>
          <p:cNvPr id="40" name="图片 39" descr="图片包含 物体&#10;&#10;已生成高可信度的说明">
            <a:extLst>
              <a:ext uri="{FF2B5EF4-FFF2-40B4-BE49-F238E27FC236}">
                <a16:creationId xmlns="" xmlns:a16="http://schemas.microsoft.com/office/drawing/2014/main" id="{B1B001C0-BF79-4AD6-A439-657C89F1152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384966" y="-1521531"/>
            <a:ext cx="1359817" cy="1359817"/>
          </a:xfrm>
          <a:prstGeom prst="rect">
            <a:avLst/>
          </a:prstGeom>
        </p:spPr>
      </p:pic>
      <p:pic>
        <p:nvPicPr>
          <p:cNvPr id="41" name="图片 40" descr="图片包含 物体&#10;&#10;已生成高可信度的说明">
            <a:extLst>
              <a:ext uri="{FF2B5EF4-FFF2-40B4-BE49-F238E27FC236}">
                <a16:creationId xmlns="" xmlns:a16="http://schemas.microsoft.com/office/drawing/2014/main" id="{7EA136CB-FC96-4B48-8283-3AA36BE4439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985723" y="-1348903"/>
            <a:ext cx="1359817" cy="1359817"/>
          </a:xfrm>
          <a:prstGeom prst="rect">
            <a:avLst/>
          </a:prstGeom>
        </p:spPr>
      </p:pic>
      <p:pic>
        <p:nvPicPr>
          <p:cNvPr id="42" name="图片 41" descr="图片包含 物体&#10;&#10;已生成高可信度的说明">
            <a:extLst>
              <a:ext uri="{FF2B5EF4-FFF2-40B4-BE49-F238E27FC236}">
                <a16:creationId xmlns="" xmlns:a16="http://schemas.microsoft.com/office/drawing/2014/main" id="{23D16F58-0FFD-4F4C-8D19-0E978FB37F9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892751" y="-1777515"/>
            <a:ext cx="1359817" cy="1359817"/>
          </a:xfrm>
          <a:prstGeom prst="rect">
            <a:avLst/>
          </a:prstGeom>
        </p:spPr>
      </p:pic>
      <p:pic>
        <p:nvPicPr>
          <p:cNvPr id="43" name="图片 42" descr="图片包含 物体&#10;&#10;已生成高可信度的说明">
            <a:extLst>
              <a:ext uri="{FF2B5EF4-FFF2-40B4-BE49-F238E27FC236}">
                <a16:creationId xmlns="" xmlns:a16="http://schemas.microsoft.com/office/drawing/2014/main" id="{B19C896C-E379-4CC0-BA53-6FCB6B09011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34101" y="1372158"/>
            <a:ext cx="1359817" cy="1359817"/>
          </a:xfrm>
          <a:prstGeom prst="rect">
            <a:avLst/>
          </a:prstGeom>
        </p:spPr>
      </p:pic>
      <p:pic>
        <p:nvPicPr>
          <p:cNvPr id="46" name="图片 45" descr="图片包含 物体&#10;&#10;已生成高可信度的说明">
            <a:extLst>
              <a:ext uri="{FF2B5EF4-FFF2-40B4-BE49-F238E27FC236}">
                <a16:creationId xmlns="" xmlns:a16="http://schemas.microsoft.com/office/drawing/2014/main" id="{A74DFA76-B440-4D50-BEFA-38A6FACF4A8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12972" y="3763986"/>
            <a:ext cx="1359817" cy="1359817"/>
          </a:xfrm>
          <a:prstGeom prst="rect">
            <a:avLst/>
          </a:prstGeom>
        </p:spPr>
      </p:pic>
      <p:pic>
        <p:nvPicPr>
          <p:cNvPr id="47" name="图片 46" descr="图片包含 物体&#10;&#10;已生成高可信度的说明">
            <a:extLst>
              <a:ext uri="{FF2B5EF4-FFF2-40B4-BE49-F238E27FC236}">
                <a16:creationId xmlns="" xmlns:a16="http://schemas.microsoft.com/office/drawing/2014/main" id="{2D0F2EFB-D814-445A-8BB5-C49D067726E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04271" y="3146347"/>
            <a:ext cx="1359817" cy="1359817"/>
          </a:xfrm>
          <a:prstGeom prst="rect">
            <a:avLst/>
          </a:prstGeom>
        </p:spPr>
      </p:pic>
      <p:pic>
        <p:nvPicPr>
          <p:cNvPr id="16" name="图片 15">
            <a:extLst>
              <a:ext uri="{FF2B5EF4-FFF2-40B4-BE49-F238E27FC236}">
                <a16:creationId xmlns="" xmlns:a16="http://schemas.microsoft.com/office/drawing/2014/main" id="{FD304EBF-B3CA-4C30-B2D1-222BA2DEF152}"/>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66626" y="24842"/>
            <a:ext cx="3278370" cy="3492477"/>
          </a:xfrm>
          <a:prstGeom prst="rect">
            <a:avLst/>
          </a:prstGeom>
        </p:spPr>
      </p:pic>
      <p:pic>
        <p:nvPicPr>
          <p:cNvPr id="49" name="图片 48">
            <a:extLst>
              <a:ext uri="{FF2B5EF4-FFF2-40B4-BE49-F238E27FC236}">
                <a16:creationId xmlns="" xmlns:a16="http://schemas.microsoft.com/office/drawing/2014/main" id="{7441ED60-D3FC-47F4-AB5C-98593923D154}"/>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217341" y="589923"/>
            <a:ext cx="1835316" cy="2748847"/>
          </a:xfrm>
          <a:prstGeom prst="rect">
            <a:avLst/>
          </a:prstGeom>
        </p:spPr>
      </p:pic>
      <p:pic>
        <p:nvPicPr>
          <p:cNvPr id="50" name="图片 49">
            <a:extLst>
              <a:ext uri="{FF2B5EF4-FFF2-40B4-BE49-F238E27FC236}">
                <a16:creationId xmlns="" xmlns:a16="http://schemas.microsoft.com/office/drawing/2014/main" id="{F4B8696F-9960-494B-8B6F-CAB69BF8D7C7}"/>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7829545" y="10753"/>
            <a:ext cx="4108961" cy="2647427"/>
          </a:xfrm>
          <a:prstGeom prst="rect">
            <a:avLst/>
          </a:prstGeom>
        </p:spPr>
      </p:pic>
      <p:grpSp>
        <p:nvGrpSpPr>
          <p:cNvPr id="3" name="组合 2">
            <a:extLst>
              <a:ext uri="{FF2B5EF4-FFF2-40B4-BE49-F238E27FC236}">
                <a16:creationId xmlns="" xmlns:a16="http://schemas.microsoft.com/office/drawing/2014/main" id="{BCB187DC-B3D3-4902-99FA-928174B837E8}"/>
              </a:ext>
            </a:extLst>
          </p:cNvPr>
          <p:cNvGrpSpPr/>
          <p:nvPr/>
        </p:nvGrpSpPr>
        <p:grpSpPr>
          <a:xfrm>
            <a:off x="1909021" y="2646921"/>
            <a:ext cx="9133630" cy="2692263"/>
            <a:chOff x="1909021" y="2646921"/>
            <a:chExt cx="9133630" cy="2692263"/>
          </a:xfrm>
        </p:grpSpPr>
        <p:sp>
          <p:nvSpPr>
            <p:cNvPr id="2" name="文本框 1">
              <a:extLst>
                <a:ext uri="{FF2B5EF4-FFF2-40B4-BE49-F238E27FC236}">
                  <a16:creationId xmlns="" xmlns:a16="http://schemas.microsoft.com/office/drawing/2014/main" id="{29B18C93-D105-467A-9A5A-9EE08942A7A6}"/>
                </a:ext>
              </a:extLst>
            </p:cNvPr>
            <p:cNvSpPr txBox="1"/>
            <p:nvPr/>
          </p:nvSpPr>
          <p:spPr>
            <a:xfrm>
              <a:off x="1958113" y="2692306"/>
              <a:ext cx="9084538" cy="2646878"/>
            </a:xfrm>
            <a:prstGeom prst="rect">
              <a:avLst/>
            </a:prstGeom>
            <a:noFill/>
          </p:spPr>
          <p:txBody>
            <a:bodyPr wrap="none" rtlCol="0">
              <a:spAutoFit/>
            </a:bodyPr>
            <a:lstStyle/>
            <a:p>
              <a:r>
                <a:rPr lang="zh-CN" altLang="en-US" sz="16600" dirty="0">
                  <a:latin typeface="中山行书百年纪念版" panose="02010609000101010101" pitchFamily="49" charset="-122"/>
                  <a:ea typeface="中山行书百年纪念版" panose="02010609000101010101" pitchFamily="49" charset="-122"/>
                </a:rPr>
                <a:t>谢谢观赏</a:t>
              </a:r>
            </a:p>
          </p:txBody>
        </p:sp>
        <p:sp>
          <p:nvSpPr>
            <p:cNvPr id="27" name="文本框 26">
              <a:extLst>
                <a:ext uri="{FF2B5EF4-FFF2-40B4-BE49-F238E27FC236}">
                  <a16:creationId xmlns="" xmlns:a16="http://schemas.microsoft.com/office/drawing/2014/main" id="{52BB86EA-2988-46F7-B3E9-EA6038F86618}"/>
                </a:ext>
              </a:extLst>
            </p:cNvPr>
            <p:cNvSpPr txBox="1"/>
            <p:nvPr/>
          </p:nvSpPr>
          <p:spPr>
            <a:xfrm>
              <a:off x="1909021" y="2646921"/>
              <a:ext cx="9084538" cy="2646878"/>
            </a:xfrm>
            <a:prstGeom prst="rect">
              <a:avLst/>
            </a:prstGeom>
            <a:noFill/>
          </p:spPr>
          <p:txBody>
            <a:bodyPr wrap="none" rtlCol="0">
              <a:spAutoFit/>
            </a:bodyPr>
            <a:lstStyle/>
            <a:p>
              <a:r>
                <a:rPr lang="zh-CN" altLang="en-US" sz="16600" dirty="0">
                  <a:solidFill>
                    <a:srgbClr val="E5BE4D"/>
                  </a:solidFill>
                  <a:latin typeface="中山行书百年纪念版" panose="02010609000101010101" pitchFamily="49" charset="-122"/>
                  <a:ea typeface="中山行书百年纪念版" panose="02010609000101010101" pitchFamily="49" charset="-122"/>
                </a:rPr>
                <a:t>谢谢观赏</a:t>
              </a:r>
            </a:p>
          </p:txBody>
        </p:sp>
      </p:grpSp>
    </p:spTree>
    <p:extLst>
      <p:ext uri="{BB962C8B-B14F-4D97-AF65-F5344CB8AC3E}">
        <p14:creationId xmlns:p14="http://schemas.microsoft.com/office/powerpoint/2010/main" val="14460553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withEffect">
                                  <p:stCondLst>
                                    <p:cond delay="0"/>
                                  </p:stCondLst>
                                  <p:childTnLst>
                                    <p:animMotion origin="layout" path="M -0.04284 0.07546 L -0.69662 1.01481 " pathEditMode="relative" rAng="0" ptsTypes="AA">
                                      <p:cBhvr>
                                        <p:cTn id="6" dur="5000" fill="hold"/>
                                        <p:tgtEl>
                                          <p:spTgt spid="13"/>
                                        </p:tgtEl>
                                        <p:attrNameLst>
                                          <p:attrName>ppt_x</p:attrName>
                                          <p:attrName>ppt_y</p:attrName>
                                        </p:attrNameLst>
                                      </p:cBhvr>
                                      <p:rCtr x="-32695" y="46968"/>
                                    </p:animMotion>
                                  </p:childTnLst>
                                </p:cTn>
                              </p:par>
                              <p:par>
                                <p:cTn id="7" presetID="42" presetClass="path" presetSubtype="0" accel="50000" decel="50000" fill="hold" nodeType="withEffect">
                                  <p:stCondLst>
                                    <p:cond delay="0"/>
                                  </p:stCondLst>
                                  <p:childTnLst>
                                    <p:animMotion origin="layout" path="M -0.04284 0.07546 L -0.75352 1.14074 " pathEditMode="relative" rAng="0" ptsTypes="AA">
                                      <p:cBhvr>
                                        <p:cTn id="8" dur="3000" fill="hold"/>
                                        <p:tgtEl>
                                          <p:spTgt spid="32"/>
                                        </p:tgtEl>
                                        <p:attrNameLst>
                                          <p:attrName>ppt_x</p:attrName>
                                          <p:attrName>ppt_y</p:attrName>
                                        </p:attrNameLst>
                                      </p:cBhvr>
                                      <p:rCtr x="-35534" y="53264"/>
                                    </p:animMotion>
                                  </p:childTnLst>
                                </p:cTn>
                              </p:par>
                              <p:par>
                                <p:cTn id="9" presetID="42" presetClass="path" presetSubtype="0" accel="50000" decel="50000" fill="hold" nodeType="withEffect">
                                  <p:stCondLst>
                                    <p:cond delay="0"/>
                                  </p:stCondLst>
                                  <p:childTnLst>
                                    <p:animMotion origin="layout" path="M -0.04283 0.07546 L -0.85416 1.28912 " pathEditMode="relative" rAng="0" ptsTypes="AA">
                                      <p:cBhvr>
                                        <p:cTn id="10" dur="2000" fill="hold"/>
                                        <p:tgtEl>
                                          <p:spTgt spid="33"/>
                                        </p:tgtEl>
                                        <p:attrNameLst>
                                          <p:attrName>ppt_x</p:attrName>
                                          <p:attrName>ppt_y</p:attrName>
                                        </p:attrNameLst>
                                      </p:cBhvr>
                                      <p:rCtr x="-40573" y="60671"/>
                                    </p:animMotion>
                                  </p:childTnLst>
                                </p:cTn>
                              </p:par>
                              <p:par>
                                <p:cTn id="11" presetID="42" presetClass="path" presetSubtype="0" accel="50000" decel="50000" fill="hold" nodeType="withEffect">
                                  <p:stCondLst>
                                    <p:cond delay="0"/>
                                  </p:stCondLst>
                                  <p:childTnLst>
                                    <p:animMotion origin="layout" path="M -0.04284 0.07546 L -0.81823 1.20902 " pathEditMode="relative" rAng="0" ptsTypes="AA">
                                      <p:cBhvr>
                                        <p:cTn id="12" dur="6000" fill="hold"/>
                                        <p:tgtEl>
                                          <p:spTgt spid="34"/>
                                        </p:tgtEl>
                                        <p:attrNameLst>
                                          <p:attrName>ppt_x</p:attrName>
                                          <p:attrName>ppt_y</p:attrName>
                                        </p:attrNameLst>
                                      </p:cBhvr>
                                      <p:rCtr x="-38776" y="56667"/>
                                    </p:animMotion>
                                  </p:childTnLst>
                                </p:cTn>
                              </p:par>
                              <p:par>
                                <p:cTn id="13" presetID="42" presetClass="path" presetSubtype="0" accel="50000" decel="50000" fill="hold" nodeType="withEffect">
                                  <p:stCondLst>
                                    <p:cond delay="0"/>
                                  </p:stCondLst>
                                  <p:childTnLst>
                                    <p:animMotion origin="layout" path="M -0.04284 0.07546 L -0.85703 1.29305 " pathEditMode="relative" rAng="0" ptsTypes="AA">
                                      <p:cBhvr>
                                        <p:cTn id="14" dur="4000" fill="hold"/>
                                        <p:tgtEl>
                                          <p:spTgt spid="35"/>
                                        </p:tgtEl>
                                        <p:attrNameLst>
                                          <p:attrName>ppt_x</p:attrName>
                                          <p:attrName>ppt_y</p:attrName>
                                        </p:attrNameLst>
                                      </p:cBhvr>
                                      <p:rCtr x="-40716" y="60880"/>
                                    </p:animMotion>
                                  </p:childTnLst>
                                </p:cTn>
                              </p:par>
                              <p:par>
                                <p:cTn id="15" presetID="42" presetClass="path" presetSubtype="0" accel="50000" decel="50000" fill="hold" nodeType="withEffect">
                                  <p:stCondLst>
                                    <p:cond delay="0"/>
                                  </p:stCondLst>
                                  <p:childTnLst>
                                    <p:animMotion origin="layout" path="M -0.04284 0.07546 L -0.85416 1.28912 " pathEditMode="relative" rAng="0" ptsTypes="AA">
                                      <p:cBhvr>
                                        <p:cTn id="16" dur="1300" fill="hold"/>
                                        <p:tgtEl>
                                          <p:spTgt spid="36"/>
                                        </p:tgtEl>
                                        <p:attrNameLst>
                                          <p:attrName>ppt_x</p:attrName>
                                          <p:attrName>ppt_y</p:attrName>
                                        </p:attrNameLst>
                                      </p:cBhvr>
                                      <p:rCtr x="-40573" y="60671"/>
                                    </p:animMotion>
                                  </p:childTnLst>
                                </p:cTn>
                              </p:par>
                              <p:par>
                                <p:cTn id="17" presetID="42" presetClass="path" presetSubtype="0" accel="50000" decel="50000" fill="hold" nodeType="withEffect">
                                  <p:stCondLst>
                                    <p:cond delay="0"/>
                                  </p:stCondLst>
                                  <p:childTnLst>
                                    <p:animMotion origin="layout" path="M -0.04284 0.07546 L -0.69661 1.01481 " pathEditMode="relative" rAng="0" ptsTypes="AA">
                                      <p:cBhvr>
                                        <p:cTn id="18" dur="500" fill="hold"/>
                                        <p:tgtEl>
                                          <p:spTgt spid="37"/>
                                        </p:tgtEl>
                                        <p:attrNameLst>
                                          <p:attrName>ppt_x</p:attrName>
                                          <p:attrName>ppt_y</p:attrName>
                                        </p:attrNameLst>
                                      </p:cBhvr>
                                      <p:rCtr x="-32695" y="46968"/>
                                    </p:animMotion>
                                  </p:childTnLst>
                                </p:cTn>
                              </p:par>
                              <p:par>
                                <p:cTn id="19" presetID="42" presetClass="path" presetSubtype="0" accel="50000" decel="50000" fill="hold" nodeType="withEffect">
                                  <p:stCondLst>
                                    <p:cond delay="0"/>
                                  </p:stCondLst>
                                  <p:childTnLst>
                                    <p:animMotion origin="layout" path="M -0.04284 0.07546 L -0.75351 1.14074 " pathEditMode="relative" rAng="0" ptsTypes="AA">
                                      <p:cBhvr>
                                        <p:cTn id="20" dur="2250" fill="hold"/>
                                        <p:tgtEl>
                                          <p:spTgt spid="38"/>
                                        </p:tgtEl>
                                        <p:attrNameLst>
                                          <p:attrName>ppt_x</p:attrName>
                                          <p:attrName>ppt_y</p:attrName>
                                        </p:attrNameLst>
                                      </p:cBhvr>
                                      <p:rCtr x="-35534" y="53264"/>
                                    </p:animMotion>
                                  </p:childTnLst>
                                </p:cTn>
                              </p:par>
                              <p:par>
                                <p:cTn id="21" presetID="42" presetClass="path" presetSubtype="0" accel="50000" decel="50000" fill="hold" nodeType="withEffect">
                                  <p:stCondLst>
                                    <p:cond delay="0"/>
                                  </p:stCondLst>
                                  <p:childTnLst>
                                    <p:animMotion origin="layout" path="M -0.04283 0.07546 L -0.85416 1.28912 " pathEditMode="relative" rAng="0" ptsTypes="AA">
                                      <p:cBhvr>
                                        <p:cTn id="22" dur="1000" fill="hold"/>
                                        <p:tgtEl>
                                          <p:spTgt spid="39"/>
                                        </p:tgtEl>
                                        <p:attrNameLst>
                                          <p:attrName>ppt_x</p:attrName>
                                          <p:attrName>ppt_y</p:attrName>
                                        </p:attrNameLst>
                                      </p:cBhvr>
                                      <p:rCtr x="-40573" y="60671"/>
                                    </p:animMotion>
                                  </p:childTnLst>
                                </p:cTn>
                              </p:par>
                              <p:par>
                                <p:cTn id="23" presetID="42" presetClass="path" presetSubtype="0" accel="50000" decel="50000" fill="hold" nodeType="withEffect">
                                  <p:stCondLst>
                                    <p:cond delay="0"/>
                                  </p:stCondLst>
                                  <p:childTnLst>
                                    <p:animMotion origin="layout" path="M -0.04284 0.07547 L -0.81823 1.20903 " pathEditMode="relative" rAng="0" ptsTypes="AA">
                                      <p:cBhvr>
                                        <p:cTn id="24" dur="2250" fill="hold"/>
                                        <p:tgtEl>
                                          <p:spTgt spid="40"/>
                                        </p:tgtEl>
                                        <p:attrNameLst>
                                          <p:attrName>ppt_x</p:attrName>
                                          <p:attrName>ppt_y</p:attrName>
                                        </p:attrNameLst>
                                      </p:cBhvr>
                                      <p:rCtr x="-38776" y="56667"/>
                                    </p:animMotion>
                                  </p:childTnLst>
                                </p:cTn>
                              </p:par>
                              <p:par>
                                <p:cTn id="25" presetID="42" presetClass="path" presetSubtype="0" accel="50000" decel="50000" fill="hold" nodeType="withEffect">
                                  <p:stCondLst>
                                    <p:cond delay="0"/>
                                  </p:stCondLst>
                                  <p:childTnLst>
                                    <p:animMotion origin="layout" path="M -0.04284 0.07546 L -0.85703 1.29305 " pathEditMode="relative" rAng="0" ptsTypes="AA">
                                      <p:cBhvr>
                                        <p:cTn id="26" dur="3250" fill="hold"/>
                                        <p:tgtEl>
                                          <p:spTgt spid="41"/>
                                        </p:tgtEl>
                                        <p:attrNameLst>
                                          <p:attrName>ppt_x</p:attrName>
                                          <p:attrName>ppt_y</p:attrName>
                                        </p:attrNameLst>
                                      </p:cBhvr>
                                      <p:rCtr x="-40716" y="60880"/>
                                    </p:animMotion>
                                  </p:childTnLst>
                                </p:cTn>
                              </p:par>
                              <p:par>
                                <p:cTn id="27" presetID="42" presetClass="path" presetSubtype="0" accel="50000" decel="50000" fill="hold" nodeType="withEffect">
                                  <p:stCondLst>
                                    <p:cond delay="0"/>
                                  </p:stCondLst>
                                  <p:childTnLst>
                                    <p:animMotion origin="layout" path="M -0.04284 0.07546 L -0.85416 1.28912 " pathEditMode="relative" rAng="0" ptsTypes="AA">
                                      <p:cBhvr>
                                        <p:cTn id="28" dur="10" fill="hold"/>
                                        <p:tgtEl>
                                          <p:spTgt spid="42"/>
                                        </p:tgtEl>
                                        <p:attrNameLst>
                                          <p:attrName>ppt_x</p:attrName>
                                          <p:attrName>ppt_y</p:attrName>
                                        </p:attrNameLst>
                                      </p:cBhvr>
                                      <p:rCtr x="-40573" y="60671"/>
                                    </p:animMotion>
                                  </p:childTnLst>
                                </p:cTn>
                              </p:par>
                              <p:par>
                                <p:cTn id="29" presetID="42" presetClass="path" presetSubtype="0" accel="50000" decel="50000" fill="hold" nodeType="withEffect">
                                  <p:stCondLst>
                                    <p:cond delay="3500"/>
                                  </p:stCondLst>
                                  <p:childTnLst>
                                    <p:animMotion origin="layout" path="M -0.04283 0.07547 L -0.69661 1.01482 " pathEditMode="relative" rAng="0" ptsTypes="AA">
                                      <p:cBhvr>
                                        <p:cTn id="30" dur="1500" fill="hold"/>
                                        <p:tgtEl>
                                          <p:spTgt spid="43"/>
                                        </p:tgtEl>
                                        <p:attrNameLst>
                                          <p:attrName>ppt_x</p:attrName>
                                          <p:attrName>ppt_y</p:attrName>
                                        </p:attrNameLst>
                                      </p:cBhvr>
                                      <p:rCtr x="-32682" y="46968"/>
                                    </p:animMotion>
                                  </p:childTnLst>
                                </p:cTn>
                              </p:par>
                              <p:par>
                                <p:cTn id="31" presetID="42" presetClass="path" presetSubtype="0" accel="50000" decel="50000" fill="hold" nodeType="withEffect">
                                  <p:stCondLst>
                                    <p:cond delay="0"/>
                                  </p:stCondLst>
                                  <p:childTnLst>
                                    <p:animMotion origin="layout" path="M -0.04283 0.07546 L -0.75351 1.14074 " pathEditMode="relative" rAng="0" ptsTypes="AA">
                                      <p:cBhvr>
                                        <p:cTn id="32" dur="1500" fill="hold"/>
                                        <p:tgtEl>
                                          <p:spTgt spid="44"/>
                                        </p:tgtEl>
                                        <p:attrNameLst>
                                          <p:attrName>ppt_x</p:attrName>
                                          <p:attrName>ppt_y</p:attrName>
                                        </p:attrNameLst>
                                      </p:cBhvr>
                                      <p:rCtr x="-35534" y="53264"/>
                                    </p:animMotion>
                                  </p:childTnLst>
                                </p:cTn>
                              </p:par>
                              <p:par>
                                <p:cTn id="33" presetID="42" presetClass="path" presetSubtype="0" accel="50000" decel="50000" fill="hold" nodeType="withEffect">
                                  <p:stCondLst>
                                    <p:cond delay="3500"/>
                                  </p:stCondLst>
                                  <p:childTnLst>
                                    <p:animMotion origin="layout" path="M -0.04283 0.07546 L -0.85416 1.28912 " pathEditMode="relative" rAng="0" ptsTypes="AA">
                                      <p:cBhvr>
                                        <p:cTn id="34" dur="1500" fill="hold"/>
                                        <p:tgtEl>
                                          <p:spTgt spid="45"/>
                                        </p:tgtEl>
                                        <p:attrNameLst>
                                          <p:attrName>ppt_x</p:attrName>
                                          <p:attrName>ppt_y</p:attrName>
                                        </p:attrNameLst>
                                      </p:cBhvr>
                                      <p:rCtr x="-40560" y="60671"/>
                                    </p:animMotion>
                                  </p:childTnLst>
                                </p:cTn>
                              </p:par>
                              <p:par>
                                <p:cTn id="35" presetID="42" presetClass="path" presetSubtype="0" accel="50000" decel="50000" fill="hold" nodeType="withEffect">
                                  <p:stCondLst>
                                    <p:cond delay="3500"/>
                                  </p:stCondLst>
                                  <p:childTnLst>
                                    <p:animMotion origin="layout" path="M -0.04284 0.07546 L -0.81823 1.20902 " pathEditMode="relative" rAng="0" ptsTypes="AA">
                                      <p:cBhvr>
                                        <p:cTn id="36" dur="1500" fill="hold"/>
                                        <p:tgtEl>
                                          <p:spTgt spid="46"/>
                                        </p:tgtEl>
                                        <p:attrNameLst>
                                          <p:attrName>ppt_x</p:attrName>
                                          <p:attrName>ppt_y</p:attrName>
                                        </p:attrNameLst>
                                      </p:cBhvr>
                                      <p:rCtr x="-38763" y="56667"/>
                                    </p:animMotion>
                                  </p:childTnLst>
                                </p:cTn>
                              </p:par>
                              <p:par>
                                <p:cTn id="37" presetID="42" presetClass="path" presetSubtype="0" accel="50000" decel="50000" fill="hold" nodeType="withEffect">
                                  <p:stCondLst>
                                    <p:cond delay="3500"/>
                                  </p:stCondLst>
                                  <p:childTnLst>
                                    <p:animMotion origin="layout" path="M -0.04284 0.07546 L -0.85703 1.29306 " pathEditMode="relative" rAng="0" ptsTypes="AA">
                                      <p:cBhvr>
                                        <p:cTn id="38" dur="1500" fill="hold"/>
                                        <p:tgtEl>
                                          <p:spTgt spid="47"/>
                                        </p:tgtEl>
                                        <p:attrNameLst>
                                          <p:attrName>ppt_x</p:attrName>
                                          <p:attrName>ppt_y</p:attrName>
                                        </p:attrNameLst>
                                      </p:cBhvr>
                                      <p:rCtr x="-40716" y="60880"/>
                                    </p:animMotion>
                                  </p:childTnLst>
                                </p:cTn>
                              </p:par>
                              <p:par>
                                <p:cTn id="39" presetID="42" presetClass="path" presetSubtype="0" accel="50000" decel="50000" fill="hold" nodeType="withEffect">
                                  <p:stCondLst>
                                    <p:cond delay="3500"/>
                                  </p:stCondLst>
                                  <p:childTnLst>
                                    <p:animMotion origin="layout" path="M -0.04284 0.07546 L -0.85417 1.28912 " pathEditMode="relative" rAng="0" ptsTypes="AA">
                                      <p:cBhvr>
                                        <p:cTn id="40" dur="1500" fill="hold"/>
                                        <p:tgtEl>
                                          <p:spTgt spid="48"/>
                                        </p:tgtEl>
                                        <p:attrNameLst>
                                          <p:attrName>ppt_x</p:attrName>
                                          <p:attrName>ppt_y</p:attrName>
                                        </p:attrNameLst>
                                      </p:cBhvr>
                                      <p:rCtr x="-40573" y="60671"/>
                                    </p:animMotion>
                                  </p:childTnLst>
                                </p:cTn>
                              </p:par>
                              <p:par>
                                <p:cTn id="41" presetID="31" presetClass="entr" presetSubtype="0" fill="hold" nodeType="withEffect">
                                  <p:stCondLst>
                                    <p:cond delay="500"/>
                                  </p:stCondLst>
                                  <p:childTnLst>
                                    <p:set>
                                      <p:cBhvr>
                                        <p:cTn id="42" dur="1" fill="hold">
                                          <p:stCondLst>
                                            <p:cond delay="0"/>
                                          </p:stCondLst>
                                        </p:cTn>
                                        <p:tgtEl>
                                          <p:spTgt spid="3"/>
                                        </p:tgtEl>
                                        <p:attrNameLst>
                                          <p:attrName>style.visibility</p:attrName>
                                        </p:attrNameLst>
                                      </p:cBhvr>
                                      <p:to>
                                        <p:strVal val="visible"/>
                                      </p:to>
                                    </p:set>
                                    <p:anim calcmode="lin" valueType="num">
                                      <p:cBhvr>
                                        <p:cTn id="43" dur="1000" fill="hold"/>
                                        <p:tgtEl>
                                          <p:spTgt spid="3"/>
                                        </p:tgtEl>
                                        <p:attrNameLst>
                                          <p:attrName>ppt_w</p:attrName>
                                        </p:attrNameLst>
                                      </p:cBhvr>
                                      <p:tavLst>
                                        <p:tav tm="0">
                                          <p:val>
                                            <p:fltVal val="0"/>
                                          </p:val>
                                        </p:tav>
                                        <p:tav tm="100000">
                                          <p:val>
                                            <p:strVal val="#ppt_w"/>
                                          </p:val>
                                        </p:tav>
                                      </p:tavLst>
                                    </p:anim>
                                    <p:anim calcmode="lin" valueType="num">
                                      <p:cBhvr>
                                        <p:cTn id="44" dur="1000" fill="hold"/>
                                        <p:tgtEl>
                                          <p:spTgt spid="3"/>
                                        </p:tgtEl>
                                        <p:attrNameLst>
                                          <p:attrName>ppt_h</p:attrName>
                                        </p:attrNameLst>
                                      </p:cBhvr>
                                      <p:tavLst>
                                        <p:tav tm="0">
                                          <p:val>
                                            <p:fltVal val="0"/>
                                          </p:val>
                                        </p:tav>
                                        <p:tav tm="100000">
                                          <p:val>
                                            <p:strVal val="#ppt_h"/>
                                          </p:val>
                                        </p:tav>
                                      </p:tavLst>
                                    </p:anim>
                                    <p:anim calcmode="lin" valueType="num">
                                      <p:cBhvr>
                                        <p:cTn id="45" dur="1000" fill="hold"/>
                                        <p:tgtEl>
                                          <p:spTgt spid="3"/>
                                        </p:tgtEl>
                                        <p:attrNameLst>
                                          <p:attrName>style.rotation</p:attrName>
                                        </p:attrNameLst>
                                      </p:cBhvr>
                                      <p:tavLst>
                                        <p:tav tm="0">
                                          <p:val>
                                            <p:fltVal val="90"/>
                                          </p:val>
                                        </p:tav>
                                        <p:tav tm="100000">
                                          <p:val>
                                            <p:fltVal val="0"/>
                                          </p:val>
                                        </p:tav>
                                      </p:tavLst>
                                    </p:anim>
                                    <p:animEffect transition="in" filter="fade">
                                      <p:cBhvr>
                                        <p:cTn id="46" dur="1000"/>
                                        <p:tgtEl>
                                          <p:spTgt spid="3"/>
                                        </p:tgtEl>
                                      </p:cBhvr>
                                    </p:animEffect>
                                  </p:childTnLst>
                                </p:cTn>
                              </p:par>
                              <p:par>
                                <p:cTn id="47" presetID="26" presetClass="emph" presetSubtype="0" fill="hold" nodeType="withEffect">
                                  <p:stCondLst>
                                    <p:cond delay="500"/>
                                  </p:stCondLst>
                                  <p:childTnLst>
                                    <p:animEffect transition="out" filter="fade">
                                      <p:cBhvr>
                                        <p:cTn id="48" dur="500" tmFilter="0, 0; .2, .5; .8, .5; 1, 0"/>
                                        <p:tgtEl>
                                          <p:spTgt spid="3"/>
                                        </p:tgtEl>
                                      </p:cBhvr>
                                    </p:animEffect>
                                    <p:animScale>
                                      <p:cBhvr>
                                        <p:cTn id="49" dur="250" autoRev="1" fill="hold"/>
                                        <p:tgtEl>
                                          <p:spTgt spid="3"/>
                                        </p:tgtEl>
                                      </p:cBhvr>
                                      <p:by x="105000" y="105000"/>
                                    </p:animScale>
                                  </p:childTnLst>
                                </p:cTn>
                              </p:par>
                              <p:par>
                                <p:cTn id="50" presetID="47" presetClass="entr" presetSubtype="0" fill="hold" nodeType="withEffect">
                                  <p:stCondLst>
                                    <p:cond delay="50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4000"/>
                                        <p:tgtEl>
                                          <p:spTgt spid="16"/>
                                        </p:tgtEl>
                                      </p:cBhvr>
                                    </p:animEffect>
                                    <p:anim calcmode="lin" valueType="num">
                                      <p:cBhvr>
                                        <p:cTn id="53" dur="4000" fill="hold"/>
                                        <p:tgtEl>
                                          <p:spTgt spid="16"/>
                                        </p:tgtEl>
                                        <p:attrNameLst>
                                          <p:attrName>ppt_x</p:attrName>
                                        </p:attrNameLst>
                                      </p:cBhvr>
                                      <p:tavLst>
                                        <p:tav tm="0">
                                          <p:val>
                                            <p:strVal val="#ppt_x"/>
                                          </p:val>
                                        </p:tav>
                                        <p:tav tm="100000">
                                          <p:val>
                                            <p:strVal val="#ppt_x"/>
                                          </p:val>
                                        </p:tav>
                                      </p:tavLst>
                                    </p:anim>
                                    <p:anim calcmode="lin" valueType="num">
                                      <p:cBhvr>
                                        <p:cTn id="54" dur="4000" fill="hold"/>
                                        <p:tgtEl>
                                          <p:spTgt spid="16"/>
                                        </p:tgtEl>
                                        <p:attrNameLst>
                                          <p:attrName>ppt_y</p:attrName>
                                        </p:attrNameLst>
                                      </p:cBhvr>
                                      <p:tavLst>
                                        <p:tav tm="0">
                                          <p:val>
                                            <p:strVal val="#ppt_y-.1"/>
                                          </p:val>
                                        </p:tav>
                                        <p:tav tm="100000">
                                          <p:val>
                                            <p:strVal val="#ppt_y"/>
                                          </p:val>
                                        </p:tav>
                                      </p:tavLst>
                                    </p:anim>
                                  </p:childTnLst>
                                </p:cTn>
                              </p:par>
                              <p:par>
                                <p:cTn id="55" presetID="47" presetClass="entr" presetSubtype="0" fill="hold" nodeType="withEffect">
                                  <p:stCondLst>
                                    <p:cond delay="500"/>
                                  </p:stCondLst>
                                  <p:childTnLst>
                                    <p:set>
                                      <p:cBhvr>
                                        <p:cTn id="56" dur="1" fill="hold">
                                          <p:stCondLst>
                                            <p:cond delay="0"/>
                                          </p:stCondLst>
                                        </p:cTn>
                                        <p:tgtEl>
                                          <p:spTgt spid="50"/>
                                        </p:tgtEl>
                                        <p:attrNameLst>
                                          <p:attrName>style.visibility</p:attrName>
                                        </p:attrNameLst>
                                      </p:cBhvr>
                                      <p:to>
                                        <p:strVal val="visible"/>
                                      </p:to>
                                    </p:set>
                                    <p:animEffect transition="in" filter="fade">
                                      <p:cBhvr>
                                        <p:cTn id="57" dur="4000"/>
                                        <p:tgtEl>
                                          <p:spTgt spid="50"/>
                                        </p:tgtEl>
                                      </p:cBhvr>
                                    </p:animEffect>
                                    <p:anim calcmode="lin" valueType="num">
                                      <p:cBhvr>
                                        <p:cTn id="58" dur="4000" fill="hold"/>
                                        <p:tgtEl>
                                          <p:spTgt spid="50"/>
                                        </p:tgtEl>
                                        <p:attrNameLst>
                                          <p:attrName>ppt_x</p:attrName>
                                        </p:attrNameLst>
                                      </p:cBhvr>
                                      <p:tavLst>
                                        <p:tav tm="0">
                                          <p:val>
                                            <p:strVal val="#ppt_x"/>
                                          </p:val>
                                        </p:tav>
                                        <p:tav tm="100000">
                                          <p:val>
                                            <p:strVal val="#ppt_x"/>
                                          </p:val>
                                        </p:tav>
                                      </p:tavLst>
                                    </p:anim>
                                    <p:anim calcmode="lin" valueType="num">
                                      <p:cBhvr>
                                        <p:cTn id="59" dur="4000" fill="hold"/>
                                        <p:tgtEl>
                                          <p:spTgt spid="50"/>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500"/>
                                  </p:stCondLst>
                                  <p:childTnLst>
                                    <p:set>
                                      <p:cBhvr>
                                        <p:cTn id="61" dur="1" fill="hold">
                                          <p:stCondLst>
                                            <p:cond delay="0"/>
                                          </p:stCondLst>
                                        </p:cTn>
                                        <p:tgtEl>
                                          <p:spTgt spid="51"/>
                                        </p:tgtEl>
                                        <p:attrNameLst>
                                          <p:attrName>style.visibility</p:attrName>
                                        </p:attrNameLst>
                                      </p:cBhvr>
                                      <p:to>
                                        <p:strVal val="visible"/>
                                      </p:to>
                                    </p:set>
                                    <p:animEffect transition="in" filter="fade">
                                      <p:cBhvr>
                                        <p:cTn id="62" dur="4000"/>
                                        <p:tgtEl>
                                          <p:spTgt spid="51"/>
                                        </p:tgtEl>
                                      </p:cBhvr>
                                    </p:animEffect>
                                    <p:anim calcmode="lin" valueType="num">
                                      <p:cBhvr>
                                        <p:cTn id="63" dur="4000" fill="hold"/>
                                        <p:tgtEl>
                                          <p:spTgt spid="51"/>
                                        </p:tgtEl>
                                        <p:attrNameLst>
                                          <p:attrName>ppt_x</p:attrName>
                                        </p:attrNameLst>
                                      </p:cBhvr>
                                      <p:tavLst>
                                        <p:tav tm="0">
                                          <p:val>
                                            <p:strVal val="#ppt_x"/>
                                          </p:val>
                                        </p:tav>
                                        <p:tav tm="100000">
                                          <p:val>
                                            <p:strVal val="#ppt_x"/>
                                          </p:val>
                                        </p:tav>
                                      </p:tavLst>
                                    </p:anim>
                                    <p:anim calcmode="lin" valueType="num">
                                      <p:cBhvr>
                                        <p:cTn id="64" dur="4000" fill="hold"/>
                                        <p:tgtEl>
                                          <p:spTgt spid="51"/>
                                        </p:tgtEl>
                                        <p:attrNameLst>
                                          <p:attrName>ppt_y</p:attrName>
                                        </p:attrNameLst>
                                      </p:cBhvr>
                                      <p:tavLst>
                                        <p:tav tm="0">
                                          <p:val>
                                            <p:strVal val="#ppt_y+.1"/>
                                          </p:val>
                                        </p:tav>
                                        <p:tav tm="100000">
                                          <p:val>
                                            <p:strVal val="#ppt_y"/>
                                          </p:val>
                                        </p:tav>
                                      </p:tavLst>
                                    </p:anim>
                                  </p:childTnLst>
                                </p:cTn>
                              </p:par>
                              <p:par>
                                <p:cTn id="65" presetID="26" presetClass="entr" presetSubtype="0" fill="hold" nodeType="withEffect">
                                  <p:stCondLst>
                                    <p:cond delay="500"/>
                                  </p:stCondLst>
                                  <p:childTnLst>
                                    <p:set>
                                      <p:cBhvr>
                                        <p:cTn id="66" dur="1" fill="hold">
                                          <p:stCondLst>
                                            <p:cond delay="0"/>
                                          </p:stCondLst>
                                        </p:cTn>
                                        <p:tgtEl>
                                          <p:spTgt spid="49"/>
                                        </p:tgtEl>
                                        <p:attrNameLst>
                                          <p:attrName>style.visibility</p:attrName>
                                        </p:attrNameLst>
                                      </p:cBhvr>
                                      <p:to>
                                        <p:strVal val="visible"/>
                                      </p:to>
                                    </p:set>
                                    <p:animEffect transition="in" filter="wipe(down)">
                                      <p:cBhvr>
                                        <p:cTn id="67" dur="1160">
                                          <p:stCondLst>
                                            <p:cond delay="0"/>
                                          </p:stCondLst>
                                        </p:cTn>
                                        <p:tgtEl>
                                          <p:spTgt spid="49"/>
                                        </p:tgtEl>
                                      </p:cBhvr>
                                    </p:animEffect>
                                    <p:anim calcmode="lin" valueType="num">
                                      <p:cBhvr>
                                        <p:cTn id="68" dur="3644" tmFilter="0,0; 0.14,0.36; 0.43,0.73; 0.71,0.91; 1.0,1.0">
                                          <p:stCondLst>
                                            <p:cond delay="0"/>
                                          </p:stCondLst>
                                        </p:cTn>
                                        <p:tgtEl>
                                          <p:spTgt spid="49"/>
                                        </p:tgtEl>
                                        <p:attrNameLst>
                                          <p:attrName>ppt_x</p:attrName>
                                        </p:attrNameLst>
                                      </p:cBhvr>
                                      <p:tavLst>
                                        <p:tav tm="0">
                                          <p:val>
                                            <p:strVal val="#ppt_x-0.25"/>
                                          </p:val>
                                        </p:tav>
                                        <p:tav tm="100000">
                                          <p:val>
                                            <p:strVal val="#ppt_x"/>
                                          </p:val>
                                        </p:tav>
                                      </p:tavLst>
                                    </p:anim>
                                    <p:anim calcmode="lin" valueType="num">
                                      <p:cBhvr>
                                        <p:cTn id="69" dur="1328" tmFilter="0.0,0.0; 0.25,0.07; 0.50,0.2; 0.75,0.467; 1.0,1.0">
                                          <p:stCondLst>
                                            <p:cond delay="0"/>
                                          </p:stCondLst>
                                        </p:cTn>
                                        <p:tgtEl>
                                          <p:spTgt spid="49"/>
                                        </p:tgtEl>
                                        <p:attrNameLst>
                                          <p:attrName>ppt_y</p:attrName>
                                        </p:attrNameLst>
                                      </p:cBhvr>
                                      <p:tavLst>
                                        <p:tav tm="0" fmla="#ppt_y-sin(pi*$)/3">
                                          <p:val>
                                            <p:fltVal val="0.5"/>
                                          </p:val>
                                        </p:tav>
                                        <p:tav tm="100000">
                                          <p:val>
                                            <p:fltVal val="1"/>
                                          </p:val>
                                        </p:tav>
                                      </p:tavLst>
                                    </p:anim>
                                    <p:anim calcmode="lin" valueType="num">
                                      <p:cBhvr>
                                        <p:cTn id="70" dur="1328" tmFilter="0, 0; 0.125,0.2665; 0.25,0.4; 0.375,0.465; 0.5,0.5;  0.625,0.535; 0.75,0.6; 0.875,0.7335; 1,1">
                                          <p:stCondLst>
                                            <p:cond delay="1328"/>
                                          </p:stCondLst>
                                        </p:cTn>
                                        <p:tgtEl>
                                          <p:spTgt spid="49"/>
                                        </p:tgtEl>
                                        <p:attrNameLst>
                                          <p:attrName>ppt_y</p:attrName>
                                        </p:attrNameLst>
                                      </p:cBhvr>
                                      <p:tavLst>
                                        <p:tav tm="0" fmla="#ppt_y-sin(pi*$)/9">
                                          <p:val>
                                            <p:fltVal val="0"/>
                                          </p:val>
                                        </p:tav>
                                        <p:tav tm="100000">
                                          <p:val>
                                            <p:fltVal val="1"/>
                                          </p:val>
                                        </p:tav>
                                      </p:tavLst>
                                    </p:anim>
                                    <p:anim calcmode="lin" valueType="num">
                                      <p:cBhvr>
                                        <p:cTn id="71" dur="664" tmFilter="0, 0; 0.125,0.2665; 0.25,0.4; 0.375,0.465; 0.5,0.5;  0.625,0.535; 0.75,0.6; 0.875,0.7335; 1,1">
                                          <p:stCondLst>
                                            <p:cond delay="2648"/>
                                          </p:stCondLst>
                                        </p:cTn>
                                        <p:tgtEl>
                                          <p:spTgt spid="49"/>
                                        </p:tgtEl>
                                        <p:attrNameLst>
                                          <p:attrName>ppt_y</p:attrName>
                                        </p:attrNameLst>
                                      </p:cBhvr>
                                      <p:tavLst>
                                        <p:tav tm="0" fmla="#ppt_y-sin(pi*$)/27">
                                          <p:val>
                                            <p:fltVal val="0"/>
                                          </p:val>
                                        </p:tav>
                                        <p:tav tm="100000">
                                          <p:val>
                                            <p:fltVal val="1"/>
                                          </p:val>
                                        </p:tav>
                                      </p:tavLst>
                                    </p:anim>
                                    <p:anim calcmode="lin" valueType="num">
                                      <p:cBhvr>
                                        <p:cTn id="72" dur="328" tmFilter="0, 0; 0.125,0.2665; 0.25,0.4; 0.375,0.465; 0.5,0.5;  0.625,0.535; 0.75,0.6; 0.875,0.7335; 1,1">
                                          <p:stCondLst>
                                            <p:cond delay="3312"/>
                                          </p:stCondLst>
                                        </p:cTn>
                                        <p:tgtEl>
                                          <p:spTgt spid="49"/>
                                        </p:tgtEl>
                                        <p:attrNameLst>
                                          <p:attrName>ppt_y</p:attrName>
                                        </p:attrNameLst>
                                      </p:cBhvr>
                                      <p:tavLst>
                                        <p:tav tm="0" fmla="#ppt_y-sin(pi*$)/81">
                                          <p:val>
                                            <p:fltVal val="0"/>
                                          </p:val>
                                        </p:tav>
                                        <p:tav tm="100000">
                                          <p:val>
                                            <p:fltVal val="1"/>
                                          </p:val>
                                        </p:tav>
                                      </p:tavLst>
                                    </p:anim>
                                    <p:animScale>
                                      <p:cBhvr>
                                        <p:cTn id="73" dur="52">
                                          <p:stCondLst>
                                            <p:cond delay="1300"/>
                                          </p:stCondLst>
                                        </p:cTn>
                                        <p:tgtEl>
                                          <p:spTgt spid="49"/>
                                        </p:tgtEl>
                                      </p:cBhvr>
                                      <p:to x="100000" y="60000"/>
                                    </p:animScale>
                                    <p:animScale>
                                      <p:cBhvr>
                                        <p:cTn id="74" dur="332" decel="50000">
                                          <p:stCondLst>
                                            <p:cond delay="1352"/>
                                          </p:stCondLst>
                                        </p:cTn>
                                        <p:tgtEl>
                                          <p:spTgt spid="49"/>
                                        </p:tgtEl>
                                      </p:cBhvr>
                                      <p:to x="100000" y="100000"/>
                                    </p:animScale>
                                    <p:animScale>
                                      <p:cBhvr>
                                        <p:cTn id="75" dur="52">
                                          <p:stCondLst>
                                            <p:cond delay="2624"/>
                                          </p:stCondLst>
                                        </p:cTn>
                                        <p:tgtEl>
                                          <p:spTgt spid="49"/>
                                        </p:tgtEl>
                                      </p:cBhvr>
                                      <p:to x="100000" y="80000"/>
                                    </p:animScale>
                                    <p:animScale>
                                      <p:cBhvr>
                                        <p:cTn id="76" dur="332" decel="50000">
                                          <p:stCondLst>
                                            <p:cond delay="2676"/>
                                          </p:stCondLst>
                                        </p:cTn>
                                        <p:tgtEl>
                                          <p:spTgt spid="49"/>
                                        </p:tgtEl>
                                      </p:cBhvr>
                                      <p:to x="100000" y="100000"/>
                                    </p:animScale>
                                    <p:animScale>
                                      <p:cBhvr>
                                        <p:cTn id="77" dur="52">
                                          <p:stCondLst>
                                            <p:cond delay="3284"/>
                                          </p:stCondLst>
                                        </p:cTn>
                                        <p:tgtEl>
                                          <p:spTgt spid="49"/>
                                        </p:tgtEl>
                                      </p:cBhvr>
                                      <p:to x="100000" y="90000"/>
                                    </p:animScale>
                                    <p:animScale>
                                      <p:cBhvr>
                                        <p:cTn id="78" dur="332" decel="50000">
                                          <p:stCondLst>
                                            <p:cond delay="3336"/>
                                          </p:stCondLst>
                                        </p:cTn>
                                        <p:tgtEl>
                                          <p:spTgt spid="49"/>
                                        </p:tgtEl>
                                      </p:cBhvr>
                                      <p:to x="100000" y="100000"/>
                                    </p:animScale>
                                    <p:animScale>
                                      <p:cBhvr>
                                        <p:cTn id="79" dur="52">
                                          <p:stCondLst>
                                            <p:cond delay="3616"/>
                                          </p:stCondLst>
                                        </p:cTn>
                                        <p:tgtEl>
                                          <p:spTgt spid="49"/>
                                        </p:tgtEl>
                                      </p:cBhvr>
                                      <p:to x="100000" y="95000"/>
                                    </p:animScale>
                                    <p:animScale>
                                      <p:cBhvr>
                                        <p:cTn id="80" dur="332" decel="50000">
                                          <p:stCondLst>
                                            <p:cond delay="3668"/>
                                          </p:stCondLst>
                                        </p:cTn>
                                        <p:tgtEl>
                                          <p:spTgt spid="49"/>
                                        </p:tgtEl>
                                      </p:cBhvr>
                                      <p:to x="100000" y="100000"/>
                                    </p:animScale>
                                  </p:childTnLst>
                                </p:cTn>
                              </p:par>
                              <p:par>
                                <p:cTn id="81" presetID="32" presetClass="emph" presetSubtype="0" fill="hold" nodeType="withEffect">
                                  <p:stCondLst>
                                    <p:cond delay="500"/>
                                  </p:stCondLst>
                                  <p:childTnLst>
                                    <p:animRot by="120000">
                                      <p:cBhvr>
                                        <p:cTn id="82" dur="400" fill="hold">
                                          <p:stCondLst>
                                            <p:cond delay="0"/>
                                          </p:stCondLst>
                                        </p:cTn>
                                        <p:tgtEl>
                                          <p:spTgt spid="49"/>
                                        </p:tgtEl>
                                        <p:attrNameLst>
                                          <p:attrName>r</p:attrName>
                                        </p:attrNameLst>
                                      </p:cBhvr>
                                    </p:animRot>
                                    <p:animRot by="-240000">
                                      <p:cBhvr>
                                        <p:cTn id="83" dur="800" fill="hold">
                                          <p:stCondLst>
                                            <p:cond delay="800"/>
                                          </p:stCondLst>
                                        </p:cTn>
                                        <p:tgtEl>
                                          <p:spTgt spid="49"/>
                                        </p:tgtEl>
                                        <p:attrNameLst>
                                          <p:attrName>r</p:attrName>
                                        </p:attrNameLst>
                                      </p:cBhvr>
                                    </p:animRot>
                                    <p:animRot by="240000">
                                      <p:cBhvr>
                                        <p:cTn id="84" dur="800" fill="hold">
                                          <p:stCondLst>
                                            <p:cond delay="1600"/>
                                          </p:stCondLst>
                                        </p:cTn>
                                        <p:tgtEl>
                                          <p:spTgt spid="49"/>
                                        </p:tgtEl>
                                        <p:attrNameLst>
                                          <p:attrName>r</p:attrName>
                                        </p:attrNameLst>
                                      </p:cBhvr>
                                    </p:animRot>
                                    <p:animRot by="-240000">
                                      <p:cBhvr>
                                        <p:cTn id="85" dur="800" fill="hold">
                                          <p:stCondLst>
                                            <p:cond delay="2400"/>
                                          </p:stCondLst>
                                        </p:cTn>
                                        <p:tgtEl>
                                          <p:spTgt spid="49"/>
                                        </p:tgtEl>
                                        <p:attrNameLst>
                                          <p:attrName>r</p:attrName>
                                        </p:attrNameLst>
                                      </p:cBhvr>
                                    </p:animRot>
                                    <p:animRot by="120000">
                                      <p:cBhvr>
                                        <p:cTn id="86" dur="800" fill="hold">
                                          <p:stCondLst>
                                            <p:cond delay="320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315114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a:extLst>
              <a:ext uri="{FF2B5EF4-FFF2-40B4-BE49-F238E27FC236}">
                <a16:creationId xmlns="" xmlns:a16="http://schemas.microsoft.com/office/drawing/2014/main" id="{8D3D2689-5760-4504-AEF1-EB85DE40D3B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4692720"/>
            <a:ext cx="12192000" cy="2146984"/>
          </a:xfrm>
          <a:prstGeom prst="rect">
            <a:avLst/>
          </a:prstGeom>
        </p:spPr>
      </p:pic>
      <p:pic>
        <p:nvPicPr>
          <p:cNvPr id="42" name="图片 41">
            <a:extLst>
              <a:ext uri="{FF2B5EF4-FFF2-40B4-BE49-F238E27FC236}">
                <a16:creationId xmlns="" xmlns:a16="http://schemas.microsoft.com/office/drawing/2014/main" id="{B97C11D7-E85C-4FAA-B59F-02E7BB78DE1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66626" y="24843"/>
            <a:ext cx="2988055" cy="3183202"/>
          </a:xfrm>
          <a:prstGeom prst="rect">
            <a:avLst/>
          </a:prstGeom>
        </p:spPr>
      </p:pic>
      <p:pic>
        <p:nvPicPr>
          <p:cNvPr id="43" name="图片 42">
            <a:extLst>
              <a:ext uri="{FF2B5EF4-FFF2-40B4-BE49-F238E27FC236}">
                <a16:creationId xmlns="" xmlns:a16="http://schemas.microsoft.com/office/drawing/2014/main" id="{567E822F-8E25-4A1B-A618-C76BB62F0B7D}"/>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829545" y="10753"/>
            <a:ext cx="4108961" cy="2647427"/>
          </a:xfrm>
          <a:prstGeom prst="rect">
            <a:avLst/>
          </a:prstGeom>
        </p:spPr>
      </p:pic>
      <p:sp>
        <p:nvSpPr>
          <p:cNvPr id="25" name="文本框 24"/>
          <p:cNvSpPr txBox="1"/>
          <p:nvPr/>
        </p:nvSpPr>
        <p:spPr>
          <a:xfrm>
            <a:off x="3802740" y="737528"/>
            <a:ext cx="3507302" cy="1446550"/>
          </a:xfrm>
          <a:prstGeom prst="rect">
            <a:avLst/>
          </a:prstGeom>
          <a:noFill/>
        </p:spPr>
        <p:txBody>
          <a:bodyPr vert="horz" wrap="square" rtlCol="0">
            <a:spAutoFit/>
          </a:bodyPr>
          <a:lstStyle/>
          <a:p>
            <a:pPr algn="ctr"/>
            <a:r>
              <a:rPr lang="zh-CN" altLang="en-US" sz="8800" spc="1200" dirty="0">
                <a:solidFill>
                  <a:srgbClr val="FFC000"/>
                </a:solidFill>
                <a:latin typeface="汉仪大圣体简" panose="00020600040101010101" pitchFamily="18" charset="-122"/>
                <a:ea typeface="汉仪大圣体简" panose="00020600040101010101" pitchFamily="18" charset="-122"/>
              </a:rPr>
              <a:t>目录</a:t>
            </a:r>
          </a:p>
        </p:txBody>
      </p:sp>
      <p:sp>
        <p:nvSpPr>
          <p:cNvPr id="28" name="文本框 27"/>
          <p:cNvSpPr txBox="1"/>
          <p:nvPr/>
        </p:nvSpPr>
        <p:spPr>
          <a:xfrm>
            <a:off x="2566100" y="2862628"/>
            <a:ext cx="3176736" cy="523220"/>
          </a:xfrm>
          <a:prstGeom prst="rect">
            <a:avLst/>
          </a:prstGeom>
          <a:noFill/>
        </p:spPr>
        <p:txBody>
          <a:bodyPr vert="horz" wrap="square" rtlCol="0">
            <a:spAutoFit/>
          </a:bodyPr>
          <a:lstStyle/>
          <a:p>
            <a:r>
              <a:rPr lang="zh-CN" altLang="en-US" sz="2800" b="1" spc="600" dirty="0">
                <a:solidFill>
                  <a:srgbClr val="FFC000"/>
                </a:solidFill>
                <a:latin typeface="方正隶变_GBK" panose="03000509000000000000" pitchFamily="65" charset="-122"/>
                <a:ea typeface="方正隶变_GBK" panose="03000509000000000000" pitchFamily="65" charset="-122"/>
              </a:rPr>
              <a:t>历史渊源</a:t>
            </a:r>
          </a:p>
        </p:txBody>
      </p:sp>
      <p:sp>
        <p:nvSpPr>
          <p:cNvPr id="37" name="文本框 36"/>
          <p:cNvSpPr txBox="1"/>
          <p:nvPr/>
        </p:nvSpPr>
        <p:spPr>
          <a:xfrm>
            <a:off x="2602924" y="3221395"/>
            <a:ext cx="2779640" cy="400110"/>
          </a:xfrm>
          <a:prstGeom prst="rect">
            <a:avLst/>
          </a:prstGeom>
          <a:noFill/>
        </p:spPr>
        <p:txBody>
          <a:bodyPr vert="horz" wrap="square" rtlCol="0">
            <a:spAutoFit/>
          </a:bodyPr>
          <a:lstStyle/>
          <a:p>
            <a:r>
              <a:rPr lang="en-US" altLang="zh-CN" sz="2000" b="1" dirty="0">
                <a:solidFill>
                  <a:srgbClr val="FFC000"/>
                </a:solidFill>
                <a:latin typeface="Adobe 宋体 Std L" panose="02020300000000000000" pitchFamily="18" charset="-122"/>
                <a:ea typeface="Adobe 宋体 Std L" panose="02020300000000000000" pitchFamily="18" charset="-122"/>
              </a:rPr>
              <a:t>Title Text Here</a:t>
            </a:r>
            <a:endParaRPr lang="zh-CN" altLang="en-US" sz="2000" b="1" dirty="0">
              <a:solidFill>
                <a:srgbClr val="FFC000"/>
              </a:solidFill>
              <a:latin typeface="Adobe 宋体 Std L" panose="02020300000000000000" pitchFamily="18" charset="-122"/>
              <a:ea typeface="Adobe 宋体 Std L" panose="02020300000000000000" pitchFamily="18" charset="-122"/>
            </a:endParaRPr>
          </a:p>
        </p:txBody>
      </p:sp>
      <p:pic>
        <p:nvPicPr>
          <p:cNvPr id="44" name="图片 43">
            <a:extLst>
              <a:ext uri="{FF2B5EF4-FFF2-40B4-BE49-F238E27FC236}">
                <a16:creationId xmlns="" xmlns:a16="http://schemas.microsoft.com/office/drawing/2014/main" id="{E061353C-2F03-4F5D-A9C9-E71062608743}"/>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2018598" y="2683798"/>
            <a:ext cx="697908" cy="1045293"/>
          </a:xfrm>
          <a:prstGeom prst="rect">
            <a:avLst/>
          </a:prstGeom>
        </p:spPr>
      </p:pic>
      <p:sp>
        <p:nvSpPr>
          <p:cNvPr id="48" name="文本框 47">
            <a:extLst>
              <a:ext uri="{FF2B5EF4-FFF2-40B4-BE49-F238E27FC236}">
                <a16:creationId xmlns="" xmlns:a16="http://schemas.microsoft.com/office/drawing/2014/main" id="{9866FD19-8E6E-402E-B524-C8A71E0C4108}"/>
              </a:ext>
            </a:extLst>
          </p:cNvPr>
          <p:cNvSpPr txBox="1"/>
          <p:nvPr/>
        </p:nvSpPr>
        <p:spPr>
          <a:xfrm>
            <a:off x="2602924" y="4033886"/>
            <a:ext cx="3176736" cy="523220"/>
          </a:xfrm>
          <a:prstGeom prst="rect">
            <a:avLst/>
          </a:prstGeom>
          <a:noFill/>
        </p:spPr>
        <p:txBody>
          <a:bodyPr vert="horz" wrap="square" rtlCol="0">
            <a:spAutoFit/>
          </a:bodyPr>
          <a:lstStyle/>
          <a:p>
            <a:r>
              <a:rPr lang="zh-CN" altLang="en-US" sz="2800" b="1" spc="600" dirty="0">
                <a:solidFill>
                  <a:srgbClr val="FFC000"/>
                </a:solidFill>
                <a:latin typeface="方正隶变_GBK" panose="03000509000000000000" pitchFamily="65" charset="-122"/>
                <a:ea typeface="方正隶变_GBK" panose="03000509000000000000" pitchFamily="65" charset="-122"/>
              </a:rPr>
              <a:t>风俗习惯</a:t>
            </a:r>
          </a:p>
        </p:txBody>
      </p:sp>
      <p:sp>
        <p:nvSpPr>
          <p:cNvPr id="49" name="文本框 48">
            <a:extLst>
              <a:ext uri="{FF2B5EF4-FFF2-40B4-BE49-F238E27FC236}">
                <a16:creationId xmlns="" xmlns:a16="http://schemas.microsoft.com/office/drawing/2014/main" id="{9DAA23DC-56C6-419B-9CE4-2B999570880C}"/>
              </a:ext>
            </a:extLst>
          </p:cNvPr>
          <p:cNvSpPr txBox="1"/>
          <p:nvPr/>
        </p:nvSpPr>
        <p:spPr>
          <a:xfrm>
            <a:off x="2639748" y="4392653"/>
            <a:ext cx="2779640" cy="400110"/>
          </a:xfrm>
          <a:prstGeom prst="rect">
            <a:avLst/>
          </a:prstGeom>
          <a:noFill/>
        </p:spPr>
        <p:txBody>
          <a:bodyPr vert="horz" wrap="square" rtlCol="0">
            <a:spAutoFit/>
          </a:bodyPr>
          <a:lstStyle/>
          <a:p>
            <a:r>
              <a:rPr lang="en-US" altLang="zh-CN" sz="2000" b="1" dirty="0">
                <a:solidFill>
                  <a:srgbClr val="FFC000"/>
                </a:solidFill>
                <a:latin typeface="Adobe 宋体 Std L" panose="02020300000000000000" pitchFamily="18" charset="-122"/>
                <a:ea typeface="Adobe 宋体 Std L" panose="02020300000000000000" pitchFamily="18" charset="-122"/>
              </a:rPr>
              <a:t>Title Text Here</a:t>
            </a:r>
            <a:endParaRPr lang="zh-CN" altLang="en-US" sz="2000" b="1" dirty="0">
              <a:solidFill>
                <a:srgbClr val="FFC000"/>
              </a:solidFill>
              <a:latin typeface="Adobe 宋体 Std L" panose="02020300000000000000" pitchFamily="18" charset="-122"/>
              <a:ea typeface="Adobe 宋体 Std L" panose="02020300000000000000" pitchFamily="18" charset="-122"/>
            </a:endParaRPr>
          </a:p>
        </p:txBody>
      </p:sp>
      <p:pic>
        <p:nvPicPr>
          <p:cNvPr id="50" name="图片 49">
            <a:extLst>
              <a:ext uri="{FF2B5EF4-FFF2-40B4-BE49-F238E27FC236}">
                <a16:creationId xmlns="" xmlns:a16="http://schemas.microsoft.com/office/drawing/2014/main" id="{FF986CCC-B6D6-4F38-9B76-60D57E241AF9}"/>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2043534" y="3808264"/>
            <a:ext cx="697908" cy="1045293"/>
          </a:xfrm>
          <a:prstGeom prst="rect">
            <a:avLst/>
          </a:prstGeom>
        </p:spPr>
      </p:pic>
      <p:sp>
        <p:nvSpPr>
          <p:cNvPr id="51" name="文本框 50">
            <a:extLst>
              <a:ext uri="{FF2B5EF4-FFF2-40B4-BE49-F238E27FC236}">
                <a16:creationId xmlns="" xmlns:a16="http://schemas.microsoft.com/office/drawing/2014/main" id="{ECA091F7-1EB8-4A91-9ACB-30AFAC4DDF5E}"/>
              </a:ext>
            </a:extLst>
          </p:cNvPr>
          <p:cNvSpPr txBox="1"/>
          <p:nvPr/>
        </p:nvSpPr>
        <p:spPr>
          <a:xfrm>
            <a:off x="7134756" y="2776405"/>
            <a:ext cx="3176736" cy="523220"/>
          </a:xfrm>
          <a:prstGeom prst="rect">
            <a:avLst/>
          </a:prstGeom>
          <a:noFill/>
        </p:spPr>
        <p:txBody>
          <a:bodyPr vert="horz" wrap="square" rtlCol="0">
            <a:spAutoFit/>
          </a:bodyPr>
          <a:lstStyle/>
          <a:p>
            <a:r>
              <a:rPr lang="zh-CN" altLang="en-US" sz="2800" b="1" spc="600" dirty="0">
                <a:solidFill>
                  <a:srgbClr val="FFC000"/>
                </a:solidFill>
                <a:latin typeface="方正隶变_GBK" panose="03000509000000000000" pitchFamily="65" charset="-122"/>
                <a:ea typeface="方正隶变_GBK" panose="03000509000000000000" pitchFamily="65" charset="-122"/>
              </a:rPr>
              <a:t>神话故事</a:t>
            </a:r>
          </a:p>
        </p:txBody>
      </p:sp>
      <p:sp>
        <p:nvSpPr>
          <p:cNvPr id="52" name="文本框 51">
            <a:extLst>
              <a:ext uri="{FF2B5EF4-FFF2-40B4-BE49-F238E27FC236}">
                <a16:creationId xmlns="" xmlns:a16="http://schemas.microsoft.com/office/drawing/2014/main" id="{D619132A-788D-4365-85EA-D6D2E697C5E1}"/>
              </a:ext>
            </a:extLst>
          </p:cNvPr>
          <p:cNvSpPr txBox="1"/>
          <p:nvPr/>
        </p:nvSpPr>
        <p:spPr>
          <a:xfrm>
            <a:off x="7171580" y="3135172"/>
            <a:ext cx="2779640" cy="400110"/>
          </a:xfrm>
          <a:prstGeom prst="rect">
            <a:avLst/>
          </a:prstGeom>
          <a:noFill/>
        </p:spPr>
        <p:txBody>
          <a:bodyPr vert="horz" wrap="square" rtlCol="0">
            <a:spAutoFit/>
          </a:bodyPr>
          <a:lstStyle/>
          <a:p>
            <a:r>
              <a:rPr lang="en-US" altLang="zh-CN" sz="2000" b="1" dirty="0">
                <a:solidFill>
                  <a:srgbClr val="FFC000"/>
                </a:solidFill>
                <a:latin typeface="Adobe 宋体 Std L" panose="02020300000000000000" pitchFamily="18" charset="-122"/>
                <a:ea typeface="Adobe 宋体 Std L" panose="02020300000000000000" pitchFamily="18" charset="-122"/>
              </a:rPr>
              <a:t>Title Text Here</a:t>
            </a:r>
            <a:endParaRPr lang="zh-CN" altLang="en-US" sz="2000" b="1" dirty="0">
              <a:solidFill>
                <a:srgbClr val="FFC000"/>
              </a:solidFill>
              <a:latin typeface="Adobe 宋体 Std L" panose="02020300000000000000" pitchFamily="18" charset="-122"/>
              <a:ea typeface="Adobe 宋体 Std L" panose="02020300000000000000" pitchFamily="18" charset="-122"/>
            </a:endParaRPr>
          </a:p>
        </p:txBody>
      </p:sp>
      <p:pic>
        <p:nvPicPr>
          <p:cNvPr id="53" name="图片 52">
            <a:extLst>
              <a:ext uri="{FF2B5EF4-FFF2-40B4-BE49-F238E27FC236}">
                <a16:creationId xmlns="" xmlns:a16="http://schemas.microsoft.com/office/drawing/2014/main" id="{2AECBE9D-E4ED-4B28-82FB-403A6A00FA8E}"/>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6612134" y="2611396"/>
            <a:ext cx="697908" cy="1045293"/>
          </a:xfrm>
          <a:prstGeom prst="rect">
            <a:avLst/>
          </a:prstGeom>
        </p:spPr>
      </p:pic>
      <p:sp>
        <p:nvSpPr>
          <p:cNvPr id="54" name="文本框 53">
            <a:extLst>
              <a:ext uri="{FF2B5EF4-FFF2-40B4-BE49-F238E27FC236}">
                <a16:creationId xmlns="" xmlns:a16="http://schemas.microsoft.com/office/drawing/2014/main" id="{58E4B8DD-8E9B-4BC2-BA80-953647EE740F}"/>
              </a:ext>
            </a:extLst>
          </p:cNvPr>
          <p:cNvSpPr txBox="1"/>
          <p:nvPr/>
        </p:nvSpPr>
        <p:spPr>
          <a:xfrm>
            <a:off x="7219908" y="3924623"/>
            <a:ext cx="3176736" cy="523220"/>
          </a:xfrm>
          <a:prstGeom prst="rect">
            <a:avLst/>
          </a:prstGeom>
          <a:noFill/>
        </p:spPr>
        <p:txBody>
          <a:bodyPr vert="horz" wrap="square" rtlCol="0">
            <a:spAutoFit/>
          </a:bodyPr>
          <a:lstStyle/>
          <a:p>
            <a:r>
              <a:rPr lang="zh-CN" altLang="en-US" sz="2800" b="1" spc="600" dirty="0">
                <a:solidFill>
                  <a:srgbClr val="FFC000"/>
                </a:solidFill>
                <a:latin typeface="方正隶变_GBK" panose="03000509000000000000" pitchFamily="65" charset="-122"/>
                <a:ea typeface="方正隶变_GBK" panose="03000509000000000000" pitchFamily="65" charset="-122"/>
              </a:rPr>
              <a:t>诗词歌赋</a:t>
            </a:r>
          </a:p>
        </p:txBody>
      </p:sp>
      <p:sp>
        <p:nvSpPr>
          <p:cNvPr id="55" name="文本框 54">
            <a:extLst>
              <a:ext uri="{FF2B5EF4-FFF2-40B4-BE49-F238E27FC236}">
                <a16:creationId xmlns="" xmlns:a16="http://schemas.microsoft.com/office/drawing/2014/main" id="{AAB46FEF-CF71-4E28-91AA-2A5769F95F87}"/>
              </a:ext>
            </a:extLst>
          </p:cNvPr>
          <p:cNvSpPr txBox="1"/>
          <p:nvPr/>
        </p:nvSpPr>
        <p:spPr>
          <a:xfrm>
            <a:off x="7256732" y="4283390"/>
            <a:ext cx="2779640" cy="400110"/>
          </a:xfrm>
          <a:prstGeom prst="rect">
            <a:avLst/>
          </a:prstGeom>
          <a:noFill/>
        </p:spPr>
        <p:txBody>
          <a:bodyPr vert="horz" wrap="square" rtlCol="0">
            <a:spAutoFit/>
          </a:bodyPr>
          <a:lstStyle/>
          <a:p>
            <a:r>
              <a:rPr lang="en-US" altLang="zh-CN" sz="2000" b="1" dirty="0">
                <a:solidFill>
                  <a:srgbClr val="FFC000"/>
                </a:solidFill>
                <a:latin typeface="Adobe 宋体 Std L" panose="02020300000000000000" pitchFamily="18" charset="-122"/>
                <a:ea typeface="Adobe 宋体 Std L" panose="02020300000000000000" pitchFamily="18" charset="-122"/>
              </a:rPr>
              <a:t>Title Text Here</a:t>
            </a:r>
            <a:endParaRPr lang="zh-CN" altLang="en-US" sz="2000" b="1" dirty="0">
              <a:solidFill>
                <a:srgbClr val="FFC000"/>
              </a:solidFill>
              <a:latin typeface="Adobe 宋体 Std L" panose="02020300000000000000" pitchFamily="18" charset="-122"/>
              <a:ea typeface="Adobe 宋体 Std L" panose="02020300000000000000" pitchFamily="18" charset="-122"/>
            </a:endParaRPr>
          </a:p>
        </p:txBody>
      </p:sp>
      <p:pic>
        <p:nvPicPr>
          <p:cNvPr id="56" name="图片 55">
            <a:extLst>
              <a:ext uri="{FF2B5EF4-FFF2-40B4-BE49-F238E27FC236}">
                <a16:creationId xmlns="" xmlns:a16="http://schemas.microsoft.com/office/drawing/2014/main" id="{CDEB36B7-B8C4-49D4-924C-5E9D3C55D054}"/>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6699142" y="3752550"/>
            <a:ext cx="697908" cy="1045293"/>
          </a:xfrm>
          <a:prstGeom prst="rect">
            <a:avLst/>
          </a:prstGeom>
        </p:spPr>
      </p:pic>
    </p:spTree>
    <p:extLst>
      <p:ext uri="{BB962C8B-B14F-4D97-AF65-F5344CB8AC3E}">
        <p14:creationId xmlns:p14="http://schemas.microsoft.com/office/powerpoint/2010/main" val="315027645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p15:prstTrans prst="origami"/>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125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4000"/>
                                        <p:tgtEl>
                                          <p:spTgt spid="42"/>
                                        </p:tgtEl>
                                      </p:cBhvr>
                                    </p:animEffect>
                                    <p:anim calcmode="lin" valueType="num">
                                      <p:cBhvr>
                                        <p:cTn id="8" dur="4000" fill="hold"/>
                                        <p:tgtEl>
                                          <p:spTgt spid="42"/>
                                        </p:tgtEl>
                                        <p:attrNameLst>
                                          <p:attrName>ppt_x</p:attrName>
                                        </p:attrNameLst>
                                      </p:cBhvr>
                                      <p:tavLst>
                                        <p:tav tm="0">
                                          <p:val>
                                            <p:strVal val="#ppt_x"/>
                                          </p:val>
                                        </p:tav>
                                        <p:tav tm="100000">
                                          <p:val>
                                            <p:strVal val="#ppt_x"/>
                                          </p:val>
                                        </p:tav>
                                      </p:tavLst>
                                    </p:anim>
                                    <p:anim calcmode="lin" valueType="num">
                                      <p:cBhvr>
                                        <p:cTn id="9" dur="4000" fill="hold"/>
                                        <p:tgtEl>
                                          <p:spTgt spid="42"/>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2000"/>
                                  </p:stCondLst>
                                  <p:childTnLst>
                                    <p:set>
                                      <p:cBhvr>
                                        <p:cTn id="11" dur="1" fill="hold">
                                          <p:stCondLst>
                                            <p:cond delay="0"/>
                                          </p:stCondLst>
                                        </p:cTn>
                                        <p:tgtEl>
                                          <p:spTgt spid="43"/>
                                        </p:tgtEl>
                                        <p:attrNameLst>
                                          <p:attrName>style.visibility</p:attrName>
                                        </p:attrNameLst>
                                      </p:cBhvr>
                                      <p:to>
                                        <p:strVal val="visible"/>
                                      </p:to>
                                    </p:set>
                                    <p:animEffect transition="in" filter="fade">
                                      <p:cBhvr>
                                        <p:cTn id="12" dur="4000"/>
                                        <p:tgtEl>
                                          <p:spTgt spid="43"/>
                                        </p:tgtEl>
                                      </p:cBhvr>
                                    </p:animEffect>
                                    <p:anim calcmode="lin" valueType="num">
                                      <p:cBhvr>
                                        <p:cTn id="13" dur="4000" fill="hold"/>
                                        <p:tgtEl>
                                          <p:spTgt spid="43"/>
                                        </p:tgtEl>
                                        <p:attrNameLst>
                                          <p:attrName>ppt_x</p:attrName>
                                        </p:attrNameLst>
                                      </p:cBhvr>
                                      <p:tavLst>
                                        <p:tav tm="0">
                                          <p:val>
                                            <p:strVal val="#ppt_x"/>
                                          </p:val>
                                        </p:tav>
                                        <p:tav tm="100000">
                                          <p:val>
                                            <p:strVal val="#ppt_x"/>
                                          </p:val>
                                        </p:tav>
                                      </p:tavLst>
                                    </p:anim>
                                    <p:anim calcmode="lin" valueType="num">
                                      <p:cBhvr>
                                        <p:cTn id="14" dur="4000" fill="hold"/>
                                        <p:tgtEl>
                                          <p:spTgt spid="4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75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4000"/>
                                        <p:tgtEl>
                                          <p:spTgt spid="22"/>
                                        </p:tgtEl>
                                      </p:cBhvr>
                                    </p:animEffect>
                                    <p:anim calcmode="lin" valueType="num">
                                      <p:cBhvr>
                                        <p:cTn id="18" dur="4000" fill="hold"/>
                                        <p:tgtEl>
                                          <p:spTgt spid="22"/>
                                        </p:tgtEl>
                                        <p:attrNameLst>
                                          <p:attrName>ppt_x</p:attrName>
                                        </p:attrNameLst>
                                      </p:cBhvr>
                                      <p:tavLst>
                                        <p:tav tm="0">
                                          <p:val>
                                            <p:strVal val="#ppt_x"/>
                                          </p:val>
                                        </p:tav>
                                        <p:tav tm="100000">
                                          <p:val>
                                            <p:strVal val="#ppt_x"/>
                                          </p:val>
                                        </p:tav>
                                      </p:tavLst>
                                    </p:anim>
                                    <p:anim calcmode="lin" valueType="num">
                                      <p:cBhvr>
                                        <p:cTn id="19" dur="4000" fill="hold"/>
                                        <p:tgtEl>
                                          <p:spTgt spid="22"/>
                                        </p:tgtEl>
                                        <p:attrNameLst>
                                          <p:attrName>ppt_y</p:attrName>
                                        </p:attrNameLst>
                                      </p:cBhvr>
                                      <p:tavLst>
                                        <p:tav tm="0">
                                          <p:val>
                                            <p:strVal val="#ppt_y+.1"/>
                                          </p:val>
                                        </p:tav>
                                        <p:tav tm="100000">
                                          <p:val>
                                            <p:strVal val="#ppt_y"/>
                                          </p:val>
                                        </p:tav>
                                      </p:tavLst>
                                    </p:anim>
                                  </p:childTnLst>
                                </p:cTn>
                              </p:par>
                            </p:childTnLst>
                          </p:cTn>
                        </p:par>
                        <p:par>
                          <p:cTn id="20" fill="hold">
                            <p:stCondLst>
                              <p:cond delay="6000"/>
                            </p:stCondLst>
                            <p:childTnLst>
                              <p:par>
                                <p:cTn id="21" presetID="26" presetClass="entr" presetSubtype="0" fill="hold" nodeType="after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wipe(down)">
                                      <p:cBhvr>
                                        <p:cTn id="23" dur="145">
                                          <p:stCondLst>
                                            <p:cond delay="0"/>
                                          </p:stCondLst>
                                        </p:cTn>
                                        <p:tgtEl>
                                          <p:spTgt spid="44"/>
                                        </p:tgtEl>
                                      </p:cBhvr>
                                    </p:animEffect>
                                    <p:anim calcmode="lin" valueType="num">
                                      <p:cBhvr>
                                        <p:cTn id="24" dur="456" tmFilter="0,0; 0.14,0.36; 0.43,0.73; 0.71,0.91; 1.0,1.0">
                                          <p:stCondLst>
                                            <p:cond delay="0"/>
                                          </p:stCondLst>
                                        </p:cTn>
                                        <p:tgtEl>
                                          <p:spTgt spid="44"/>
                                        </p:tgtEl>
                                        <p:attrNameLst>
                                          <p:attrName>ppt_x</p:attrName>
                                        </p:attrNameLst>
                                      </p:cBhvr>
                                      <p:tavLst>
                                        <p:tav tm="0">
                                          <p:val>
                                            <p:strVal val="#ppt_x-0.25"/>
                                          </p:val>
                                        </p:tav>
                                        <p:tav tm="100000">
                                          <p:val>
                                            <p:strVal val="#ppt_x"/>
                                          </p:val>
                                        </p:tav>
                                      </p:tavLst>
                                    </p:anim>
                                    <p:anim calcmode="lin" valueType="num">
                                      <p:cBhvr>
                                        <p:cTn id="25" dur="166" tmFilter="0.0,0.0; 0.25,0.07; 0.50,0.2; 0.75,0.467; 1.0,1.0">
                                          <p:stCondLst>
                                            <p:cond delay="0"/>
                                          </p:stCondLst>
                                        </p:cTn>
                                        <p:tgtEl>
                                          <p:spTgt spid="44"/>
                                        </p:tgtEl>
                                        <p:attrNameLst>
                                          <p:attrName>ppt_y</p:attrName>
                                        </p:attrNameLst>
                                      </p:cBhvr>
                                      <p:tavLst>
                                        <p:tav tm="0" fmla="#ppt_y-sin(pi*$)/3">
                                          <p:val>
                                            <p:fltVal val="0.5"/>
                                          </p:val>
                                        </p:tav>
                                        <p:tav tm="100000">
                                          <p:val>
                                            <p:fltVal val="1"/>
                                          </p:val>
                                        </p:tav>
                                      </p:tavLst>
                                    </p:anim>
                                    <p:anim calcmode="lin" valueType="num">
                                      <p:cBhvr>
                                        <p:cTn id="26" dur="166" tmFilter="0, 0; 0.125,0.2665; 0.25,0.4; 0.375,0.465; 0.5,0.5;  0.625,0.535; 0.75,0.6; 0.875,0.7335; 1,1">
                                          <p:stCondLst>
                                            <p:cond delay="166"/>
                                          </p:stCondLst>
                                        </p:cTn>
                                        <p:tgtEl>
                                          <p:spTgt spid="44"/>
                                        </p:tgtEl>
                                        <p:attrNameLst>
                                          <p:attrName>ppt_y</p:attrName>
                                        </p:attrNameLst>
                                      </p:cBhvr>
                                      <p:tavLst>
                                        <p:tav tm="0" fmla="#ppt_y-sin(pi*$)/9">
                                          <p:val>
                                            <p:fltVal val="0"/>
                                          </p:val>
                                        </p:tav>
                                        <p:tav tm="100000">
                                          <p:val>
                                            <p:fltVal val="1"/>
                                          </p:val>
                                        </p:tav>
                                      </p:tavLst>
                                    </p:anim>
                                    <p:anim calcmode="lin" valueType="num">
                                      <p:cBhvr>
                                        <p:cTn id="27" dur="83" tmFilter="0, 0; 0.125,0.2665; 0.25,0.4; 0.375,0.465; 0.5,0.5;  0.625,0.535; 0.75,0.6; 0.875,0.7335; 1,1">
                                          <p:stCondLst>
                                            <p:cond delay="331"/>
                                          </p:stCondLst>
                                        </p:cTn>
                                        <p:tgtEl>
                                          <p:spTgt spid="44"/>
                                        </p:tgtEl>
                                        <p:attrNameLst>
                                          <p:attrName>ppt_y</p:attrName>
                                        </p:attrNameLst>
                                      </p:cBhvr>
                                      <p:tavLst>
                                        <p:tav tm="0" fmla="#ppt_y-sin(pi*$)/27">
                                          <p:val>
                                            <p:fltVal val="0"/>
                                          </p:val>
                                        </p:tav>
                                        <p:tav tm="100000">
                                          <p:val>
                                            <p:fltVal val="1"/>
                                          </p:val>
                                        </p:tav>
                                      </p:tavLst>
                                    </p:anim>
                                    <p:anim calcmode="lin" valueType="num">
                                      <p:cBhvr>
                                        <p:cTn id="28" dur="41" tmFilter="0, 0; 0.125,0.2665; 0.25,0.4; 0.375,0.465; 0.5,0.5;  0.625,0.535; 0.75,0.6; 0.875,0.7335; 1,1">
                                          <p:stCondLst>
                                            <p:cond delay="414"/>
                                          </p:stCondLst>
                                        </p:cTn>
                                        <p:tgtEl>
                                          <p:spTgt spid="44"/>
                                        </p:tgtEl>
                                        <p:attrNameLst>
                                          <p:attrName>ppt_y</p:attrName>
                                        </p:attrNameLst>
                                      </p:cBhvr>
                                      <p:tavLst>
                                        <p:tav tm="0" fmla="#ppt_y-sin(pi*$)/81">
                                          <p:val>
                                            <p:fltVal val="0"/>
                                          </p:val>
                                        </p:tav>
                                        <p:tav tm="100000">
                                          <p:val>
                                            <p:fltVal val="1"/>
                                          </p:val>
                                        </p:tav>
                                      </p:tavLst>
                                    </p:anim>
                                    <p:animScale>
                                      <p:cBhvr>
                                        <p:cTn id="29" dur="7">
                                          <p:stCondLst>
                                            <p:cond delay="163"/>
                                          </p:stCondLst>
                                        </p:cTn>
                                        <p:tgtEl>
                                          <p:spTgt spid="44"/>
                                        </p:tgtEl>
                                      </p:cBhvr>
                                      <p:to x="100000" y="60000"/>
                                    </p:animScale>
                                    <p:animScale>
                                      <p:cBhvr>
                                        <p:cTn id="30" dur="42" decel="50000">
                                          <p:stCondLst>
                                            <p:cond delay="169"/>
                                          </p:stCondLst>
                                        </p:cTn>
                                        <p:tgtEl>
                                          <p:spTgt spid="44"/>
                                        </p:tgtEl>
                                      </p:cBhvr>
                                      <p:to x="100000" y="100000"/>
                                    </p:animScale>
                                    <p:animScale>
                                      <p:cBhvr>
                                        <p:cTn id="31" dur="7">
                                          <p:stCondLst>
                                            <p:cond delay="328"/>
                                          </p:stCondLst>
                                        </p:cTn>
                                        <p:tgtEl>
                                          <p:spTgt spid="44"/>
                                        </p:tgtEl>
                                      </p:cBhvr>
                                      <p:to x="100000" y="80000"/>
                                    </p:animScale>
                                    <p:animScale>
                                      <p:cBhvr>
                                        <p:cTn id="32" dur="42" decel="50000">
                                          <p:stCondLst>
                                            <p:cond delay="335"/>
                                          </p:stCondLst>
                                        </p:cTn>
                                        <p:tgtEl>
                                          <p:spTgt spid="44"/>
                                        </p:tgtEl>
                                      </p:cBhvr>
                                      <p:to x="100000" y="100000"/>
                                    </p:animScale>
                                    <p:animScale>
                                      <p:cBhvr>
                                        <p:cTn id="33" dur="7">
                                          <p:stCondLst>
                                            <p:cond delay="411"/>
                                          </p:stCondLst>
                                        </p:cTn>
                                        <p:tgtEl>
                                          <p:spTgt spid="44"/>
                                        </p:tgtEl>
                                      </p:cBhvr>
                                      <p:to x="100000" y="90000"/>
                                    </p:animScale>
                                    <p:animScale>
                                      <p:cBhvr>
                                        <p:cTn id="34" dur="42" decel="50000">
                                          <p:stCondLst>
                                            <p:cond delay="417"/>
                                          </p:stCondLst>
                                        </p:cTn>
                                        <p:tgtEl>
                                          <p:spTgt spid="44"/>
                                        </p:tgtEl>
                                      </p:cBhvr>
                                      <p:to x="100000" y="100000"/>
                                    </p:animScale>
                                    <p:animScale>
                                      <p:cBhvr>
                                        <p:cTn id="35" dur="7">
                                          <p:stCondLst>
                                            <p:cond delay="452"/>
                                          </p:stCondLst>
                                        </p:cTn>
                                        <p:tgtEl>
                                          <p:spTgt spid="44"/>
                                        </p:tgtEl>
                                      </p:cBhvr>
                                      <p:to x="100000" y="95000"/>
                                    </p:animScale>
                                    <p:animScale>
                                      <p:cBhvr>
                                        <p:cTn id="36" dur="42" decel="50000">
                                          <p:stCondLst>
                                            <p:cond delay="459"/>
                                          </p:stCondLst>
                                        </p:cTn>
                                        <p:tgtEl>
                                          <p:spTgt spid="44"/>
                                        </p:tgtEl>
                                      </p:cBhvr>
                                      <p:to x="100000" y="100000"/>
                                    </p:animScale>
                                  </p:childTnLst>
                                </p:cTn>
                              </p:par>
                            </p:childTnLst>
                          </p:cTn>
                        </p:par>
                        <p:par>
                          <p:cTn id="37" fill="hold">
                            <p:stCondLst>
                              <p:cond delay="6500"/>
                            </p:stCondLst>
                            <p:childTnLst>
                              <p:par>
                                <p:cTn id="38" presetID="32" presetClass="emph" presetSubtype="0" fill="hold" nodeType="afterEffect">
                                  <p:stCondLst>
                                    <p:cond delay="0"/>
                                  </p:stCondLst>
                                  <p:childTnLst>
                                    <p:animRot by="120000">
                                      <p:cBhvr>
                                        <p:cTn id="39" dur="50" fill="hold">
                                          <p:stCondLst>
                                            <p:cond delay="0"/>
                                          </p:stCondLst>
                                        </p:cTn>
                                        <p:tgtEl>
                                          <p:spTgt spid="44"/>
                                        </p:tgtEl>
                                        <p:attrNameLst>
                                          <p:attrName>r</p:attrName>
                                        </p:attrNameLst>
                                      </p:cBhvr>
                                    </p:animRot>
                                    <p:animRot by="-240000">
                                      <p:cBhvr>
                                        <p:cTn id="40" dur="100" fill="hold">
                                          <p:stCondLst>
                                            <p:cond delay="100"/>
                                          </p:stCondLst>
                                        </p:cTn>
                                        <p:tgtEl>
                                          <p:spTgt spid="44"/>
                                        </p:tgtEl>
                                        <p:attrNameLst>
                                          <p:attrName>r</p:attrName>
                                        </p:attrNameLst>
                                      </p:cBhvr>
                                    </p:animRot>
                                    <p:animRot by="240000">
                                      <p:cBhvr>
                                        <p:cTn id="41" dur="100" fill="hold">
                                          <p:stCondLst>
                                            <p:cond delay="200"/>
                                          </p:stCondLst>
                                        </p:cTn>
                                        <p:tgtEl>
                                          <p:spTgt spid="44"/>
                                        </p:tgtEl>
                                        <p:attrNameLst>
                                          <p:attrName>r</p:attrName>
                                        </p:attrNameLst>
                                      </p:cBhvr>
                                    </p:animRot>
                                    <p:animRot by="-240000">
                                      <p:cBhvr>
                                        <p:cTn id="42" dur="100" fill="hold">
                                          <p:stCondLst>
                                            <p:cond delay="300"/>
                                          </p:stCondLst>
                                        </p:cTn>
                                        <p:tgtEl>
                                          <p:spTgt spid="44"/>
                                        </p:tgtEl>
                                        <p:attrNameLst>
                                          <p:attrName>r</p:attrName>
                                        </p:attrNameLst>
                                      </p:cBhvr>
                                    </p:animRot>
                                    <p:animRot by="120000">
                                      <p:cBhvr>
                                        <p:cTn id="43" dur="100" fill="hold">
                                          <p:stCondLst>
                                            <p:cond delay="400"/>
                                          </p:stCondLst>
                                        </p:cTn>
                                        <p:tgtEl>
                                          <p:spTgt spid="44"/>
                                        </p:tgtEl>
                                        <p:attrNameLst>
                                          <p:attrName>r</p:attrName>
                                        </p:attrNameLst>
                                      </p:cBhvr>
                                    </p:animRot>
                                  </p:childTnLst>
                                </p:cTn>
                              </p:par>
                            </p:childTnLst>
                          </p:cTn>
                        </p:par>
                        <p:par>
                          <p:cTn id="44" fill="hold">
                            <p:stCondLst>
                              <p:cond delay="7000"/>
                            </p:stCondLst>
                            <p:childTnLst>
                              <p:par>
                                <p:cTn id="45" presetID="42" presetClass="entr" presetSubtype="0"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1000"/>
                                        <p:tgtEl>
                                          <p:spTgt spid="25"/>
                                        </p:tgtEl>
                                      </p:cBhvr>
                                    </p:animEffect>
                                    <p:anim calcmode="lin" valueType="num">
                                      <p:cBhvr>
                                        <p:cTn id="48" dur="1000" fill="hold"/>
                                        <p:tgtEl>
                                          <p:spTgt spid="25"/>
                                        </p:tgtEl>
                                        <p:attrNameLst>
                                          <p:attrName>ppt_x</p:attrName>
                                        </p:attrNameLst>
                                      </p:cBhvr>
                                      <p:tavLst>
                                        <p:tav tm="0">
                                          <p:val>
                                            <p:strVal val="#ppt_x"/>
                                          </p:val>
                                        </p:tav>
                                        <p:tav tm="100000">
                                          <p:val>
                                            <p:strVal val="#ppt_x"/>
                                          </p:val>
                                        </p:tav>
                                      </p:tavLst>
                                    </p:anim>
                                    <p:anim calcmode="lin" valueType="num">
                                      <p:cBhvr>
                                        <p:cTn id="49"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8" fill="hold" grpId="0" nodeType="clickEffect">
                                  <p:stCondLst>
                                    <p:cond delay="0"/>
                                  </p:stCondLst>
                                  <p:childTnLst>
                                    <p:set>
                                      <p:cBhvr>
                                        <p:cTn id="53" dur="1" fill="hold">
                                          <p:stCondLst>
                                            <p:cond delay="0"/>
                                          </p:stCondLst>
                                        </p:cTn>
                                        <p:tgtEl>
                                          <p:spTgt spid="28"/>
                                        </p:tgtEl>
                                        <p:attrNameLst>
                                          <p:attrName>style.visibility</p:attrName>
                                        </p:attrNameLst>
                                      </p:cBhvr>
                                      <p:to>
                                        <p:strVal val="visible"/>
                                      </p:to>
                                    </p:set>
                                    <p:anim calcmode="lin" valueType="num">
                                      <p:cBhvr additive="base">
                                        <p:cTn id="54" dur="500" fill="hold"/>
                                        <p:tgtEl>
                                          <p:spTgt spid="28"/>
                                        </p:tgtEl>
                                        <p:attrNameLst>
                                          <p:attrName>ppt_x</p:attrName>
                                        </p:attrNameLst>
                                      </p:cBhvr>
                                      <p:tavLst>
                                        <p:tav tm="0">
                                          <p:val>
                                            <p:strVal val="0-#ppt_w/2"/>
                                          </p:val>
                                        </p:tav>
                                        <p:tav tm="100000">
                                          <p:val>
                                            <p:strVal val="#ppt_x"/>
                                          </p:val>
                                        </p:tav>
                                      </p:tavLst>
                                    </p:anim>
                                    <p:anim calcmode="lin" valueType="num">
                                      <p:cBhvr additive="base">
                                        <p:cTn id="55" dur="500" fill="hold"/>
                                        <p:tgtEl>
                                          <p:spTgt spid="28"/>
                                        </p:tgtEl>
                                        <p:attrNameLst>
                                          <p:attrName>ppt_y</p:attrName>
                                        </p:attrNameLst>
                                      </p:cBhvr>
                                      <p:tavLst>
                                        <p:tav tm="0">
                                          <p:val>
                                            <p:strVal val="#ppt_y"/>
                                          </p:val>
                                        </p:tav>
                                        <p:tav tm="100000">
                                          <p:val>
                                            <p:strVal val="#ppt_y"/>
                                          </p:val>
                                        </p:tav>
                                      </p:tavLst>
                                    </p:anim>
                                  </p:childTnLst>
                                </p:cTn>
                              </p:par>
                              <p:par>
                                <p:cTn id="56" presetID="2" presetClass="entr" presetSubtype="8" fill="hold" grpId="0" nodeType="withEffect">
                                  <p:stCondLst>
                                    <p:cond delay="0"/>
                                  </p:stCondLst>
                                  <p:childTnLst>
                                    <p:set>
                                      <p:cBhvr>
                                        <p:cTn id="57" dur="1" fill="hold">
                                          <p:stCondLst>
                                            <p:cond delay="0"/>
                                          </p:stCondLst>
                                        </p:cTn>
                                        <p:tgtEl>
                                          <p:spTgt spid="37"/>
                                        </p:tgtEl>
                                        <p:attrNameLst>
                                          <p:attrName>style.visibility</p:attrName>
                                        </p:attrNameLst>
                                      </p:cBhvr>
                                      <p:to>
                                        <p:strVal val="visible"/>
                                      </p:to>
                                    </p:set>
                                    <p:anim calcmode="lin" valueType="num">
                                      <p:cBhvr additive="base">
                                        <p:cTn id="58" dur="500" fill="hold"/>
                                        <p:tgtEl>
                                          <p:spTgt spid="37"/>
                                        </p:tgtEl>
                                        <p:attrNameLst>
                                          <p:attrName>ppt_x</p:attrName>
                                        </p:attrNameLst>
                                      </p:cBhvr>
                                      <p:tavLst>
                                        <p:tav tm="0">
                                          <p:val>
                                            <p:strVal val="0-#ppt_w/2"/>
                                          </p:val>
                                        </p:tav>
                                        <p:tav tm="100000">
                                          <p:val>
                                            <p:strVal val="#ppt_x"/>
                                          </p:val>
                                        </p:tav>
                                      </p:tavLst>
                                    </p:anim>
                                    <p:anim calcmode="lin" valueType="num">
                                      <p:cBhvr additive="base">
                                        <p:cTn id="59" dur="500" fill="hold"/>
                                        <p:tgtEl>
                                          <p:spTgt spid="37"/>
                                        </p:tgtEl>
                                        <p:attrNameLst>
                                          <p:attrName>ppt_y</p:attrName>
                                        </p:attrNameLst>
                                      </p:cBhvr>
                                      <p:tavLst>
                                        <p:tav tm="0">
                                          <p:val>
                                            <p:strVal val="#ppt_y"/>
                                          </p:val>
                                        </p:tav>
                                        <p:tav tm="100000">
                                          <p:val>
                                            <p:strVal val="#ppt_y"/>
                                          </p:val>
                                        </p:tav>
                                      </p:tavLst>
                                    </p:anim>
                                  </p:childTnLst>
                                </p:cTn>
                              </p:par>
                              <p:par>
                                <p:cTn id="60" presetID="26" presetClass="entr" presetSubtype="0" fill="hold" nodeType="withEffect">
                                  <p:stCondLst>
                                    <p:cond delay="0"/>
                                  </p:stCondLst>
                                  <p:childTnLst>
                                    <p:set>
                                      <p:cBhvr>
                                        <p:cTn id="61" dur="1" fill="hold">
                                          <p:stCondLst>
                                            <p:cond delay="0"/>
                                          </p:stCondLst>
                                        </p:cTn>
                                        <p:tgtEl>
                                          <p:spTgt spid="50"/>
                                        </p:tgtEl>
                                        <p:attrNameLst>
                                          <p:attrName>style.visibility</p:attrName>
                                        </p:attrNameLst>
                                      </p:cBhvr>
                                      <p:to>
                                        <p:strVal val="visible"/>
                                      </p:to>
                                    </p:set>
                                    <p:animEffect transition="in" filter="wipe(down)">
                                      <p:cBhvr>
                                        <p:cTn id="62" dur="145">
                                          <p:stCondLst>
                                            <p:cond delay="0"/>
                                          </p:stCondLst>
                                        </p:cTn>
                                        <p:tgtEl>
                                          <p:spTgt spid="50"/>
                                        </p:tgtEl>
                                      </p:cBhvr>
                                    </p:animEffect>
                                    <p:anim calcmode="lin" valueType="num">
                                      <p:cBhvr>
                                        <p:cTn id="63" dur="456" tmFilter="0,0; 0.14,0.36; 0.43,0.73; 0.71,0.91; 1.0,1.0">
                                          <p:stCondLst>
                                            <p:cond delay="0"/>
                                          </p:stCondLst>
                                        </p:cTn>
                                        <p:tgtEl>
                                          <p:spTgt spid="50"/>
                                        </p:tgtEl>
                                        <p:attrNameLst>
                                          <p:attrName>ppt_x</p:attrName>
                                        </p:attrNameLst>
                                      </p:cBhvr>
                                      <p:tavLst>
                                        <p:tav tm="0">
                                          <p:val>
                                            <p:strVal val="#ppt_x-0.25"/>
                                          </p:val>
                                        </p:tav>
                                        <p:tav tm="100000">
                                          <p:val>
                                            <p:strVal val="#ppt_x"/>
                                          </p:val>
                                        </p:tav>
                                      </p:tavLst>
                                    </p:anim>
                                    <p:anim calcmode="lin" valueType="num">
                                      <p:cBhvr>
                                        <p:cTn id="64" dur="166" tmFilter="0.0,0.0; 0.25,0.07; 0.50,0.2; 0.75,0.467; 1.0,1.0">
                                          <p:stCondLst>
                                            <p:cond delay="0"/>
                                          </p:stCondLst>
                                        </p:cTn>
                                        <p:tgtEl>
                                          <p:spTgt spid="50"/>
                                        </p:tgtEl>
                                        <p:attrNameLst>
                                          <p:attrName>ppt_y</p:attrName>
                                        </p:attrNameLst>
                                      </p:cBhvr>
                                      <p:tavLst>
                                        <p:tav tm="0" fmla="#ppt_y-sin(pi*$)/3">
                                          <p:val>
                                            <p:fltVal val="0.5"/>
                                          </p:val>
                                        </p:tav>
                                        <p:tav tm="100000">
                                          <p:val>
                                            <p:fltVal val="1"/>
                                          </p:val>
                                        </p:tav>
                                      </p:tavLst>
                                    </p:anim>
                                    <p:anim calcmode="lin" valueType="num">
                                      <p:cBhvr>
                                        <p:cTn id="65" dur="166" tmFilter="0, 0; 0.125,0.2665; 0.25,0.4; 0.375,0.465; 0.5,0.5;  0.625,0.535; 0.75,0.6; 0.875,0.7335; 1,1">
                                          <p:stCondLst>
                                            <p:cond delay="166"/>
                                          </p:stCondLst>
                                        </p:cTn>
                                        <p:tgtEl>
                                          <p:spTgt spid="50"/>
                                        </p:tgtEl>
                                        <p:attrNameLst>
                                          <p:attrName>ppt_y</p:attrName>
                                        </p:attrNameLst>
                                      </p:cBhvr>
                                      <p:tavLst>
                                        <p:tav tm="0" fmla="#ppt_y-sin(pi*$)/9">
                                          <p:val>
                                            <p:fltVal val="0"/>
                                          </p:val>
                                        </p:tav>
                                        <p:tav tm="100000">
                                          <p:val>
                                            <p:fltVal val="1"/>
                                          </p:val>
                                        </p:tav>
                                      </p:tavLst>
                                    </p:anim>
                                    <p:anim calcmode="lin" valueType="num">
                                      <p:cBhvr>
                                        <p:cTn id="66" dur="83" tmFilter="0, 0; 0.125,0.2665; 0.25,0.4; 0.375,0.465; 0.5,0.5;  0.625,0.535; 0.75,0.6; 0.875,0.7335; 1,1">
                                          <p:stCondLst>
                                            <p:cond delay="331"/>
                                          </p:stCondLst>
                                        </p:cTn>
                                        <p:tgtEl>
                                          <p:spTgt spid="50"/>
                                        </p:tgtEl>
                                        <p:attrNameLst>
                                          <p:attrName>ppt_y</p:attrName>
                                        </p:attrNameLst>
                                      </p:cBhvr>
                                      <p:tavLst>
                                        <p:tav tm="0" fmla="#ppt_y-sin(pi*$)/27">
                                          <p:val>
                                            <p:fltVal val="0"/>
                                          </p:val>
                                        </p:tav>
                                        <p:tav tm="100000">
                                          <p:val>
                                            <p:fltVal val="1"/>
                                          </p:val>
                                        </p:tav>
                                      </p:tavLst>
                                    </p:anim>
                                    <p:anim calcmode="lin" valueType="num">
                                      <p:cBhvr>
                                        <p:cTn id="67" dur="41" tmFilter="0, 0; 0.125,0.2665; 0.25,0.4; 0.375,0.465; 0.5,0.5;  0.625,0.535; 0.75,0.6; 0.875,0.7335; 1,1">
                                          <p:stCondLst>
                                            <p:cond delay="414"/>
                                          </p:stCondLst>
                                        </p:cTn>
                                        <p:tgtEl>
                                          <p:spTgt spid="50"/>
                                        </p:tgtEl>
                                        <p:attrNameLst>
                                          <p:attrName>ppt_y</p:attrName>
                                        </p:attrNameLst>
                                      </p:cBhvr>
                                      <p:tavLst>
                                        <p:tav tm="0" fmla="#ppt_y-sin(pi*$)/81">
                                          <p:val>
                                            <p:fltVal val="0"/>
                                          </p:val>
                                        </p:tav>
                                        <p:tav tm="100000">
                                          <p:val>
                                            <p:fltVal val="1"/>
                                          </p:val>
                                        </p:tav>
                                      </p:tavLst>
                                    </p:anim>
                                    <p:animScale>
                                      <p:cBhvr>
                                        <p:cTn id="68" dur="7">
                                          <p:stCondLst>
                                            <p:cond delay="163"/>
                                          </p:stCondLst>
                                        </p:cTn>
                                        <p:tgtEl>
                                          <p:spTgt spid="50"/>
                                        </p:tgtEl>
                                      </p:cBhvr>
                                      <p:to x="100000" y="60000"/>
                                    </p:animScale>
                                    <p:animScale>
                                      <p:cBhvr>
                                        <p:cTn id="69" dur="42" decel="50000">
                                          <p:stCondLst>
                                            <p:cond delay="169"/>
                                          </p:stCondLst>
                                        </p:cTn>
                                        <p:tgtEl>
                                          <p:spTgt spid="50"/>
                                        </p:tgtEl>
                                      </p:cBhvr>
                                      <p:to x="100000" y="100000"/>
                                    </p:animScale>
                                    <p:animScale>
                                      <p:cBhvr>
                                        <p:cTn id="70" dur="7">
                                          <p:stCondLst>
                                            <p:cond delay="328"/>
                                          </p:stCondLst>
                                        </p:cTn>
                                        <p:tgtEl>
                                          <p:spTgt spid="50"/>
                                        </p:tgtEl>
                                      </p:cBhvr>
                                      <p:to x="100000" y="80000"/>
                                    </p:animScale>
                                    <p:animScale>
                                      <p:cBhvr>
                                        <p:cTn id="71" dur="42" decel="50000">
                                          <p:stCondLst>
                                            <p:cond delay="335"/>
                                          </p:stCondLst>
                                        </p:cTn>
                                        <p:tgtEl>
                                          <p:spTgt spid="50"/>
                                        </p:tgtEl>
                                      </p:cBhvr>
                                      <p:to x="100000" y="100000"/>
                                    </p:animScale>
                                    <p:animScale>
                                      <p:cBhvr>
                                        <p:cTn id="72" dur="7">
                                          <p:stCondLst>
                                            <p:cond delay="411"/>
                                          </p:stCondLst>
                                        </p:cTn>
                                        <p:tgtEl>
                                          <p:spTgt spid="50"/>
                                        </p:tgtEl>
                                      </p:cBhvr>
                                      <p:to x="100000" y="90000"/>
                                    </p:animScale>
                                    <p:animScale>
                                      <p:cBhvr>
                                        <p:cTn id="73" dur="42" decel="50000">
                                          <p:stCondLst>
                                            <p:cond delay="417"/>
                                          </p:stCondLst>
                                        </p:cTn>
                                        <p:tgtEl>
                                          <p:spTgt spid="50"/>
                                        </p:tgtEl>
                                      </p:cBhvr>
                                      <p:to x="100000" y="100000"/>
                                    </p:animScale>
                                    <p:animScale>
                                      <p:cBhvr>
                                        <p:cTn id="74" dur="7">
                                          <p:stCondLst>
                                            <p:cond delay="452"/>
                                          </p:stCondLst>
                                        </p:cTn>
                                        <p:tgtEl>
                                          <p:spTgt spid="50"/>
                                        </p:tgtEl>
                                      </p:cBhvr>
                                      <p:to x="100000" y="95000"/>
                                    </p:animScale>
                                    <p:animScale>
                                      <p:cBhvr>
                                        <p:cTn id="75" dur="42" decel="50000">
                                          <p:stCondLst>
                                            <p:cond delay="459"/>
                                          </p:stCondLst>
                                        </p:cTn>
                                        <p:tgtEl>
                                          <p:spTgt spid="50"/>
                                        </p:tgtEl>
                                      </p:cBhvr>
                                      <p:to x="100000" y="100000"/>
                                    </p:animScale>
                                  </p:childTnLst>
                                </p:cTn>
                              </p:par>
                              <p:par>
                                <p:cTn id="76" presetID="32" presetClass="emph" presetSubtype="0" fill="hold" nodeType="withEffect">
                                  <p:stCondLst>
                                    <p:cond delay="0"/>
                                  </p:stCondLst>
                                  <p:childTnLst>
                                    <p:animRot by="120000">
                                      <p:cBhvr>
                                        <p:cTn id="77" dur="50" fill="hold">
                                          <p:stCondLst>
                                            <p:cond delay="0"/>
                                          </p:stCondLst>
                                        </p:cTn>
                                        <p:tgtEl>
                                          <p:spTgt spid="50"/>
                                        </p:tgtEl>
                                        <p:attrNameLst>
                                          <p:attrName>r</p:attrName>
                                        </p:attrNameLst>
                                      </p:cBhvr>
                                    </p:animRot>
                                    <p:animRot by="-240000">
                                      <p:cBhvr>
                                        <p:cTn id="78" dur="100" fill="hold">
                                          <p:stCondLst>
                                            <p:cond delay="100"/>
                                          </p:stCondLst>
                                        </p:cTn>
                                        <p:tgtEl>
                                          <p:spTgt spid="50"/>
                                        </p:tgtEl>
                                        <p:attrNameLst>
                                          <p:attrName>r</p:attrName>
                                        </p:attrNameLst>
                                      </p:cBhvr>
                                    </p:animRot>
                                    <p:animRot by="240000">
                                      <p:cBhvr>
                                        <p:cTn id="79" dur="100" fill="hold">
                                          <p:stCondLst>
                                            <p:cond delay="200"/>
                                          </p:stCondLst>
                                        </p:cTn>
                                        <p:tgtEl>
                                          <p:spTgt spid="50"/>
                                        </p:tgtEl>
                                        <p:attrNameLst>
                                          <p:attrName>r</p:attrName>
                                        </p:attrNameLst>
                                      </p:cBhvr>
                                    </p:animRot>
                                    <p:animRot by="-240000">
                                      <p:cBhvr>
                                        <p:cTn id="80" dur="100" fill="hold">
                                          <p:stCondLst>
                                            <p:cond delay="300"/>
                                          </p:stCondLst>
                                        </p:cTn>
                                        <p:tgtEl>
                                          <p:spTgt spid="50"/>
                                        </p:tgtEl>
                                        <p:attrNameLst>
                                          <p:attrName>r</p:attrName>
                                        </p:attrNameLst>
                                      </p:cBhvr>
                                    </p:animRot>
                                    <p:animRot by="120000">
                                      <p:cBhvr>
                                        <p:cTn id="81" dur="100" fill="hold">
                                          <p:stCondLst>
                                            <p:cond delay="400"/>
                                          </p:stCondLst>
                                        </p:cTn>
                                        <p:tgtEl>
                                          <p:spTgt spid="50"/>
                                        </p:tgtEl>
                                        <p:attrNameLst>
                                          <p:attrName>r</p:attrName>
                                        </p:attrNameLst>
                                      </p:cBhvr>
                                    </p:animRot>
                                  </p:childTnLst>
                                </p:cTn>
                              </p:par>
                            </p:childTnLst>
                          </p:cTn>
                        </p:par>
                      </p:childTnLst>
                    </p:cTn>
                  </p:par>
                  <p:par>
                    <p:cTn id="82" fill="hold">
                      <p:stCondLst>
                        <p:cond delay="indefinite"/>
                      </p:stCondLst>
                      <p:childTnLst>
                        <p:par>
                          <p:cTn id="83" fill="hold">
                            <p:stCondLst>
                              <p:cond delay="0"/>
                            </p:stCondLst>
                            <p:childTnLst>
                              <p:par>
                                <p:cTn id="84" presetID="2" presetClass="entr" presetSubtype="2" fill="hold" grpId="0" nodeType="clickEffect">
                                  <p:stCondLst>
                                    <p:cond delay="0"/>
                                  </p:stCondLst>
                                  <p:childTnLst>
                                    <p:set>
                                      <p:cBhvr>
                                        <p:cTn id="85" dur="1" fill="hold">
                                          <p:stCondLst>
                                            <p:cond delay="0"/>
                                          </p:stCondLst>
                                        </p:cTn>
                                        <p:tgtEl>
                                          <p:spTgt spid="51"/>
                                        </p:tgtEl>
                                        <p:attrNameLst>
                                          <p:attrName>style.visibility</p:attrName>
                                        </p:attrNameLst>
                                      </p:cBhvr>
                                      <p:to>
                                        <p:strVal val="visible"/>
                                      </p:to>
                                    </p:set>
                                    <p:anim calcmode="lin" valueType="num">
                                      <p:cBhvr additive="base">
                                        <p:cTn id="86" dur="250" fill="hold"/>
                                        <p:tgtEl>
                                          <p:spTgt spid="51"/>
                                        </p:tgtEl>
                                        <p:attrNameLst>
                                          <p:attrName>ppt_x</p:attrName>
                                        </p:attrNameLst>
                                      </p:cBhvr>
                                      <p:tavLst>
                                        <p:tav tm="0">
                                          <p:val>
                                            <p:strVal val="1+#ppt_w/2"/>
                                          </p:val>
                                        </p:tav>
                                        <p:tav tm="100000">
                                          <p:val>
                                            <p:strVal val="#ppt_x"/>
                                          </p:val>
                                        </p:tav>
                                      </p:tavLst>
                                    </p:anim>
                                    <p:anim calcmode="lin" valueType="num">
                                      <p:cBhvr additive="base">
                                        <p:cTn id="87" dur="250" fill="hold"/>
                                        <p:tgtEl>
                                          <p:spTgt spid="51"/>
                                        </p:tgtEl>
                                        <p:attrNameLst>
                                          <p:attrName>ppt_y</p:attrName>
                                        </p:attrNameLst>
                                      </p:cBhvr>
                                      <p:tavLst>
                                        <p:tav tm="0">
                                          <p:val>
                                            <p:strVal val="#ppt_y"/>
                                          </p:val>
                                        </p:tav>
                                        <p:tav tm="100000">
                                          <p:val>
                                            <p:strVal val="#ppt_y"/>
                                          </p:val>
                                        </p:tav>
                                      </p:tavLst>
                                    </p:anim>
                                  </p:childTnLst>
                                </p:cTn>
                              </p:par>
                              <p:par>
                                <p:cTn id="88" presetID="2" presetClass="entr" presetSubtype="2" fill="hold" grpId="0" nodeType="withEffect">
                                  <p:stCondLst>
                                    <p:cond delay="0"/>
                                  </p:stCondLst>
                                  <p:childTnLst>
                                    <p:set>
                                      <p:cBhvr>
                                        <p:cTn id="89" dur="1" fill="hold">
                                          <p:stCondLst>
                                            <p:cond delay="0"/>
                                          </p:stCondLst>
                                        </p:cTn>
                                        <p:tgtEl>
                                          <p:spTgt spid="52"/>
                                        </p:tgtEl>
                                        <p:attrNameLst>
                                          <p:attrName>style.visibility</p:attrName>
                                        </p:attrNameLst>
                                      </p:cBhvr>
                                      <p:to>
                                        <p:strVal val="visible"/>
                                      </p:to>
                                    </p:set>
                                    <p:anim calcmode="lin" valueType="num">
                                      <p:cBhvr additive="base">
                                        <p:cTn id="90" dur="250" fill="hold"/>
                                        <p:tgtEl>
                                          <p:spTgt spid="52"/>
                                        </p:tgtEl>
                                        <p:attrNameLst>
                                          <p:attrName>ppt_x</p:attrName>
                                        </p:attrNameLst>
                                      </p:cBhvr>
                                      <p:tavLst>
                                        <p:tav tm="0">
                                          <p:val>
                                            <p:strVal val="1+#ppt_w/2"/>
                                          </p:val>
                                        </p:tav>
                                        <p:tav tm="100000">
                                          <p:val>
                                            <p:strVal val="#ppt_x"/>
                                          </p:val>
                                        </p:tav>
                                      </p:tavLst>
                                    </p:anim>
                                    <p:anim calcmode="lin" valueType="num">
                                      <p:cBhvr additive="base">
                                        <p:cTn id="91" dur="250" fill="hold"/>
                                        <p:tgtEl>
                                          <p:spTgt spid="52"/>
                                        </p:tgtEl>
                                        <p:attrNameLst>
                                          <p:attrName>ppt_y</p:attrName>
                                        </p:attrNameLst>
                                      </p:cBhvr>
                                      <p:tavLst>
                                        <p:tav tm="0">
                                          <p:val>
                                            <p:strVal val="#ppt_y"/>
                                          </p:val>
                                        </p:tav>
                                        <p:tav tm="100000">
                                          <p:val>
                                            <p:strVal val="#ppt_y"/>
                                          </p:val>
                                        </p:tav>
                                      </p:tavLst>
                                    </p:anim>
                                  </p:childTnLst>
                                </p:cTn>
                              </p:par>
                              <p:par>
                                <p:cTn id="92" presetID="26" presetClass="entr" presetSubtype="0" fill="hold" nodeType="withEffect">
                                  <p:stCondLst>
                                    <p:cond delay="0"/>
                                  </p:stCondLst>
                                  <p:childTnLst>
                                    <p:set>
                                      <p:cBhvr>
                                        <p:cTn id="93" dur="1" fill="hold">
                                          <p:stCondLst>
                                            <p:cond delay="0"/>
                                          </p:stCondLst>
                                        </p:cTn>
                                        <p:tgtEl>
                                          <p:spTgt spid="53"/>
                                        </p:tgtEl>
                                        <p:attrNameLst>
                                          <p:attrName>style.visibility</p:attrName>
                                        </p:attrNameLst>
                                      </p:cBhvr>
                                      <p:to>
                                        <p:strVal val="visible"/>
                                      </p:to>
                                    </p:set>
                                    <p:animEffect transition="in" filter="wipe(down)">
                                      <p:cBhvr>
                                        <p:cTn id="94" dur="217">
                                          <p:stCondLst>
                                            <p:cond delay="0"/>
                                          </p:stCondLst>
                                        </p:cTn>
                                        <p:tgtEl>
                                          <p:spTgt spid="53"/>
                                        </p:tgtEl>
                                      </p:cBhvr>
                                    </p:animEffect>
                                    <p:anim calcmode="lin" valueType="num">
                                      <p:cBhvr>
                                        <p:cTn id="95" dur="683" tmFilter="0,0; 0.14,0.36; 0.43,0.73; 0.71,0.91; 1.0,1.0">
                                          <p:stCondLst>
                                            <p:cond delay="0"/>
                                          </p:stCondLst>
                                        </p:cTn>
                                        <p:tgtEl>
                                          <p:spTgt spid="53"/>
                                        </p:tgtEl>
                                        <p:attrNameLst>
                                          <p:attrName>ppt_x</p:attrName>
                                        </p:attrNameLst>
                                      </p:cBhvr>
                                      <p:tavLst>
                                        <p:tav tm="0">
                                          <p:val>
                                            <p:strVal val="#ppt_x-0.25"/>
                                          </p:val>
                                        </p:tav>
                                        <p:tav tm="100000">
                                          <p:val>
                                            <p:strVal val="#ppt_x"/>
                                          </p:val>
                                        </p:tav>
                                      </p:tavLst>
                                    </p:anim>
                                    <p:anim calcmode="lin" valueType="num">
                                      <p:cBhvr>
                                        <p:cTn id="96" dur="249" tmFilter="0.0,0.0; 0.25,0.07; 0.50,0.2; 0.75,0.467; 1.0,1.0">
                                          <p:stCondLst>
                                            <p:cond delay="0"/>
                                          </p:stCondLst>
                                        </p:cTn>
                                        <p:tgtEl>
                                          <p:spTgt spid="53"/>
                                        </p:tgtEl>
                                        <p:attrNameLst>
                                          <p:attrName>ppt_y</p:attrName>
                                        </p:attrNameLst>
                                      </p:cBhvr>
                                      <p:tavLst>
                                        <p:tav tm="0" fmla="#ppt_y-sin(pi*$)/3">
                                          <p:val>
                                            <p:fltVal val="0.5"/>
                                          </p:val>
                                        </p:tav>
                                        <p:tav tm="100000">
                                          <p:val>
                                            <p:fltVal val="1"/>
                                          </p:val>
                                        </p:tav>
                                      </p:tavLst>
                                    </p:anim>
                                    <p:anim calcmode="lin" valueType="num">
                                      <p:cBhvr>
                                        <p:cTn id="97" dur="249" tmFilter="0, 0; 0.125,0.2665; 0.25,0.4; 0.375,0.465; 0.5,0.5;  0.625,0.535; 0.75,0.6; 0.875,0.7335; 1,1">
                                          <p:stCondLst>
                                            <p:cond delay="249"/>
                                          </p:stCondLst>
                                        </p:cTn>
                                        <p:tgtEl>
                                          <p:spTgt spid="53"/>
                                        </p:tgtEl>
                                        <p:attrNameLst>
                                          <p:attrName>ppt_y</p:attrName>
                                        </p:attrNameLst>
                                      </p:cBhvr>
                                      <p:tavLst>
                                        <p:tav tm="0" fmla="#ppt_y-sin(pi*$)/9">
                                          <p:val>
                                            <p:fltVal val="0"/>
                                          </p:val>
                                        </p:tav>
                                        <p:tav tm="100000">
                                          <p:val>
                                            <p:fltVal val="1"/>
                                          </p:val>
                                        </p:tav>
                                      </p:tavLst>
                                    </p:anim>
                                    <p:anim calcmode="lin" valueType="num">
                                      <p:cBhvr>
                                        <p:cTn id="98" dur="125" tmFilter="0, 0; 0.125,0.2665; 0.25,0.4; 0.375,0.465; 0.5,0.5;  0.625,0.535; 0.75,0.6; 0.875,0.7335; 1,1">
                                          <p:stCondLst>
                                            <p:cond delay="497"/>
                                          </p:stCondLst>
                                        </p:cTn>
                                        <p:tgtEl>
                                          <p:spTgt spid="53"/>
                                        </p:tgtEl>
                                        <p:attrNameLst>
                                          <p:attrName>ppt_y</p:attrName>
                                        </p:attrNameLst>
                                      </p:cBhvr>
                                      <p:tavLst>
                                        <p:tav tm="0" fmla="#ppt_y-sin(pi*$)/27">
                                          <p:val>
                                            <p:fltVal val="0"/>
                                          </p:val>
                                        </p:tav>
                                        <p:tav tm="100000">
                                          <p:val>
                                            <p:fltVal val="1"/>
                                          </p:val>
                                        </p:tav>
                                      </p:tavLst>
                                    </p:anim>
                                    <p:anim calcmode="lin" valueType="num">
                                      <p:cBhvr>
                                        <p:cTn id="99" dur="62" tmFilter="0, 0; 0.125,0.2665; 0.25,0.4; 0.375,0.465; 0.5,0.5;  0.625,0.535; 0.75,0.6; 0.875,0.7335; 1,1">
                                          <p:stCondLst>
                                            <p:cond delay="621"/>
                                          </p:stCondLst>
                                        </p:cTn>
                                        <p:tgtEl>
                                          <p:spTgt spid="53"/>
                                        </p:tgtEl>
                                        <p:attrNameLst>
                                          <p:attrName>ppt_y</p:attrName>
                                        </p:attrNameLst>
                                      </p:cBhvr>
                                      <p:tavLst>
                                        <p:tav tm="0" fmla="#ppt_y-sin(pi*$)/81">
                                          <p:val>
                                            <p:fltVal val="0"/>
                                          </p:val>
                                        </p:tav>
                                        <p:tav tm="100000">
                                          <p:val>
                                            <p:fltVal val="1"/>
                                          </p:val>
                                        </p:tav>
                                      </p:tavLst>
                                    </p:anim>
                                    <p:animScale>
                                      <p:cBhvr>
                                        <p:cTn id="100" dur="10">
                                          <p:stCondLst>
                                            <p:cond delay="244"/>
                                          </p:stCondLst>
                                        </p:cTn>
                                        <p:tgtEl>
                                          <p:spTgt spid="53"/>
                                        </p:tgtEl>
                                      </p:cBhvr>
                                      <p:to x="100000" y="60000"/>
                                    </p:animScale>
                                    <p:animScale>
                                      <p:cBhvr>
                                        <p:cTn id="101" dur="62" decel="50000">
                                          <p:stCondLst>
                                            <p:cond delay="254"/>
                                          </p:stCondLst>
                                        </p:cTn>
                                        <p:tgtEl>
                                          <p:spTgt spid="53"/>
                                        </p:tgtEl>
                                      </p:cBhvr>
                                      <p:to x="100000" y="100000"/>
                                    </p:animScale>
                                    <p:animScale>
                                      <p:cBhvr>
                                        <p:cTn id="102" dur="10">
                                          <p:stCondLst>
                                            <p:cond delay="492"/>
                                          </p:stCondLst>
                                        </p:cTn>
                                        <p:tgtEl>
                                          <p:spTgt spid="53"/>
                                        </p:tgtEl>
                                      </p:cBhvr>
                                      <p:to x="100000" y="80000"/>
                                    </p:animScale>
                                    <p:animScale>
                                      <p:cBhvr>
                                        <p:cTn id="103" dur="62" decel="50000">
                                          <p:stCondLst>
                                            <p:cond delay="502"/>
                                          </p:stCondLst>
                                        </p:cTn>
                                        <p:tgtEl>
                                          <p:spTgt spid="53"/>
                                        </p:tgtEl>
                                      </p:cBhvr>
                                      <p:to x="100000" y="100000"/>
                                    </p:animScale>
                                    <p:animScale>
                                      <p:cBhvr>
                                        <p:cTn id="104" dur="10">
                                          <p:stCondLst>
                                            <p:cond delay="616"/>
                                          </p:stCondLst>
                                        </p:cTn>
                                        <p:tgtEl>
                                          <p:spTgt spid="53"/>
                                        </p:tgtEl>
                                      </p:cBhvr>
                                      <p:to x="100000" y="90000"/>
                                    </p:animScale>
                                    <p:animScale>
                                      <p:cBhvr>
                                        <p:cTn id="105" dur="62" decel="50000">
                                          <p:stCondLst>
                                            <p:cond delay="626"/>
                                          </p:stCondLst>
                                        </p:cTn>
                                        <p:tgtEl>
                                          <p:spTgt spid="53"/>
                                        </p:tgtEl>
                                      </p:cBhvr>
                                      <p:to x="100000" y="100000"/>
                                    </p:animScale>
                                    <p:animScale>
                                      <p:cBhvr>
                                        <p:cTn id="106" dur="10">
                                          <p:stCondLst>
                                            <p:cond delay="678"/>
                                          </p:stCondLst>
                                        </p:cTn>
                                        <p:tgtEl>
                                          <p:spTgt spid="53"/>
                                        </p:tgtEl>
                                      </p:cBhvr>
                                      <p:to x="100000" y="95000"/>
                                    </p:animScale>
                                    <p:animScale>
                                      <p:cBhvr>
                                        <p:cTn id="107" dur="62" decel="50000">
                                          <p:stCondLst>
                                            <p:cond delay="688"/>
                                          </p:stCondLst>
                                        </p:cTn>
                                        <p:tgtEl>
                                          <p:spTgt spid="53"/>
                                        </p:tgtEl>
                                      </p:cBhvr>
                                      <p:to x="100000" y="100000"/>
                                    </p:animScale>
                                  </p:childTnLst>
                                </p:cTn>
                              </p:par>
                              <p:par>
                                <p:cTn id="108" presetID="32" presetClass="emph" presetSubtype="0" fill="hold" nodeType="withEffect">
                                  <p:stCondLst>
                                    <p:cond delay="0"/>
                                  </p:stCondLst>
                                  <p:childTnLst>
                                    <p:animRot by="120000">
                                      <p:cBhvr>
                                        <p:cTn id="109" dur="75" fill="hold">
                                          <p:stCondLst>
                                            <p:cond delay="0"/>
                                          </p:stCondLst>
                                        </p:cTn>
                                        <p:tgtEl>
                                          <p:spTgt spid="53"/>
                                        </p:tgtEl>
                                        <p:attrNameLst>
                                          <p:attrName>r</p:attrName>
                                        </p:attrNameLst>
                                      </p:cBhvr>
                                    </p:animRot>
                                    <p:animRot by="-240000">
                                      <p:cBhvr>
                                        <p:cTn id="110" dur="150" fill="hold">
                                          <p:stCondLst>
                                            <p:cond delay="150"/>
                                          </p:stCondLst>
                                        </p:cTn>
                                        <p:tgtEl>
                                          <p:spTgt spid="53"/>
                                        </p:tgtEl>
                                        <p:attrNameLst>
                                          <p:attrName>r</p:attrName>
                                        </p:attrNameLst>
                                      </p:cBhvr>
                                    </p:animRot>
                                    <p:animRot by="240000">
                                      <p:cBhvr>
                                        <p:cTn id="111" dur="150" fill="hold">
                                          <p:stCondLst>
                                            <p:cond delay="300"/>
                                          </p:stCondLst>
                                        </p:cTn>
                                        <p:tgtEl>
                                          <p:spTgt spid="53"/>
                                        </p:tgtEl>
                                        <p:attrNameLst>
                                          <p:attrName>r</p:attrName>
                                        </p:attrNameLst>
                                      </p:cBhvr>
                                    </p:animRot>
                                    <p:animRot by="-240000">
                                      <p:cBhvr>
                                        <p:cTn id="112" dur="150" fill="hold">
                                          <p:stCondLst>
                                            <p:cond delay="450"/>
                                          </p:stCondLst>
                                        </p:cTn>
                                        <p:tgtEl>
                                          <p:spTgt spid="53"/>
                                        </p:tgtEl>
                                        <p:attrNameLst>
                                          <p:attrName>r</p:attrName>
                                        </p:attrNameLst>
                                      </p:cBhvr>
                                    </p:animRot>
                                    <p:animRot by="120000">
                                      <p:cBhvr>
                                        <p:cTn id="113" dur="150" fill="hold">
                                          <p:stCondLst>
                                            <p:cond delay="600"/>
                                          </p:stCondLst>
                                        </p:cTn>
                                        <p:tgtEl>
                                          <p:spTgt spid="53"/>
                                        </p:tgtEl>
                                        <p:attrNameLst>
                                          <p:attrName>r</p:attrName>
                                        </p:attrNameLst>
                                      </p:cBhvr>
                                    </p:animRot>
                                  </p:childTnLst>
                                </p:cTn>
                              </p:par>
                            </p:childTnLst>
                          </p:cTn>
                        </p:par>
                      </p:childTnLst>
                    </p:cTn>
                  </p:par>
                  <p:par>
                    <p:cTn id="114" fill="hold">
                      <p:stCondLst>
                        <p:cond delay="indefinite"/>
                      </p:stCondLst>
                      <p:childTnLst>
                        <p:par>
                          <p:cTn id="115" fill="hold">
                            <p:stCondLst>
                              <p:cond delay="0"/>
                            </p:stCondLst>
                            <p:childTnLst>
                              <p:par>
                                <p:cTn id="116" presetID="2" presetClass="entr" presetSubtype="8" fill="hold" grpId="0" nodeType="clickEffect">
                                  <p:stCondLst>
                                    <p:cond delay="0"/>
                                  </p:stCondLst>
                                  <p:childTnLst>
                                    <p:set>
                                      <p:cBhvr>
                                        <p:cTn id="117" dur="1" fill="hold">
                                          <p:stCondLst>
                                            <p:cond delay="0"/>
                                          </p:stCondLst>
                                        </p:cTn>
                                        <p:tgtEl>
                                          <p:spTgt spid="48"/>
                                        </p:tgtEl>
                                        <p:attrNameLst>
                                          <p:attrName>style.visibility</p:attrName>
                                        </p:attrNameLst>
                                      </p:cBhvr>
                                      <p:to>
                                        <p:strVal val="visible"/>
                                      </p:to>
                                    </p:set>
                                    <p:anim calcmode="lin" valueType="num">
                                      <p:cBhvr additive="base">
                                        <p:cTn id="118" dur="500" fill="hold"/>
                                        <p:tgtEl>
                                          <p:spTgt spid="48"/>
                                        </p:tgtEl>
                                        <p:attrNameLst>
                                          <p:attrName>ppt_x</p:attrName>
                                        </p:attrNameLst>
                                      </p:cBhvr>
                                      <p:tavLst>
                                        <p:tav tm="0">
                                          <p:val>
                                            <p:strVal val="0-#ppt_w/2"/>
                                          </p:val>
                                        </p:tav>
                                        <p:tav tm="100000">
                                          <p:val>
                                            <p:strVal val="#ppt_x"/>
                                          </p:val>
                                        </p:tav>
                                      </p:tavLst>
                                    </p:anim>
                                    <p:anim calcmode="lin" valueType="num">
                                      <p:cBhvr additive="base">
                                        <p:cTn id="119" dur="500" fill="hold"/>
                                        <p:tgtEl>
                                          <p:spTgt spid="48"/>
                                        </p:tgtEl>
                                        <p:attrNameLst>
                                          <p:attrName>ppt_y</p:attrName>
                                        </p:attrNameLst>
                                      </p:cBhvr>
                                      <p:tavLst>
                                        <p:tav tm="0">
                                          <p:val>
                                            <p:strVal val="#ppt_y"/>
                                          </p:val>
                                        </p:tav>
                                        <p:tav tm="100000">
                                          <p:val>
                                            <p:strVal val="#ppt_y"/>
                                          </p:val>
                                        </p:tav>
                                      </p:tavLst>
                                    </p:anim>
                                  </p:childTnLst>
                                </p:cTn>
                              </p:par>
                              <p:par>
                                <p:cTn id="120" presetID="2" presetClass="entr" presetSubtype="8" fill="hold" grpId="0" nodeType="withEffect">
                                  <p:stCondLst>
                                    <p:cond delay="0"/>
                                  </p:stCondLst>
                                  <p:childTnLst>
                                    <p:set>
                                      <p:cBhvr>
                                        <p:cTn id="121" dur="1" fill="hold">
                                          <p:stCondLst>
                                            <p:cond delay="0"/>
                                          </p:stCondLst>
                                        </p:cTn>
                                        <p:tgtEl>
                                          <p:spTgt spid="49"/>
                                        </p:tgtEl>
                                        <p:attrNameLst>
                                          <p:attrName>style.visibility</p:attrName>
                                        </p:attrNameLst>
                                      </p:cBhvr>
                                      <p:to>
                                        <p:strVal val="visible"/>
                                      </p:to>
                                    </p:set>
                                    <p:anim calcmode="lin" valueType="num">
                                      <p:cBhvr additive="base">
                                        <p:cTn id="122" dur="500" fill="hold"/>
                                        <p:tgtEl>
                                          <p:spTgt spid="49"/>
                                        </p:tgtEl>
                                        <p:attrNameLst>
                                          <p:attrName>ppt_x</p:attrName>
                                        </p:attrNameLst>
                                      </p:cBhvr>
                                      <p:tavLst>
                                        <p:tav tm="0">
                                          <p:val>
                                            <p:strVal val="0-#ppt_w/2"/>
                                          </p:val>
                                        </p:tav>
                                        <p:tav tm="100000">
                                          <p:val>
                                            <p:strVal val="#ppt_x"/>
                                          </p:val>
                                        </p:tav>
                                      </p:tavLst>
                                    </p:anim>
                                    <p:anim calcmode="lin" valueType="num">
                                      <p:cBhvr additive="base">
                                        <p:cTn id="123" dur="500" fill="hold"/>
                                        <p:tgtEl>
                                          <p:spTgt spid="49"/>
                                        </p:tgtEl>
                                        <p:attrNameLst>
                                          <p:attrName>ppt_y</p:attrName>
                                        </p:attrNameLst>
                                      </p:cBhvr>
                                      <p:tavLst>
                                        <p:tav tm="0">
                                          <p:val>
                                            <p:strVal val="#ppt_y"/>
                                          </p:val>
                                        </p:tav>
                                        <p:tav tm="100000">
                                          <p:val>
                                            <p:strVal val="#ppt_y"/>
                                          </p:val>
                                        </p:tav>
                                      </p:tavLst>
                                    </p:anim>
                                  </p:childTnLst>
                                </p:cTn>
                              </p:par>
                              <p:par>
                                <p:cTn id="124" presetID="26" presetClass="entr" presetSubtype="0" fill="hold" nodeType="withEffect">
                                  <p:stCondLst>
                                    <p:cond delay="0"/>
                                  </p:stCondLst>
                                  <p:childTnLst>
                                    <p:set>
                                      <p:cBhvr>
                                        <p:cTn id="125" dur="1" fill="hold">
                                          <p:stCondLst>
                                            <p:cond delay="0"/>
                                          </p:stCondLst>
                                        </p:cTn>
                                        <p:tgtEl>
                                          <p:spTgt spid="56"/>
                                        </p:tgtEl>
                                        <p:attrNameLst>
                                          <p:attrName>style.visibility</p:attrName>
                                        </p:attrNameLst>
                                      </p:cBhvr>
                                      <p:to>
                                        <p:strVal val="visible"/>
                                      </p:to>
                                    </p:set>
                                    <p:animEffect transition="in" filter="wipe(down)">
                                      <p:cBhvr>
                                        <p:cTn id="126" dur="145">
                                          <p:stCondLst>
                                            <p:cond delay="0"/>
                                          </p:stCondLst>
                                        </p:cTn>
                                        <p:tgtEl>
                                          <p:spTgt spid="56"/>
                                        </p:tgtEl>
                                      </p:cBhvr>
                                    </p:animEffect>
                                    <p:anim calcmode="lin" valueType="num">
                                      <p:cBhvr>
                                        <p:cTn id="127" dur="456" tmFilter="0,0; 0.14,0.36; 0.43,0.73; 0.71,0.91; 1.0,1.0">
                                          <p:stCondLst>
                                            <p:cond delay="0"/>
                                          </p:stCondLst>
                                        </p:cTn>
                                        <p:tgtEl>
                                          <p:spTgt spid="56"/>
                                        </p:tgtEl>
                                        <p:attrNameLst>
                                          <p:attrName>ppt_x</p:attrName>
                                        </p:attrNameLst>
                                      </p:cBhvr>
                                      <p:tavLst>
                                        <p:tav tm="0">
                                          <p:val>
                                            <p:strVal val="#ppt_x-0.25"/>
                                          </p:val>
                                        </p:tav>
                                        <p:tav tm="100000">
                                          <p:val>
                                            <p:strVal val="#ppt_x"/>
                                          </p:val>
                                        </p:tav>
                                      </p:tavLst>
                                    </p:anim>
                                    <p:anim calcmode="lin" valueType="num">
                                      <p:cBhvr>
                                        <p:cTn id="128" dur="166" tmFilter="0.0,0.0; 0.25,0.07; 0.50,0.2; 0.75,0.467; 1.0,1.0">
                                          <p:stCondLst>
                                            <p:cond delay="0"/>
                                          </p:stCondLst>
                                        </p:cTn>
                                        <p:tgtEl>
                                          <p:spTgt spid="56"/>
                                        </p:tgtEl>
                                        <p:attrNameLst>
                                          <p:attrName>ppt_y</p:attrName>
                                        </p:attrNameLst>
                                      </p:cBhvr>
                                      <p:tavLst>
                                        <p:tav tm="0" fmla="#ppt_y-sin(pi*$)/3">
                                          <p:val>
                                            <p:fltVal val="0.5"/>
                                          </p:val>
                                        </p:tav>
                                        <p:tav tm="100000">
                                          <p:val>
                                            <p:fltVal val="1"/>
                                          </p:val>
                                        </p:tav>
                                      </p:tavLst>
                                    </p:anim>
                                    <p:anim calcmode="lin" valueType="num">
                                      <p:cBhvr>
                                        <p:cTn id="129" dur="166" tmFilter="0, 0; 0.125,0.2665; 0.25,0.4; 0.375,0.465; 0.5,0.5;  0.625,0.535; 0.75,0.6; 0.875,0.7335; 1,1">
                                          <p:stCondLst>
                                            <p:cond delay="166"/>
                                          </p:stCondLst>
                                        </p:cTn>
                                        <p:tgtEl>
                                          <p:spTgt spid="56"/>
                                        </p:tgtEl>
                                        <p:attrNameLst>
                                          <p:attrName>ppt_y</p:attrName>
                                        </p:attrNameLst>
                                      </p:cBhvr>
                                      <p:tavLst>
                                        <p:tav tm="0" fmla="#ppt_y-sin(pi*$)/9">
                                          <p:val>
                                            <p:fltVal val="0"/>
                                          </p:val>
                                        </p:tav>
                                        <p:tav tm="100000">
                                          <p:val>
                                            <p:fltVal val="1"/>
                                          </p:val>
                                        </p:tav>
                                      </p:tavLst>
                                    </p:anim>
                                    <p:anim calcmode="lin" valueType="num">
                                      <p:cBhvr>
                                        <p:cTn id="130" dur="83" tmFilter="0, 0; 0.125,0.2665; 0.25,0.4; 0.375,0.465; 0.5,0.5;  0.625,0.535; 0.75,0.6; 0.875,0.7335; 1,1">
                                          <p:stCondLst>
                                            <p:cond delay="331"/>
                                          </p:stCondLst>
                                        </p:cTn>
                                        <p:tgtEl>
                                          <p:spTgt spid="56"/>
                                        </p:tgtEl>
                                        <p:attrNameLst>
                                          <p:attrName>ppt_y</p:attrName>
                                        </p:attrNameLst>
                                      </p:cBhvr>
                                      <p:tavLst>
                                        <p:tav tm="0" fmla="#ppt_y-sin(pi*$)/27">
                                          <p:val>
                                            <p:fltVal val="0"/>
                                          </p:val>
                                        </p:tav>
                                        <p:tav tm="100000">
                                          <p:val>
                                            <p:fltVal val="1"/>
                                          </p:val>
                                        </p:tav>
                                      </p:tavLst>
                                    </p:anim>
                                    <p:anim calcmode="lin" valueType="num">
                                      <p:cBhvr>
                                        <p:cTn id="131" dur="41" tmFilter="0, 0; 0.125,0.2665; 0.25,0.4; 0.375,0.465; 0.5,0.5;  0.625,0.535; 0.75,0.6; 0.875,0.7335; 1,1">
                                          <p:stCondLst>
                                            <p:cond delay="414"/>
                                          </p:stCondLst>
                                        </p:cTn>
                                        <p:tgtEl>
                                          <p:spTgt spid="56"/>
                                        </p:tgtEl>
                                        <p:attrNameLst>
                                          <p:attrName>ppt_y</p:attrName>
                                        </p:attrNameLst>
                                      </p:cBhvr>
                                      <p:tavLst>
                                        <p:tav tm="0" fmla="#ppt_y-sin(pi*$)/81">
                                          <p:val>
                                            <p:fltVal val="0"/>
                                          </p:val>
                                        </p:tav>
                                        <p:tav tm="100000">
                                          <p:val>
                                            <p:fltVal val="1"/>
                                          </p:val>
                                        </p:tav>
                                      </p:tavLst>
                                    </p:anim>
                                    <p:animScale>
                                      <p:cBhvr>
                                        <p:cTn id="132" dur="7">
                                          <p:stCondLst>
                                            <p:cond delay="163"/>
                                          </p:stCondLst>
                                        </p:cTn>
                                        <p:tgtEl>
                                          <p:spTgt spid="56"/>
                                        </p:tgtEl>
                                      </p:cBhvr>
                                      <p:to x="100000" y="60000"/>
                                    </p:animScale>
                                    <p:animScale>
                                      <p:cBhvr>
                                        <p:cTn id="133" dur="42" decel="50000">
                                          <p:stCondLst>
                                            <p:cond delay="169"/>
                                          </p:stCondLst>
                                        </p:cTn>
                                        <p:tgtEl>
                                          <p:spTgt spid="56"/>
                                        </p:tgtEl>
                                      </p:cBhvr>
                                      <p:to x="100000" y="100000"/>
                                    </p:animScale>
                                    <p:animScale>
                                      <p:cBhvr>
                                        <p:cTn id="134" dur="7">
                                          <p:stCondLst>
                                            <p:cond delay="328"/>
                                          </p:stCondLst>
                                        </p:cTn>
                                        <p:tgtEl>
                                          <p:spTgt spid="56"/>
                                        </p:tgtEl>
                                      </p:cBhvr>
                                      <p:to x="100000" y="80000"/>
                                    </p:animScale>
                                    <p:animScale>
                                      <p:cBhvr>
                                        <p:cTn id="135" dur="42" decel="50000">
                                          <p:stCondLst>
                                            <p:cond delay="335"/>
                                          </p:stCondLst>
                                        </p:cTn>
                                        <p:tgtEl>
                                          <p:spTgt spid="56"/>
                                        </p:tgtEl>
                                      </p:cBhvr>
                                      <p:to x="100000" y="100000"/>
                                    </p:animScale>
                                    <p:animScale>
                                      <p:cBhvr>
                                        <p:cTn id="136" dur="7">
                                          <p:stCondLst>
                                            <p:cond delay="411"/>
                                          </p:stCondLst>
                                        </p:cTn>
                                        <p:tgtEl>
                                          <p:spTgt spid="56"/>
                                        </p:tgtEl>
                                      </p:cBhvr>
                                      <p:to x="100000" y="90000"/>
                                    </p:animScale>
                                    <p:animScale>
                                      <p:cBhvr>
                                        <p:cTn id="137" dur="42" decel="50000">
                                          <p:stCondLst>
                                            <p:cond delay="417"/>
                                          </p:stCondLst>
                                        </p:cTn>
                                        <p:tgtEl>
                                          <p:spTgt spid="56"/>
                                        </p:tgtEl>
                                      </p:cBhvr>
                                      <p:to x="100000" y="100000"/>
                                    </p:animScale>
                                    <p:animScale>
                                      <p:cBhvr>
                                        <p:cTn id="138" dur="7">
                                          <p:stCondLst>
                                            <p:cond delay="452"/>
                                          </p:stCondLst>
                                        </p:cTn>
                                        <p:tgtEl>
                                          <p:spTgt spid="56"/>
                                        </p:tgtEl>
                                      </p:cBhvr>
                                      <p:to x="100000" y="95000"/>
                                    </p:animScale>
                                    <p:animScale>
                                      <p:cBhvr>
                                        <p:cTn id="139" dur="42" decel="50000">
                                          <p:stCondLst>
                                            <p:cond delay="459"/>
                                          </p:stCondLst>
                                        </p:cTn>
                                        <p:tgtEl>
                                          <p:spTgt spid="56"/>
                                        </p:tgtEl>
                                      </p:cBhvr>
                                      <p:to x="100000" y="100000"/>
                                    </p:animScale>
                                  </p:childTnLst>
                                </p:cTn>
                              </p:par>
                              <p:par>
                                <p:cTn id="140" presetID="32" presetClass="emph" presetSubtype="0" fill="hold" nodeType="withEffect">
                                  <p:stCondLst>
                                    <p:cond delay="0"/>
                                  </p:stCondLst>
                                  <p:childTnLst>
                                    <p:animRot by="120000">
                                      <p:cBhvr>
                                        <p:cTn id="141" dur="50" fill="hold">
                                          <p:stCondLst>
                                            <p:cond delay="0"/>
                                          </p:stCondLst>
                                        </p:cTn>
                                        <p:tgtEl>
                                          <p:spTgt spid="56"/>
                                        </p:tgtEl>
                                        <p:attrNameLst>
                                          <p:attrName>r</p:attrName>
                                        </p:attrNameLst>
                                      </p:cBhvr>
                                    </p:animRot>
                                    <p:animRot by="-240000">
                                      <p:cBhvr>
                                        <p:cTn id="142" dur="100" fill="hold">
                                          <p:stCondLst>
                                            <p:cond delay="100"/>
                                          </p:stCondLst>
                                        </p:cTn>
                                        <p:tgtEl>
                                          <p:spTgt spid="56"/>
                                        </p:tgtEl>
                                        <p:attrNameLst>
                                          <p:attrName>r</p:attrName>
                                        </p:attrNameLst>
                                      </p:cBhvr>
                                    </p:animRot>
                                    <p:animRot by="240000">
                                      <p:cBhvr>
                                        <p:cTn id="143" dur="100" fill="hold">
                                          <p:stCondLst>
                                            <p:cond delay="200"/>
                                          </p:stCondLst>
                                        </p:cTn>
                                        <p:tgtEl>
                                          <p:spTgt spid="56"/>
                                        </p:tgtEl>
                                        <p:attrNameLst>
                                          <p:attrName>r</p:attrName>
                                        </p:attrNameLst>
                                      </p:cBhvr>
                                    </p:animRot>
                                    <p:animRot by="-240000">
                                      <p:cBhvr>
                                        <p:cTn id="144" dur="100" fill="hold">
                                          <p:stCondLst>
                                            <p:cond delay="300"/>
                                          </p:stCondLst>
                                        </p:cTn>
                                        <p:tgtEl>
                                          <p:spTgt spid="56"/>
                                        </p:tgtEl>
                                        <p:attrNameLst>
                                          <p:attrName>r</p:attrName>
                                        </p:attrNameLst>
                                      </p:cBhvr>
                                    </p:animRot>
                                    <p:animRot by="120000">
                                      <p:cBhvr>
                                        <p:cTn id="145" dur="100" fill="hold">
                                          <p:stCondLst>
                                            <p:cond delay="400"/>
                                          </p:stCondLst>
                                        </p:cTn>
                                        <p:tgtEl>
                                          <p:spTgt spid="56"/>
                                        </p:tgtEl>
                                        <p:attrNameLst>
                                          <p:attrName>r</p:attrName>
                                        </p:attrNameLst>
                                      </p:cBhvr>
                                    </p:animRot>
                                  </p:childTnLst>
                                </p:cTn>
                              </p:par>
                            </p:childTnLst>
                          </p:cTn>
                        </p:par>
                      </p:childTnLst>
                    </p:cTn>
                  </p:par>
                  <p:par>
                    <p:cTn id="146" fill="hold">
                      <p:stCondLst>
                        <p:cond delay="indefinite"/>
                      </p:stCondLst>
                      <p:childTnLst>
                        <p:par>
                          <p:cTn id="147" fill="hold">
                            <p:stCondLst>
                              <p:cond delay="0"/>
                            </p:stCondLst>
                            <p:childTnLst>
                              <p:par>
                                <p:cTn id="148" presetID="2" presetClass="entr" presetSubtype="2" fill="hold" grpId="0" nodeType="clickEffect">
                                  <p:stCondLst>
                                    <p:cond delay="0"/>
                                  </p:stCondLst>
                                  <p:childTnLst>
                                    <p:set>
                                      <p:cBhvr>
                                        <p:cTn id="149" dur="1" fill="hold">
                                          <p:stCondLst>
                                            <p:cond delay="0"/>
                                          </p:stCondLst>
                                        </p:cTn>
                                        <p:tgtEl>
                                          <p:spTgt spid="55"/>
                                        </p:tgtEl>
                                        <p:attrNameLst>
                                          <p:attrName>style.visibility</p:attrName>
                                        </p:attrNameLst>
                                      </p:cBhvr>
                                      <p:to>
                                        <p:strVal val="visible"/>
                                      </p:to>
                                    </p:set>
                                    <p:anim calcmode="lin" valueType="num">
                                      <p:cBhvr additive="base">
                                        <p:cTn id="150" dur="500" fill="hold"/>
                                        <p:tgtEl>
                                          <p:spTgt spid="55"/>
                                        </p:tgtEl>
                                        <p:attrNameLst>
                                          <p:attrName>ppt_x</p:attrName>
                                        </p:attrNameLst>
                                      </p:cBhvr>
                                      <p:tavLst>
                                        <p:tav tm="0">
                                          <p:val>
                                            <p:strVal val="1+#ppt_w/2"/>
                                          </p:val>
                                        </p:tav>
                                        <p:tav tm="100000">
                                          <p:val>
                                            <p:strVal val="#ppt_x"/>
                                          </p:val>
                                        </p:tav>
                                      </p:tavLst>
                                    </p:anim>
                                    <p:anim calcmode="lin" valueType="num">
                                      <p:cBhvr additive="base">
                                        <p:cTn id="151" dur="500" fill="hold"/>
                                        <p:tgtEl>
                                          <p:spTgt spid="55"/>
                                        </p:tgtEl>
                                        <p:attrNameLst>
                                          <p:attrName>ppt_y</p:attrName>
                                        </p:attrNameLst>
                                      </p:cBhvr>
                                      <p:tavLst>
                                        <p:tav tm="0">
                                          <p:val>
                                            <p:strVal val="#ppt_y"/>
                                          </p:val>
                                        </p:tav>
                                        <p:tav tm="100000">
                                          <p:val>
                                            <p:strVal val="#ppt_y"/>
                                          </p:val>
                                        </p:tav>
                                      </p:tavLst>
                                    </p:anim>
                                  </p:childTnLst>
                                </p:cTn>
                              </p:par>
                              <p:par>
                                <p:cTn id="152" presetID="2" presetClass="entr" presetSubtype="2" fill="hold" grpId="0" nodeType="withEffect">
                                  <p:stCondLst>
                                    <p:cond delay="0"/>
                                  </p:stCondLst>
                                  <p:childTnLst>
                                    <p:set>
                                      <p:cBhvr>
                                        <p:cTn id="153" dur="1" fill="hold">
                                          <p:stCondLst>
                                            <p:cond delay="0"/>
                                          </p:stCondLst>
                                        </p:cTn>
                                        <p:tgtEl>
                                          <p:spTgt spid="54"/>
                                        </p:tgtEl>
                                        <p:attrNameLst>
                                          <p:attrName>style.visibility</p:attrName>
                                        </p:attrNameLst>
                                      </p:cBhvr>
                                      <p:to>
                                        <p:strVal val="visible"/>
                                      </p:to>
                                    </p:set>
                                    <p:anim calcmode="lin" valueType="num">
                                      <p:cBhvr additive="base">
                                        <p:cTn id="154" dur="500" fill="hold"/>
                                        <p:tgtEl>
                                          <p:spTgt spid="54"/>
                                        </p:tgtEl>
                                        <p:attrNameLst>
                                          <p:attrName>ppt_x</p:attrName>
                                        </p:attrNameLst>
                                      </p:cBhvr>
                                      <p:tavLst>
                                        <p:tav tm="0">
                                          <p:val>
                                            <p:strVal val="1+#ppt_w/2"/>
                                          </p:val>
                                        </p:tav>
                                        <p:tav tm="100000">
                                          <p:val>
                                            <p:strVal val="#ppt_x"/>
                                          </p:val>
                                        </p:tav>
                                      </p:tavLst>
                                    </p:anim>
                                    <p:anim calcmode="lin" valueType="num">
                                      <p:cBhvr additive="base">
                                        <p:cTn id="155" dur="500" fill="hold"/>
                                        <p:tgtEl>
                                          <p:spTgt spid="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8" grpId="0"/>
      <p:bldP spid="37" grpId="0"/>
      <p:bldP spid="48" grpId="0"/>
      <p:bldP spid="49" grpId="0"/>
      <p:bldP spid="51" grpId="0"/>
      <p:bldP spid="52" grpId="0"/>
      <p:bldP spid="54" grpId="0"/>
      <p:bldP spid="5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605247" y="2244289"/>
            <a:ext cx="7053155" cy="2862322"/>
          </a:xfrm>
          <a:prstGeom prst="rect">
            <a:avLst/>
          </a:prstGeom>
          <a:noFill/>
        </p:spPr>
        <p:txBody>
          <a:bodyPr wrap="square" rtlCol="0">
            <a:spAutoFit/>
          </a:bodyPr>
          <a:lstStyle/>
          <a:p>
            <a:pPr>
              <a:lnSpc>
                <a:spcPct val="150000"/>
              </a:lnSpc>
            </a:pPr>
            <a:r>
              <a:rPr lang="zh-CN" altLang="en-US" sz="2400" b="1" dirty="0">
                <a:solidFill>
                  <a:srgbClr val="FFC000"/>
                </a:solidFill>
                <a:latin typeface="方正隶变_GBK" panose="03000509000000000000" pitchFamily="65" charset="-122"/>
                <a:ea typeface="方正隶变_GBK" panose="03000509000000000000" pitchFamily="65" charset="-122"/>
              </a:rPr>
              <a:t>    中秋节，又称月夕、秋节、仲秋节、八月节、八月会、追月节、玩月节、拜月节、女儿节或团圆节，是流行于中国众多民族与汉字文化圈诸国的传统文化节日，时在农历八月十五；因其恰值三秋之半，故名，也有些地方将中秋节定在八月十六。</a:t>
            </a:r>
          </a:p>
        </p:txBody>
      </p:sp>
      <p:pic>
        <p:nvPicPr>
          <p:cNvPr id="8" name="图片 7">
            <a:extLst>
              <a:ext uri="{FF2B5EF4-FFF2-40B4-BE49-F238E27FC236}">
                <a16:creationId xmlns="" xmlns:a16="http://schemas.microsoft.com/office/drawing/2014/main" id="{C2BE7BE7-AD06-45C1-9F39-05B40DC1A99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42085" y="318864"/>
            <a:ext cx="3259128" cy="4881363"/>
          </a:xfrm>
          <a:prstGeom prst="rect">
            <a:avLst/>
          </a:prstGeom>
        </p:spPr>
      </p:pic>
      <p:pic>
        <p:nvPicPr>
          <p:cNvPr id="9" name="图片 8">
            <a:extLst>
              <a:ext uri="{FF2B5EF4-FFF2-40B4-BE49-F238E27FC236}">
                <a16:creationId xmlns="" xmlns:a16="http://schemas.microsoft.com/office/drawing/2014/main" id="{29FD572F-ECD7-44F7-8A17-6C16BBEAD0C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4692720"/>
            <a:ext cx="12192000" cy="2146984"/>
          </a:xfrm>
          <a:prstGeom prst="rect">
            <a:avLst/>
          </a:prstGeom>
        </p:spPr>
      </p:pic>
      <p:pic>
        <p:nvPicPr>
          <p:cNvPr id="10" name="图片 9">
            <a:extLst>
              <a:ext uri="{FF2B5EF4-FFF2-40B4-BE49-F238E27FC236}">
                <a16:creationId xmlns="" xmlns:a16="http://schemas.microsoft.com/office/drawing/2014/main" id="{4A7F392B-2A7C-44B1-978C-F5BFBBB635BA}"/>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883974" y="0"/>
            <a:ext cx="4108961" cy="2647427"/>
          </a:xfrm>
          <a:prstGeom prst="rect">
            <a:avLst/>
          </a:prstGeom>
        </p:spPr>
      </p:pic>
      <p:sp>
        <p:nvSpPr>
          <p:cNvPr id="11" name="文本框 10">
            <a:extLst>
              <a:ext uri="{FF2B5EF4-FFF2-40B4-BE49-F238E27FC236}">
                <a16:creationId xmlns="" xmlns:a16="http://schemas.microsoft.com/office/drawing/2014/main" id="{9B12B752-2A46-4AA5-85FD-C20FC41FED55}"/>
              </a:ext>
            </a:extLst>
          </p:cNvPr>
          <p:cNvSpPr txBox="1"/>
          <p:nvPr/>
        </p:nvSpPr>
        <p:spPr>
          <a:xfrm>
            <a:off x="3605247" y="1062103"/>
            <a:ext cx="3176736" cy="523220"/>
          </a:xfrm>
          <a:prstGeom prst="rect">
            <a:avLst/>
          </a:prstGeom>
          <a:noFill/>
        </p:spPr>
        <p:txBody>
          <a:bodyPr vert="horz" wrap="square" rtlCol="0">
            <a:spAutoFit/>
          </a:bodyPr>
          <a:lstStyle/>
          <a:p>
            <a:r>
              <a:rPr lang="zh-CN" altLang="en-US" sz="2800" b="1" spc="600" dirty="0">
                <a:solidFill>
                  <a:srgbClr val="FFC000"/>
                </a:solidFill>
                <a:latin typeface="微软雅黑" panose="020B0503020204020204" pitchFamily="34" charset="-122"/>
                <a:ea typeface="微软雅黑" panose="020B0503020204020204" pitchFamily="34" charset="-122"/>
              </a:rPr>
              <a:t>历史渊源</a:t>
            </a:r>
          </a:p>
        </p:txBody>
      </p:sp>
      <p:sp>
        <p:nvSpPr>
          <p:cNvPr id="12" name="文本框 11">
            <a:extLst>
              <a:ext uri="{FF2B5EF4-FFF2-40B4-BE49-F238E27FC236}">
                <a16:creationId xmlns="" xmlns:a16="http://schemas.microsoft.com/office/drawing/2014/main" id="{11EECED6-7110-4234-BCA0-88A883D1AD81}"/>
              </a:ext>
            </a:extLst>
          </p:cNvPr>
          <p:cNvSpPr txBox="1"/>
          <p:nvPr/>
        </p:nvSpPr>
        <p:spPr>
          <a:xfrm>
            <a:off x="3620299" y="1534657"/>
            <a:ext cx="2779640" cy="400110"/>
          </a:xfrm>
          <a:prstGeom prst="rect">
            <a:avLst/>
          </a:prstGeom>
          <a:noFill/>
        </p:spPr>
        <p:txBody>
          <a:bodyPr vert="horz" wrap="square" rtlCol="0">
            <a:spAutoFit/>
          </a:bodyPr>
          <a:lstStyle/>
          <a:p>
            <a:r>
              <a:rPr lang="en-US" altLang="zh-CN" sz="2000" b="1" dirty="0">
                <a:solidFill>
                  <a:srgbClr val="FFC000"/>
                </a:solidFill>
                <a:latin typeface="微软雅黑" panose="020B0503020204020204" pitchFamily="34" charset="-122"/>
                <a:ea typeface="微软雅黑" panose="020B0503020204020204" pitchFamily="34" charset="-122"/>
              </a:rPr>
              <a:t>Title Text Here</a:t>
            </a:r>
            <a:endParaRPr lang="zh-CN" altLang="en-US" sz="2000" b="1" dirty="0">
              <a:solidFill>
                <a:srgbClr val="FFC000"/>
              </a:solidFill>
              <a:latin typeface="微软雅黑" panose="020B0503020204020204" pitchFamily="34" charset="-122"/>
              <a:ea typeface="微软雅黑" panose="020B0503020204020204" pitchFamily="34" charset="-122"/>
            </a:endParaRPr>
          </a:p>
        </p:txBody>
      </p:sp>
      <p:cxnSp>
        <p:nvCxnSpPr>
          <p:cNvPr id="3" name="直接连接符 2">
            <a:extLst>
              <a:ext uri="{FF2B5EF4-FFF2-40B4-BE49-F238E27FC236}">
                <a16:creationId xmlns="" xmlns:a16="http://schemas.microsoft.com/office/drawing/2014/main" id="{6F9A25FE-9FB3-474B-B02C-3DF61DE0C237}"/>
              </a:ext>
            </a:extLst>
          </p:cNvPr>
          <p:cNvCxnSpPr/>
          <p:nvPr/>
        </p:nvCxnSpPr>
        <p:spPr>
          <a:xfrm>
            <a:off x="3620299" y="2020044"/>
            <a:ext cx="4526382" cy="0"/>
          </a:xfrm>
          <a:prstGeom prst="line">
            <a:avLst/>
          </a:prstGeom>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343866732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80">
                                          <p:stCondLst>
                                            <p:cond delay="0"/>
                                          </p:stCondLst>
                                        </p:cTn>
                                        <p:tgtEl>
                                          <p:spTgt spid="8"/>
                                        </p:tgtEl>
                                      </p:cBhvr>
                                    </p:animEffect>
                                    <p:anim calcmode="lin" valueType="num">
                                      <p:cBhvr>
                                        <p:cTn id="8"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3" dur="26">
                                          <p:stCondLst>
                                            <p:cond delay="650"/>
                                          </p:stCondLst>
                                        </p:cTn>
                                        <p:tgtEl>
                                          <p:spTgt spid="8"/>
                                        </p:tgtEl>
                                      </p:cBhvr>
                                      <p:to x="100000" y="60000"/>
                                    </p:animScale>
                                    <p:animScale>
                                      <p:cBhvr>
                                        <p:cTn id="14" dur="166" decel="50000">
                                          <p:stCondLst>
                                            <p:cond delay="676"/>
                                          </p:stCondLst>
                                        </p:cTn>
                                        <p:tgtEl>
                                          <p:spTgt spid="8"/>
                                        </p:tgtEl>
                                      </p:cBhvr>
                                      <p:to x="100000" y="100000"/>
                                    </p:animScale>
                                    <p:animScale>
                                      <p:cBhvr>
                                        <p:cTn id="15" dur="26">
                                          <p:stCondLst>
                                            <p:cond delay="1312"/>
                                          </p:stCondLst>
                                        </p:cTn>
                                        <p:tgtEl>
                                          <p:spTgt spid="8"/>
                                        </p:tgtEl>
                                      </p:cBhvr>
                                      <p:to x="100000" y="80000"/>
                                    </p:animScale>
                                    <p:animScale>
                                      <p:cBhvr>
                                        <p:cTn id="16" dur="166" decel="50000">
                                          <p:stCondLst>
                                            <p:cond delay="1338"/>
                                          </p:stCondLst>
                                        </p:cTn>
                                        <p:tgtEl>
                                          <p:spTgt spid="8"/>
                                        </p:tgtEl>
                                      </p:cBhvr>
                                      <p:to x="100000" y="100000"/>
                                    </p:animScale>
                                    <p:animScale>
                                      <p:cBhvr>
                                        <p:cTn id="17" dur="26">
                                          <p:stCondLst>
                                            <p:cond delay="1642"/>
                                          </p:stCondLst>
                                        </p:cTn>
                                        <p:tgtEl>
                                          <p:spTgt spid="8"/>
                                        </p:tgtEl>
                                      </p:cBhvr>
                                      <p:to x="100000" y="90000"/>
                                    </p:animScale>
                                    <p:animScale>
                                      <p:cBhvr>
                                        <p:cTn id="18" dur="166" decel="50000">
                                          <p:stCondLst>
                                            <p:cond delay="1668"/>
                                          </p:stCondLst>
                                        </p:cTn>
                                        <p:tgtEl>
                                          <p:spTgt spid="8"/>
                                        </p:tgtEl>
                                      </p:cBhvr>
                                      <p:to x="100000" y="100000"/>
                                    </p:animScale>
                                    <p:animScale>
                                      <p:cBhvr>
                                        <p:cTn id="19" dur="26">
                                          <p:stCondLst>
                                            <p:cond delay="1808"/>
                                          </p:stCondLst>
                                        </p:cTn>
                                        <p:tgtEl>
                                          <p:spTgt spid="8"/>
                                        </p:tgtEl>
                                      </p:cBhvr>
                                      <p:to x="100000" y="95000"/>
                                    </p:animScale>
                                    <p:animScale>
                                      <p:cBhvr>
                                        <p:cTn id="20" dur="166" decel="50000">
                                          <p:stCondLst>
                                            <p:cond delay="1834"/>
                                          </p:stCondLst>
                                        </p:cTn>
                                        <p:tgtEl>
                                          <p:spTgt spid="8"/>
                                        </p:tgtEl>
                                      </p:cBhvr>
                                      <p:to x="100000" y="100000"/>
                                    </p:animScale>
                                  </p:childTnLst>
                                </p:cTn>
                              </p:par>
                            </p:childTnLst>
                          </p:cTn>
                        </p:par>
                        <p:par>
                          <p:cTn id="21" fill="hold">
                            <p:stCondLst>
                              <p:cond delay="2000"/>
                            </p:stCondLst>
                            <p:childTnLst>
                              <p:par>
                                <p:cTn id="22" presetID="32" presetClass="emph" presetSubtype="0" fill="hold" nodeType="afterEffect">
                                  <p:stCondLst>
                                    <p:cond delay="0"/>
                                  </p:stCondLst>
                                  <p:childTnLst>
                                    <p:animRot by="120000">
                                      <p:cBhvr>
                                        <p:cTn id="23" dur="200" fill="hold">
                                          <p:stCondLst>
                                            <p:cond delay="0"/>
                                          </p:stCondLst>
                                        </p:cTn>
                                        <p:tgtEl>
                                          <p:spTgt spid="8"/>
                                        </p:tgtEl>
                                        <p:attrNameLst>
                                          <p:attrName>r</p:attrName>
                                        </p:attrNameLst>
                                      </p:cBhvr>
                                    </p:animRot>
                                    <p:animRot by="-240000">
                                      <p:cBhvr>
                                        <p:cTn id="24" dur="400" fill="hold">
                                          <p:stCondLst>
                                            <p:cond delay="400"/>
                                          </p:stCondLst>
                                        </p:cTn>
                                        <p:tgtEl>
                                          <p:spTgt spid="8"/>
                                        </p:tgtEl>
                                        <p:attrNameLst>
                                          <p:attrName>r</p:attrName>
                                        </p:attrNameLst>
                                      </p:cBhvr>
                                    </p:animRot>
                                    <p:animRot by="240000">
                                      <p:cBhvr>
                                        <p:cTn id="25" dur="400" fill="hold">
                                          <p:stCondLst>
                                            <p:cond delay="800"/>
                                          </p:stCondLst>
                                        </p:cTn>
                                        <p:tgtEl>
                                          <p:spTgt spid="8"/>
                                        </p:tgtEl>
                                        <p:attrNameLst>
                                          <p:attrName>r</p:attrName>
                                        </p:attrNameLst>
                                      </p:cBhvr>
                                    </p:animRot>
                                    <p:animRot by="-240000">
                                      <p:cBhvr>
                                        <p:cTn id="26" dur="400" fill="hold">
                                          <p:stCondLst>
                                            <p:cond delay="1200"/>
                                          </p:stCondLst>
                                        </p:cTn>
                                        <p:tgtEl>
                                          <p:spTgt spid="8"/>
                                        </p:tgtEl>
                                        <p:attrNameLst>
                                          <p:attrName>r</p:attrName>
                                        </p:attrNameLst>
                                      </p:cBhvr>
                                    </p:animRot>
                                    <p:animRot by="120000">
                                      <p:cBhvr>
                                        <p:cTn id="27" dur="400" fill="hold">
                                          <p:stCondLst>
                                            <p:cond delay="1600"/>
                                          </p:stCondLst>
                                        </p:cTn>
                                        <p:tgtEl>
                                          <p:spTgt spid="8"/>
                                        </p:tgtEl>
                                        <p:attrNameLst>
                                          <p:attrName>r</p:attrName>
                                        </p:attrNameLst>
                                      </p:cBhvr>
                                    </p:animRot>
                                  </p:childTnLst>
                                </p:cTn>
                              </p:par>
                              <p:par>
                                <p:cTn id="28" presetID="42" presetClass="entr" presetSubtype="0" fill="hold" nodeType="withEffect">
                                  <p:stCondLst>
                                    <p:cond delay="75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2000"/>
                                        <p:tgtEl>
                                          <p:spTgt spid="9"/>
                                        </p:tgtEl>
                                      </p:cBhvr>
                                    </p:animEffect>
                                    <p:anim calcmode="lin" valueType="num">
                                      <p:cBhvr>
                                        <p:cTn id="31" dur="2000" fill="hold"/>
                                        <p:tgtEl>
                                          <p:spTgt spid="9"/>
                                        </p:tgtEl>
                                        <p:attrNameLst>
                                          <p:attrName>ppt_x</p:attrName>
                                        </p:attrNameLst>
                                      </p:cBhvr>
                                      <p:tavLst>
                                        <p:tav tm="0">
                                          <p:val>
                                            <p:strVal val="#ppt_x"/>
                                          </p:val>
                                        </p:tav>
                                        <p:tav tm="100000">
                                          <p:val>
                                            <p:strVal val="#ppt_x"/>
                                          </p:val>
                                        </p:tav>
                                      </p:tavLst>
                                    </p:anim>
                                    <p:anim calcmode="lin" valueType="num">
                                      <p:cBhvr>
                                        <p:cTn id="32" dur="2000" fill="hold"/>
                                        <p:tgtEl>
                                          <p:spTgt spid="9"/>
                                        </p:tgtEl>
                                        <p:attrNameLst>
                                          <p:attrName>ppt_y</p:attrName>
                                        </p:attrNameLst>
                                      </p:cBhvr>
                                      <p:tavLst>
                                        <p:tav tm="0">
                                          <p:val>
                                            <p:strVal val="#ppt_y+.1"/>
                                          </p:val>
                                        </p:tav>
                                        <p:tav tm="100000">
                                          <p:val>
                                            <p:strVal val="#ppt_y"/>
                                          </p:val>
                                        </p:tav>
                                      </p:tavLst>
                                    </p:anim>
                                  </p:childTnLst>
                                </p:cTn>
                              </p:par>
                              <p:par>
                                <p:cTn id="33" presetID="47" presetClass="entr" presetSubtype="0" fill="hold" nodeType="withEffect">
                                  <p:stCondLst>
                                    <p:cond delay="200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2000"/>
                                        <p:tgtEl>
                                          <p:spTgt spid="10"/>
                                        </p:tgtEl>
                                      </p:cBhvr>
                                    </p:animEffect>
                                    <p:anim calcmode="lin" valueType="num">
                                      <p:cBhvr>
                                        <p:cTn id="36" dur="2000" fill="hold"/>
                                        <p:tgtEl>
                                          <p:spTgt spid="10"/>
                                        </p:tgtEl>
                                        <p:attrNameLst>
                                          <p:attrName>ppt_x</p:attrName>
                                        </p:attrNameLst>
                                      </p:cBhvr>
                                      <p:tavLst>
                                        <p:tav tm="0">
                                          <p:val>
                                            <p:strVal val="#ppt_x"/>
                                          </p:val>
                                        </p:tav>
                                        <p:tav tm="100000">
                                          <p:val>
                                            <p:strVal val="#ppt_x"/>
                                          </p:val>
                                        </p:tav>
                                      </p:tavLst>
                                    </p:anim>
                                    <p:anim calcmode="lin" valueType="num">
                                      <p:cBhvr>
                                        <p:cTn id="37" dur="2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1"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fill="hold"/>
                                        <p:tgtEl>
                                          <p:spTgt spid="11"/>
                                        </p:tgtEl>
                                        <p:attrNameLst>
                                          <p:attrName>ppt_x</p:attrName>
                                        </p:attrNameLst>
                                      </p:cBhvr>
                                      <p:tavLst>
                                        <p:tav tm="0">
                                          <p:val>
                                            <p:strVal val="#ppt_x"/>
                                          </p:val>
                                        </p:tav>
                                        <p:tav tm="100000">
                                          <p:val>
                                            <p:strVal val="#ppt_x"/>
                                          </p:val>
                                        </p:tav>
                                      </p:tavLst>
                                    </p:anim>
                                    <p:anim calcmode="lin" valueType="num">
                                      <p:cBhvr additive="base">
                                        <p:cTn id="43" dur="500" fill="hold"/>
                                        <p:tgtEl>
                                          <p:spTgt spid="11"/>
                                        </p:tgtEl>
                                        <p:attrNameLst>
                                          <p:attrName>ppt_y</p:attrName>
                                        </p:attrNameLst>
                                      </p:cBhvr>
                                      <p:tavLst>
                                        <p:tav tm="0">
                                          <p:val>
                                            <p:strVal val="0-#ppt_h/2"/>
                                          </p:val>
                                        </p:tav>
                                        <p:tav tm="100000">
                                          <p:val>
                                            <p:strVal val="#ppt_y"/>
                                          </p:val>
                                        </p:tav>
                                      </p:tavLst>
                                    </p:anim>
                                  </p:childTnLst>
                                </p:cTn>
                              </p:par>
                              <p:par>
                                <p:cTn id="44" presetID="2" presetClass="entr" presetSubtype="1"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500" fill="hold"/>
                                        <p:tgtEl>
                                          <p:spTgt spid="12"/>
                                        </p:tgtEl>
                                        <p:attrNameLst>
                                          <p:attrName>ppt_x</p:attrName>
                                        </p:attrNameLst>
                                      </p:cBhvr>
                                      <p:tavLst>
                                        <p:tav tm="0">
                                          <p:val>
                                            <p:strVal val="#ppt_x"/>
                                          </p:val>
                                        </p:tav>
                                        <p:tav tm="100000">
                                          <p:val>
                                            <p:strVal val="#ppt_x"/>
                                          </p:val>
                                        </p:tav>
                                      </p:tavLst>
                                    </p:anim>
                                    <p:anim calcmode="lin" valueType="num">
                                      <p:cBhvr additive="base">
                                        <p:cTn id="47" dur="500" fill="hold"/>
                                        <p:tgtEl>
                                          <p:spTgt spid="12"/>
                                        </p:tgtEl>
                                        <p:attrNameLst>
                                          <p:attrName>ppt_y</p:attrName>
                                        </p:attrNameLst>
                                      </p:cBhvr>
                                      <p:tavLst>
                                        <p:tav tm="0">
                                          <p:val>
                                            <p:strVal val="0-#ppt_h/2"/>
                                          </p:val>
                                        </p:tav>
                                        <p:tav tm="100000">
                                          <p:val>
                                            <p:strVal val="#ppt_y"/>
                                          </p:val>
                                        </p:tav>
                                      </p:tavLst>
                                    </p:anim>
                                  </p:childTnLst>
                                </p:cTn>
                              </p:par>
                              <p:par>
                                <p:cTn id="48" presetID="2" presetClass="entr" presetSubtype="1" fill="hold" nodeType="withEffect">
                                  <p:stCondLst>
                                    <p:cond delay="0"/>
                                  </p:stCondLst>
                                  <p:childTnLst>
                                    <p:set>
                                      <p:cBhvr>
                                        <p:cTn id="49" dur="1" fill="hold">
                                          <p:stCondLst>
                                            <p:cond delay="0"/>
                                          </p:stCondLst>
                                        </p:cTn>
                                        <p:tgtEl>
                                          <p:spTgt spid="3"/>
                                        </p:tgtEl>
                                        <p:attrNameLst>
                                          <p:attrName>style.visibility</p:attrName>
                                        </p:attrNameLst>
                                      </p:cBhvr>
                                      <p:to>
                                        <p:strVal val="visible"/>
                                      </p:to>
                                    </p:set>
                                    <p:anim calcmode="lin" valueType="num">
                                      <p:cBhvr additive="base">
                                        <p:cTn id="50" dur="500" fill="hold"/>
                                        <p:tgtEl>
                                          <p:spTgt spid="3"/>
                                        </p:tgtEl>
                                        <p:attrNameLst>
                                          <p:attrName>ppt_x</p:attrName>
                                        </p:attrNameLst>
                                      </p:cBhvr>
                                      <p:tavLst>
                                        <p:tav tm="0">
                                          <p:val>
                                            <p:strVal val="#ppt_x"/>
                                          </p:val>
                                        </p:tav>
                                        <p:tav tm="100000">
                                          <p:val>
                                            <p:strVal val="#ppt_x"/>
                                          </p:val>
                                        </p:tav>
                                      </p:tavLst>
                                    </p:anim>
                                    <p:anim calcmode="lin" valueType="num">
                                      <p:cBhvr additive="base">
                                        <p:cTn id="51" dur="500" fill="hold"/>
                                        <p:tgtEl>
                                          <p:spTgt spid="3"/>
                                        </p:tgtEl>
                                        <p:attrNameLst>
                                          <p:attrName>ppt_y</p:attrName>
                                        </p:attrNameLst>
                                      </p:cBhvr>
                                      <p:tavLst>
                                        <p:tav tm="0">
                                          <p:val>
                                            <p:strVal val="0-#ppt_h/2"/>
                                          </p:val>
                                        </p:tav>
                                        <p:tav tm="100000">
                                          <p:val>
                                            <p:strVal val="#ppt_y"/>
                                          </p:val>
                                        </p:tav>
                                      </p:tavLst>
                                    </p:anim>
                                  </p:childTnLst>
                                </p:cTn>
                              </p:par>
                            </p:childTnLst>
                          </p:cTn>
                        </p:par>
                        <p:par>
                          <p:cTn id="52" fill="hold">
                            <p:stCondLst>
                              <p:cond delay="500"/>
                            </p:stCondLst>
                            <p:childTnLst>
                              <p:par>
                                <p:cTn id="53" presetID="22" presetClass="entr" presetSubtype="1" fill="hold" grpId="0" nodeType="afterEffect">
                                  <p:stCondLst>
                                    <p:cond delay="0"/>
                                  </p:stCondLst>
                                  <p:childTnLst>
                                    <p:set>
                                      <p:cBhvr>
                                        <p:cTn id="54" dur="1" fill="hold">
                                          <p:stCondLst>
                                            <p:cond delay="0"/>
                                          </p:stCondLst>
                                        </p:cTn>
                                        <p:tgtEl>
                                          <p:spTgt spid="5"/>
                                        </p:tgtEl>
                                        <p:attrNameLst>
                                          <p:attrName>style.visibility</p:attrName>
                                        </p:attrNameLst>
                                      </p:cBhvr>
                                      <p:to>
                                        <p:strVal val="visible"/>
                                      </p:to>
                                    </p:set>
                                    <p:animEffect transition="in" filter="wipe(up)">
                                      <p:cBhvr>
                                        <p:cTn id="5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29FD572F-ECD7-44F7-8A17-6C16BBEAD0C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4692720"/>
            <a:ext cx="12192000" cy="2146984"/>
          </a:xfrm>
          <a:prstGeom prst="rect">
            <a:avLst/>
          </a:prstGeom>
        </p:spPr>
      </p:pic>
      <p:pic>
        <p:nvPicPr>
          <p:cNvPr id="13" name="图片 12">
            <a:extLst>
              <a:ext uri="{FF2B5EF4-FFF2-40B4-BE49-F238E27FC236}">
                <a16:creationId xmlns="" xmlns:a16="http://schemas.microsoft.com/office/drawing/2014/main" id="{59A25F2F-F0F4-4CE3-A3E5-7FE3C4C92679}"/>
              </a:ext>
            </a:extLst>
          </p:cNvPr>
          <p:cNvPicPr>
            <a:picLocks noChangeAspect="1"/>
          </p:cNvPicPr>
          <p:nvPr/>
        </p:nvPicPr>
        <p:blipFill>
          <a:blip r:embed="rId4" cstate="screen">
            <a:extLst>
              <a:ext uri="{28A0092B-C50C-407E-A947-70E740481C1C}">
                <a14:useLocalDpi xmlns:a14="http://schemas.microsoft.com/office/drawing/2010/main"/>
              </a:ext>
            </a:extLst>
          </a:blip>
          <a:srcRect l="27344" t="8912" r="27344" b="2797"/>
          <a:stretch>
            <a:fillRect/>
          </a:stretch>
        </p:blipFill>
        <p:spPr>
          <a:xfrm>
            <a:off x="8347447" y="992520"/>
            <a:ext cx="2170987" cy="2170987"/>
          </a:xfrm>
          <a:custGeom>
            <a:avLst/>
            <a:gdLst>
              <a:gd name="connsiteX0" fmla="*/ 1170709 w 2341418"/>
              <a:gd name="connsiteY0" fmla="*/ 0 h 2341418"/>
              <a:gd name="connsiteX1" fmla="*/ 2341418 w 2341418"/>
              <a:gd name="connsiteY1" fmla="*/ 1170709 h 2341418"/>
              <a:gd name="connsiteX2" fmla="*/ 1170709 w 2341418"/>
              <a:gd name="connsiteY2" fmla="*/ 2341418 h 2341418"/>
              <a:gd name="connsiteX3" fmla="*/ 0 w 2341418"/>
              <a:gd name="connsiteY3" fmla="*/ 1170709 h 2341418"/>
              <a:gd name="connsiteX4" fmla="*/ 1170709 w 2341418"/>
              <a:gd name="connsiteY4" fmla="*/ 0 h 23414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41418" h="2341418">
                <a:moveTo>
                  <a:pt x="1170709" y="0"/>
                </a:moveTo>
                <a:cubicBezTo>
                  <a:pt x="1817274" y="0"/>
                  <a:pt x="2341418" y="524144"/>
                  <a:pt x="2341418" y="1170709"/>
                </a:cubicBezTo>
                <a:cubicBezTo>
                  <a:pt x="2341418" y="1817274"/>
                  <a:pt x="1817274" y="2341418"/>
                  <a:pt x="1170709" y="2341418"/>
                </a:cubicBezTo>
                <a:cubicBezTo>
                  <a:pt x="524144" y="2341418"/>
                  <a:pt x="0" y="1817274"/>
                  <a:pt x="0" y="1170709"/>
                </a:cubicBezTo>
                <a:cubicBezTo>
                  <a:pt x="0" y="524144"/>
                  <a:pt x="524144" y="0"/>
                  <a:pt x="1170709" y="0"/>
                </a:cubicBezTo>
                <a:close/>
              </a:path>
            </a:pathLst>
          </a:custGeom>
          <a:ln w="28575">
            <a:solidFill>
              <a:srgbClr val="E5BE4D"/>
            </a:solidFill>
          </a:ln>
          <a:effectLst>
            <a:outerShdw blurRad="50800" dist="38100" dir="2700000" algn="tl" rotWithShape="0">
              <a:prstClr val="black">
                <a:alpha val="40000"/>
              </a:prstClr>
            </a:outerShdw>
          </a:effectLst>
        </p:spPr>
      </p:pic>
      <p:pic>
        <p:nvPicPr>
          <p:cNvPr id="14" name="图片 13">
            <a:extLst>
              <a:ext uri="{FF2B5EF4-FFF2-40B4-BE49-F238E27FC236}">
                <a16:creationId xmlns="" xmlns:a16="http://schemas.microsoft.com/office/drawing/2014/main" id="{D5A5FC07-2FF5-4809-93AB-B8084A439B7C}"/>
              </a:ext>
            </a:extLst>
          </p:cNvPr>
          <p:cNvPicPr>
            <a:picLocks noChangeAspect="1"/>
          </p:cNvPicPr>
          <p:nvPr/>
        </p:nvPicPr>
        <p:blipFill>
          <a:blip r:embed="rId5" cstate="screen">
            <a:extLst>
              <a:ext uri="{28A0092B-C50C-407E-A947-70E740481C1C}">
                <a14:useLocalDpi xmlns:a14="http://schemas.microsoft.com/office/drawing/2010/main"/>
              </a:ext>
            </a:extLst>
          </a:blip>
          <a:srcRect l="28259" t="14654" r="22271" b="4580"/>
          <a:stretch>
            <a:fillRect/>
          </a:stretch>
        </p:blipFill>
        <p:spPr>
          <a:xfrm>
            <a:off x="1914390" y="992520"/>
            <a:ext cx="2170987" cy="2170987"/>
          </a:xfrm>
          <a:custGeom>
            <a:avLst/>
            <a:gdLst>
              <a:gd name="connsiteX0" fmla="*/ 1170709 w 2341418"/>
              <a:gd name="connsiteY0" fmla="*/ 0 h 2341418"/>
              <a:gd name="connsiteX1" fmla="*/ 2341418 w 2341418"/>
              <a:gd name="connsiteY1" fmla="*/ 1170709 h 2341418"/>
              <a:gd name="connsiteX2" fmla="*/ 1170709 w 2341418"/>
              <a:gd name="connsiteY2" fmla="*/ 2341418 h 2341418"/>
              <a:gd name="connsiteX3" fmla="*/ 0 w 2341418"/>
              <a:gd name="connsiteY3" fmla="*/ 1170709 h 2341418"/>
              <a:gd name="connsiteX4" fmla="*/ 1170709 w 2341418"/>
              <a:gd name="connsiteY4" fmla="*/ 0 h 23414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41418" h="2341418">
                <a:moveTo>
                  <a:pt x="1170709" y="0"/>
                </a:moveTo>
                <a:cubicBezTo>
                  <a:pt x="1817274" y="0"/>
                  <a:pt x="2341418" y="524144"/>
                  <a:pt x="2341418" y="1170709"/>
                </a:cubicBezTo>
                <a:cubicBezTo>
                  <a:pt x="2341418" y="1817274"/>
                  <a:pt x="1817274" y="2341418"/>
                  <a:pt x="1170709" y="2341418"/>
                </a:cubicBezTo>
                <a:cubicBezTo>
                  <a:pt x="524144" y="2341418"/>
                  <a:pt x="0" y="1817274"/>
                  <a:pt x="0" y="1170709"/>
                </a:cubicBezTo>
                <a:cubicBezTo>
                  <a:pt x="0" y="524144"/>
                  <a:pt x="524144" y="0"/>
                  <a:pt x="1170709" y="0"/>
                </a:cubicBezTo>
                <a:close/>
              </a:path>
            </a:pathLst>
          </a:custGeom>
          <a:ln w="28575">
            <a:solidFill>
              <a:srgbClr val="E5BE4D"/>
            </a:solidFill>
          </a:ln>
          <a:effectLst>
            <a:outerShdw blurRad="50800" dist="38100" dir="2700000" algn="tl" rotWithShape="0">
              <a:prstClr val="black">
                <a:alpha val="40000"/>
              </a:prstClr>
            </a:outerShdw>
          </a:effectLst>
        </p:spPr>
      </p:pic>
      <p:pic>
        <p:nvPicPr>
          <p:cNvPr id="15" name="图片 14">
            <a:extLst>
              <a:ext uri="{FF2B5EF4-FFF2-40B4-BE49-F238E27FC236}">
                <a16:creationId xmlns="" xmlns:a16="http://schemas.microsoft.com/office/drawing/2014/main" id="{FCB05CEB-FB14-4427-8DA7-2544A325FD2F}"/>
              </a:ext>
            </a:extLst>
          </p:cNvPr>
          <p:cNvPicPr>
            <a:picLocks noChangeAspect="1"/>
          </p:cNvPicPr>
          <p:nvPr/>
        </p:nvPicPr>
        <p:blipFill>
          <a:blip r:embed="rId6" cstate="screen">
            <a:extLst>
              <a:ext uri="{28A0092B-C50C-407E-A947-70E740481C1C}">
                <a14:useLocalDpi xmlns:a14="http://schemas.microsoft.com/office/drawing/2010/main"/>
              </a:ext>
            </a:extLst>
          </a:blip>
          <a:srcRect l="34855" t="14664" r="18030" b="7994"/>
          <a:stretch>
            <a:fillRect/>
          </a:stretch>
        </p:blipFill>
        <p:spPr>
          <a:xfrm>
            <a:off x="5051622" y="992520"/>
            <a:ext cx="2170987" cy="2170987"/>
          </a:xfrm>
          <a:custGeom>
            <a:avLst/>
            <a:gdLst>
              <a:gd name="connsiteX0" fmla="*/ 1170709 w 2341418"/>
              <a:gd name="connsiteY0" fmla="*/ 0 h 2341418"/>
              <a:gd name="connsiteX1" fmla="*/ 2341418 w 2341418"/>
              <a:gd name="connsiteY1" fmla="*/ 1170709 h 2341418"/>
              <a:gd name="connsiteX2" fmla="*/ 1170709 w 2341418"/>
              <a:gd name="connsiteY2" fmla="*/ 2341418 h 2341418"/>
              <a:gd name="connsiteX3" fmla="*/ 0 w 2341418"/>
              <a:gd name="connsiteY3" fmla="*/ 1170709 h 2341418"/>
              <a:gd name="connsiteX4" fmla="*/ 1170709 w 2341418"/>
              <a:gd name="connsiteY4" fmla="*/ 0 h 23414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41418" h="2341418">
                <a:moveTo>
                  <a:pt x="1170709" y="0"/>
                </a:moveTo>
                <a:cubicBezTo>
                  <a:pt x="1817274" y="0"/>
                  <a:pt x="2341418" y="524144"/>
                  <a:pt x="2341418" y="1170709"/>
                </a:cubicBezTo>
                <a:cubicBezTo>
                  <a:pt x="2341418" y="1817274"/>
                  <a:pt x="1817274" y="2341418"/>
                  <a:pt x="1170709" y="2341418"/>
                </a:cubicBezTo>
                <a:cubicBezTo>
                  <a:pt x="524144" y="2341418"/>
                  <a:pt x="0" y="1817274"/>
                  <a:pt x="0" y="1170709"/>
                </a:cubicBezTo>
                <a:cubicBezTo>
                  <a:pt x="0" y="524144"/>
                  <a:pt x="524144" y="0"/>
                  <a:pt x="1170709" y="0"/>
                </a:cubicBezTo>
                <a:close/>
              </a:path>
            </a:pathLst>
          </a:custGeom>
          <a:ln w="28575">
            <a:solidFill>
              <a:srgbClr val="E5BE4D"/>
            </a:solidFill>
          </a:ln>
          <a:effectLst>
            <a:outerShdw blurRad="50800" dist="38100" dir="2700000" algn="tl" rotWithShape="0">
              <a:prstClr val="black">
                <a:alpha val="40000"/>
              </a:prstClr>
            </a:outerShdw>
          </a:effectLst>
        </p:spPr>
      </p:pic>
      <p:sp>
        <p:nvSpPr>
          <p:cNvPr id="16" name="矩形: 圆角 15">
            <a:extLst>
              <a:ext uri="{FF2B5EF4-FFF2-40B4-BE49-F238E27FC236}">
                <a16:creationId xmlns="" xmlns:a16="http://schemas.microsoft.com/office/drawing/2014/main" id="{CA416C45-2661-47B7-B77E-922F040F732E}"/>
              </a:ext>
            </a:extLst>
          </p:cNvPr>
          <p:cNvSpPr/>
          <p:nvPr/>
        </p:nvSpPr>
        <p:spPr>
          <a:xfrm>
            <a:off x="2145582" y="3523914"/>
            <a:ext cx="1708601" cy="381322"/>
          </a:xfrm>
          <a:prstGeom prst="roundRect">
            <a:avLst>
              <a:gd name="adj" fmla="val 50000"/>
            </a:avLst>
          </a:prstGeom>
          <a:solidFill>
            <a:srgbClr val="E5BE4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tx1"/>
                </a:solidFill>
                <a:latin typeface="汉仪文黑-75W" panose="00020600040101010101" pitchFamily="18" charset="-122"/>
                <a:ea typeface="汉仪文黑-75W" panose="00020600040101010101" pitchFamily="18" charset="-122"/>
              </a:rPr>
              <a:t>情在中秋</a:t>
            </a:r>
          </a:p>
        </p:txBody>
      </p:sp>
      <p:sp>
        <p:nvSpPr>
          <p:cNvPr id="17" name="矩形 16">
            <a:extLst>
              <a:ext uri="{FF2B5EF4-FFF2-40B4-BE49-F238E27FC236}">
                <a16:creationId xmlns="" xmlns:a16="http://schemas.microsoft.com/office/drawing/2014/main" id="{EED18356-A3BC-4449-A57E-920248EF723F}"/>
              </a:ext>
            </a:extLst>
          </p:cNvPr>
          <p:cNvSpPr/>
          <p:nvPr/>
        </p:nvSpPr>
        <p:spPr>
          <a:xfrm>
            <a:off x="1671129" y="4149657"/>
            <a:ext cx="2842396" cy="830997"/>
          </a:xfrm>
          <a:prstGeom prst="rect">
            <a:avLst/>
          </a:prstGeom>
        </p:spPr>
        <p:txBody>
          <a:bodyPr wrap="square">
            <a:spAutoFit/>
          </a:bodyPr>
          <a:lstStyle/>
          <a:p>
            <a:pPr algn="just"/>
            <a:r>
              <a:rPr lang="zh-CN" altLang="en-US" sz="1600" b="1" dirty="0">
                <a:solidFill>
                  <a:srgbClr val="E5BE4D"/>
                </a:solidFill>
                <a:latin typeface="方正隶变_GBK" panose="03000509000000000000" pitchFamily="65" charset="-122"/>
                <a:ea typeface="方正隶变_GBK" panose="03000509000000000000" pitchFamily="65" charset="-122"/>
              </a:rPr>
              <a:t>节日，时在农历八月十五；因其恰值三秋之半，故名，也有些地方将</a:t>
            </a:r>
          </a:p>
        </p:txBody>
      </p:sp>
      <p:sp>
        <p:nvSpPr>
          <p:cNvPr id="18" name="矩形: 圆角 17">
            <a:extLst>
              <a:ext uri="{FF2B5EF4-FFF2-40B4-BE49-F238E27FC236}">
                <a16:creationId xmlns="" xmlns:a16="http://schemas.microsoft.com/office/drawing/2014/main" id="{3E64D5F1-B259-42F9-9A73-2538393DD51E}"/>
              </a:ext>
            </a:extLst>
          </p:cNvPr>
          <p:cNvSpPr/>
          <p:nvPr/>
        </p:nvSpPr>
        <p:spPr>
          <a:xfrm>
            <a:off x="5176494" y="3523914"/>
            <a:ext cx="1708601" cy="381322"/>
          </a:xfrm>
          <a:prstGeom prst="roundRect">
            <a:avLst>
              <a:gd name="adj" fmla="val 50000"/>
            </a:avLst>
          </a:prstGeom>
          <a:solidFill>
            <a:srgbClr val="E5BE4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tx1"/>
                </a:solidFill>
                <a:latin typeface="汉仪文黑-75W" panose="00020600040101010101" pitchFamily="18" charset="-122"/>
                <a:ea typeface="汉仪文黑-75W" panose="00020600040101010101" pitchFamily="18" charset="-122"/>
              </a:rPr>
              <a:t>情在中秋</a:t>
            </a:r>
          </a:p>
        </p:txBody>
      </p:sp>
      <p:sp>
        <p:nvSpPr>
          <p:cNvPr id="19" name="矩形 18">
            <a:extLst>
              <a:ext uri="{FF2B5EF4-FFF2-40B4-BE49-F238E27FC236}">
                <a16:creationId xmlns="" xmlns:a16="http://schemas.microsoft.com/office/drawing/2014/main" id="{66D4E7DC-0858-4DE8-BE26-6E4A7D036481}"/>
              </a:ext>
            </a:extLst>
          </p:cNvPr>
          <p:cNvSpPr/>
          <p:nvPr/>
        </p:nvSpPr>
        <p:spPr>
          <a:xfrm>
            <a:off x="4838980" y="4119064"/>
            <a:ext cx="2842396" cy="830997"/>
          </a:xfrm>
          <a:prstGeom prst="rect">
            <a:avLst/>
          </a:prstGeom>
        </p:spPr>
        <p:txBody>
          <a:bodyPr wrap="square">
            <a:spAutoFit/>
          </a:bodyPr>
          <a:lstStyle/>
          <a:p>
            <a:pPr algn="just"/>
            <a:r>
              <a:rPr lang="zh-CN" altLang="en-US" sz="1600" b="1" dirty="0">
                <a:solidFill>
                  <a:srgbClr val="E5BE4D"/>
                </a:solidFill>
                <a:latin typeface="方正隶变_GBK" panose="03000509000000000000" pitchFamily="65" charset="-122"/>
                <a:ea typeface="方正隶变_GBK" panose="03000509000000000000" pitchFamily="65" charset="-122"/>
              </a:rPr>
              <a:t>节日，时在农历八月十五；因其恰值三秋之半，故名，也有些地方将</a:t>
            </a:r>
          </a:p>
        </p:txBody>
      </p:sp>
      <p:sp>
        <p:nvSpPr>
          <p:cNvPr id="20" name="矩形: 圆角 19">
            <a:extLst>
              <a:ext uri="{FF2B5EF4-FFF2-40B4-BE49-F238E27FC236}">
                <a16:creationId xmlns="" xmlns:a16="http://schemas.microsoft.com/office/drawing/2014/main" id="{EC8E5746-2300-475B-BB36-794BD957224A}"/>
              </a:ext>
            </a:extLst>
          </p:cNvPr>
          <p:cNvSpPr/>
          <p:nvPr/>
        </p:nvSpPr>
        <p:spPr>
          <a:xfrm>
            <a:off x="8472319" y="3523914"/>
            <a:ext cx="1708601" cy="381322"/>
          </a:xfrm>
          <a:prstGeom prst="roundRect">
            <a:avLst>
              <a:gd name="adj" fmla="val 50000"/>
            </a:avLst>
          </a:prstGeom>
          <a:solidFill>
            <a:srgbClr val="E5BE4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tx1"/>
                </a:solidFill>
                <a:latin typeface="汉仪文黑-75W" panose="00020600040101010101" pitchFamily="18" charset="-122"/>
                <a:ea typeface="汉仪文黑-75W" panose="00020600040101010101" pitchFamily="18" charset="-122"/>
              </a:rPr>
              <a:t>情在中秋</a:t>
            </a:r>
          </a:p>
        </p:txBody>
      </p:sp>
      <p:sp>
        <p:nvSpPr>
          <p:cNvPr id="21" name="矩形 20">
            <a:extLst>
              <a:ext uri="{FF2B5EF4-FFF2-40B4-BE49-F238E27FC236}">
                <a16:creationId xmlns="" xmlns:a16="http://schemas.microsoft.com/office/drawing/2014/main" id="{9FD060EE-743A-469D-BF64-70AD794210AF}"/>
              </a:ext>
            </a:extLst>
          </p:cNvPr>
          <p:cNvSpPr/>
          <p:nvPr/>
        </p:nvSpPr>
        <p:spPr>
          <a:xfrm>
            <a:off x="8134805" y="4119064"/>
            <a:ext cx="2842396" cy="830997"/>
          </a:xfrm>
          <a:prstGeom prst="rect">
            <a:avLst/>
          </a:prstGeom>
        </p:spPr>
        <p:txBody>
          <a:bodyPr wrap="square">
            <a:spAutoFit/>
          </a:bodyPr>
          <a:lstStyle/>
          <a:p>
            <a:pPr algn="just"/>
            <a:r>
              <a:rPr lang="zh-CN" altLang="en-US" sz="1600" b="1" dirty="0">
                <a:solidFill>
                  <a:srgbClr val="E5BE4D"/>
                </a:solidFill>
                <a:latin typeface="方正隶变_GBK" panose="03000509000000000000" pitchFamily="65" charset="-122"/>
                <a:ea typeface="方正隶变_GBK" panose="03000509000000000000" pitchFamily="65" charset="-122"/>
              </a:rPr>
              <a:t>节日，时在农历八月十五；因其恰值三秋之半，故名，也有些地方将</a:t>
            </a:r>
          </a:p>
        </p:txBody>
      </p:sp>
    </p:spTree>
    <p:extLst>
      <p:ext uri="{BB962C8B-B14F-4D97-AF65-F5344CB8AC3E}">
        <p14:creationId xmlns:p14="http://schemas.microsoft.com/office/powerpoint/2010/main" val="159657142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anim calcmode="lin" valueType="num">
                                      <p:cBhvr>
                                        <p:cTn id="8" dur="2000" fill="hold"/>
                                        <p:tgtEl>
                                          <p:spTgt spid="9"/>
                                        </p:tgtEl>
                                        <p:attrNameLst>
                                          <p:attrName>ppt_x</p:attrName>
                                        </p:attrNameLst>
                                      </p:cBhvr>
                                      <p:tavLst>
                                        <p:tav tm="0">
                                          <p:val>
                                            <p:strVal val="#ppt_x"/>
                                          </p:val>
                                        </p:tav>
                                        <p:tav tm="100000">
                                          <p:val>
                                            <p:strVal val="#ppt_x"/>
                                          </p:val>
                                        </p:tav>
                                      </p:tavLst>
                                    </p:anim>
                                    <p:anim calcmode="lin" valueType="num">
                                      <p:cBhvr>
                                        <p:cTn id="9" dur="2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1000"/>
                                        <p:tgtEl>
                                          <p:spTgt spid="14"/>
                                        </p:tgtEl>
                                      </p:cBhvr>
                                    </p:animEffect>
                                    <p:anim calcmode="lin" valueType="num">
                                      <p:cBhvr>
                                        <p:cTn id="15" dur="1000" fill="hold"/>
                                        <p:tgtEl>
                                          <p:spTgt spid="14"/>
                                        </p:tgtEl>
                                        <p:attrNameLst>
                                          <p:attrName>ppt_x</p:attrName>
                                        </p:attrNameLst>
                                      </p:cBhvr>
                                      <p:tavLst>
                                        <p:tav tm="0">
                                          <p:val>
                                            <p:strVal val="#ppt_x"/>
                                          </p:val>
                                        </p:tav>
                                        <p:tav tm="100000">
                                          <p:val>
                                            <p:strVal val="#ppt_x"/>
                                          </p:val>
                                        </p:tav>
                                      </p:tavLst>
                                    </p:anim>
                                    <p:anim calcmode="lin" valueType="num">
                                      <p:cBhvr>
                                        <p:cTn id="16" dur="1000" fill="hold"/>
                                        <p:tgtEl>
                                          <p:spTgt spid="14"/>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1000"/>
                                        <p:tgtEl>
                                          <p:spTgt spid="16"/>
                                        </p:tgtEl>
                                      </p:cBhvr>
                                    </p:animEffect>
                                    <p:anim calcmode="lin" valueType="num">
                                      <p:cBhvr>
                                        <p:cTn id="20" dur="1000" fill="hold"/>
                                        <p:tgtEl>
                                          <p:spTgt spid="16"/>
                                        </p:tgtEl>
                                        <p:attrNameLst>
                                          <p:attrName>ppt_x</p:attrName>
                                        </p:attrNameLst>
                                      </p:cBhvr>
                                      <p:tavLst>
                                        <p:tav tm="0">
                                          <p:val>
                                            <p:strVal val="#ppt_x"/>
                                          </p:val>
                                        </p:tav>
                                        <p:tav tm="100000">
                                          <p:val>
                                            <p:strVal val="#ppt_x"/>
                                          </p:val>
                                        </p:tav>
                                      </p:tavLst>
                                    </p:anim>
                                    <p:anim calcmode="lin" valueType="num">
                                      <p:cBhvr>
                                        <p:cTn id="21" dur="1000" fill="hold"/>
                                        <p:tgtEl>
                                          <p:spTgt spid="16"/>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1000"/>
                                        <p:tgtEl>
                                          <p:spTgt spid="17"/>
                                        </p:tgtEl>
                                      </p:cBhvr>
                                    </p:animEffect>
                                    <p:anim calcmode="lin" valueType="num">
                                      <p:cBhvr>
                                        <p:cTn id="25" dur="1000" fill="hold"/>
                                        <p:tgtEl>
                                          <p:spTgt spid="17"/>
                                        </p:tgtEl>
                                        <p:attrNameLst>
                                          <p:attrName>ppt_x</p:attrName>
                                        </p:attrNameLst>
                                      </p:cBhvr>
                                      <p:tavLst>
                                        <p:tav tm="0">
                                          <p:val>
                                            <p:strVal val="#ppt_x"/>
                                          </p:val>
                                        </p:tav>
                                        <p:tav tm="100000">
                                          <p:val>
                                            <p:strVal val="#ppt_x"/>
                                          </p:val>
                                        </p:tav>
                                      </p:tavLst>
                                    </p:anim>
                                    <p:anim calcmode="lin" valueType="num">
                                      <p:cBhvr>
                                        <p:cTn id="26"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1000"/>
                                        <p:tgtEl>
                                          <p:spTgt spid="15"/>
                                        </p:tgtEl>
                                      </p:cBhvr>
                                    </p:animEffect>
                                    <p:anim calcmode="lin" valueType="num">
                                      <p:cBhvr>
                                        <p:cTn id="32" dur="1000" fill="hold"/>
                                        <p:tgtEl>
                                          <p:spTgt spid="15"/>
                                        </p:tgtEl>
                                        <p:attrNameLst>
                                          <p:attrName>ppt_x</p:attrName>
                                        </p:attrNameLst>
                                      </p:cBhvr>
                                      <p:tavLst>
                                        <p:tav tm="0">
                                          <p:val>
                                            <p:strVal val="#ppt_x"/>
                                          </p:val>
                                        </p:tav>
                                        <p:tav tm="100000">
                                          <p:val>
                                            <p:strVal val="#ppt_x"/>
                                          </p:val>
                                        </p:tav>
                                      </p:tavLst>
                                    </p:anim>
                                    <p:anim calcmode="lin" valueType="num">
                                      <p:cBhvr>
                                        <p:cTn id="33" dur="1000" fill="hold"/>
                                        <p:tgtEl>
                                          <p:spTgt spid="15"/>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1000"/>
                                        <p:tgtEl>
                                          <p:spTgt spid="18"/>
                                        </p:tgtEl>
                                      </p:cBhvr>
                                    </p:animEffect>
                                    <p:anim calcmode="lin" valueType="num">
                                      <p:cBhvr>
                                        <p:cTn id="37" dur="1000" fill="hold"/>
                                        <p:tgtEl>
                                          <p:spTgt spid="18"/>
                                        </p:tgtEl>
                                        <p:attrNameLst>
                                          <p:attrName>ppt_x</p:attrName>
                                        </p:attrNameLst>
                                      </p:cBhvr>
                                      <p:tavLst>
                                        <p:tav tm="0">
                                          <p:val>
                                            <p:strVal val="#ppt_x"/>
                                          </p:val>
                                        </p:tav>
                                        <p:tav tm="100000">
                                          <p:val>
                                            <p:strVal val="#ppt_x"/>
                                          </p:val>
                                        </p:tav>
                                      </p:tavLst>
                                    </p:anim>
                                    <p:anim calcmode="lin" valueType="num">
                                      <p:cBhvr>
                                        <p:cTn id="38" dur="1000" fill="hold"/>
                                        <p:tgtEl>
                                          <p:spTgt spid="18"/>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1000"/>
                                        <p:tgtEl>
                                          <p:spTgt spid="19"/>
                                        </p:tgtEl>
                                      </p:cBhvr>
                                    </p:animEffect>
                                    <p:anim calcmode="lin" valueType="num">
                                      <p:cBhvr>
                                        <p:cTn id="42" dur="1000" fill="hold"/>
                                        <p:tgtEl>
                                          <p:spTgt spid="19"/>
                                        </p:tgtEl>
                                        <p:attrNameLst>
                                          <p:attrName>ppt_x</p:attrName>
                                        </p:attrNameLst>
                                      </p:cBhvr>
                                      <p:tavLst>
                                        <p:tav tm="0">
                                          <p:val>
                                            <p:strVal val="#ppt_x"/>
                                          </p:val>
                                        </p:tav>
                                        <p:tav tm="100000">
                                          <p:val>
                                            <p:strVal val="#ppt_x"/>
                                          </p:val>
                                        </p:tav>
                                      </p:tavLst>
                                    </p:anim>
                                    <p:anim calcmode="lin" valueType="num">
                                      <p:cBhvr>
                                        <p:cTn id="4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1000"/>
                                        <p:tgtEl>
                                          <p:spTgt spid="13"/>
                                        </p:tgtEl>
                                      </p:cBhvr>
                                    </p:animEffect>
                                    <p:anim calcmode="lin" valueType="num">
                                      <p:cBhvr>
                                        <p:cTn id="49" dur="1000" fill="hold"/>
                                        <p:tgtEl>
                                          <p:spTgt spid="13"/>
                                        </p:tgtEl>
                                        <p:attrNameLst>
                                          <p:attrName>ppt_x</p:attrName>
                                        </p:attrNameLst>
                                      </p:cBhvr>
                                      <p:tavLst>
                                        <p:tav tm="0">
                                          <p:val>
                                            <p:strVal val="#ppt_x"/>
                                          </p:val>
                                        </p:tav>
                                        <p:tav tm="100000">
                                          <p:val>
                                            <p:strVal val="#ppt_x"/>
                                          </p:val>
                                        </p:tav>
                                      </p:tavLst>
                                    </p:anim>
                                    <p:anim calcmode="lin" valueType="num">
                                      <p:cBhvr>
                                        <p:cTn id="50" dur="1000" fill="hold"/>
                                        <p:tgtEl>
                                          <p:spTgt spid="13"/>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1000"/>
                                        <p:tgtEl>
                                          <p:spTgt spid="20"/>
                                        </p:tgtEl>
                                      </p:cBhvr>
                                    </p:animEffect>
                                    <p:anim calcmode="lin" valueType="num">
                                      <p:cBhvr>
                                        <p:cTn id="54" dur="1000" fill="hold"/>
                                        <p:tgtEl>
                                          <p:spTgt spid="20"/>
                                        </p:tgtEl>
                                        <p:attrNameLst>
                                          <p:attrName>ppt_x</p:attrName>
                                        </p:attrNameLst>
                                      </p:cBhvr>
                                      <p:tavLst>
                                        <p:tav tm="0">
                                          <p:val>
                                            <p:strVal val="#ppt_x"/>
                                          </p:val>
                                        </p:tav>
                                        <p:tav tm="100000">
                                          <p:val>
                                            <p:strVal val="#ppt_x"/>
                                          </p:val>
                                        </p:tav>
                                      </p:tavLst>
                                    </p:anim>
                                    <p:anim calcmode="lin" valueType="num">
                                      <p:cBhvr>
                                        <p:cTn id="55" dur="1000" fill="hold"/>
                                        <p:tgtEl>
                                          <p:spTgt spid="20"/>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1000"/>
                                        <p:tgtEl>
                                          <p:spTgt spid="21"/>
                                        </p:tgtEl>
                                      </p:cBhvr>
                                    </p:animEffect>
                                    <p:anim calcmode="lin" valueType="num">
                                      <p:cBhvr>
                                        <p:cTn id="59" dur="1000" fill="hold"/>
                                        <p:tgtEl>
                                          <p:spTgt spid="21"/>
                                        </p:tgtEl>
                                        <p:attrNameLst>
                                          <p:attrName>ppt_x</p:attrName>
                                        </p:attrNameLst>
                                      </p:cBhvr>
                                      <p:tavLst>
                                        <p:tav tm="0">
                                          <p:val>
                                            <p:strVal val="#ppt_x"/>
                                          </p:val>
                                        </p:tav>
                                        <p:tav tm="100000">
                                          <p:val>
                                            <p:strVal val="#ppt_x"/>
                                          </p:val>
                                        </p:tav>
                                      </p:tavLst>
                                    </p:anim>
                                    <p:anim calcmode="lin" valueType="num">
                                      <p:cBhvr>
                                        <p:cTn id="60"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18" grpId="0" animBg="1"/>
      <p:bldP spid="19" grpId="0"/>
      <p:bldP spid="20" grpId="0" animBg="1"/>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238051" y="2094542"/>
            <a:ext cx="7053155" cy="2862322"/>
          </a:xfrm>
          <a:prstGeom prst="rect">
            <a:avLst/>
          </a:prstGeom>
          <a:noFill/>
        </p:spPr>
        <p:txBody>
          <a:bodyPr wrap="square" rtlCol="0">
            <a:spAutoFit/>
          </a:bodyPr>
          <a:lstStyle/>
          <a:p>
            <a:pPr>
              <a:lnSpc>
                <a:spcPct val="150000"/>
              </a:lnSpc>
            </a:pPr>
            <a:r>
              <a:rPr lang="zh-CN" altLang="en-US" sz="2400" b="1" dirty="0">
                <a:solidFill>
                  <a:srgbClr val="E5BE4D"/>
                </a:solidFill>
                <a:latin typeface="方正隶变_GBK" panose="03000509000000000000" pitchFamily="65" charset="-122"/>
                <a:ea typeface="方正隶变_GBK" panose="03000509000000000000" pitchFamily="65" charset="-122"/>
              </a:rPr>
              <a:t>中秋节始于唐朝初年，盛行于宋朝，至明清时，已成为与春节齐名的中国传统节日之一。受中华文化的影响，中秋节也是东亚和东南亚一些国家尤其是当地的华人华侨的传统节日。自</a:t>
            </a:r>
            <a:r>
              <a:rPr lang="en-US" altLang="zh-CN" sz="2400" b="1" dirty="0">
                <a:solidFill>
                  <a:srgbClr val="E5BE4D"/>
                </a:solidFill>
                <a:latin typeface="方正隶变_GBK" panose="03000509000000000000" pitchFamily="65" charset="-122"/>
                <a:ea typeface="方正隶变_GBK" panose="03000509000000000000" pitchFamily="65" charset="-122"/>
              </a:rPr>
              <a:t>2008</a:t>
            </a:r>
            <a:r>
              <a:rPr lang="zh-CN" altLang="en-US" sz="2400" b="1" dirty="0">
                <a:solidFill>
                  <a:srgbClr val="E5BE4D"/>
                </a:solidFill>
                <a:latin typeface="方正隶变_GBK" panose="03000509000000000000" pitchFamily="65" charset="-122"/>
                <a:ea typeface="方正隶变_GBK" panose="03000509000000000000" pitchFamily="65" charset="-122"/>
              </a:rPr>
              <a:t>年起中秋节被列为国家法定节假日。</a:t>
            </a:r>
          </a:p>
        </p:txBody>
      </p:sp>
      <p:sp>
        <p:nvSpPr>
          <p:cNvPr id="6" name="文本框 5">
            <a:extLst>
              <a:ext uri="{FF2B5EF4-FFF2-40B4-BE49-F238E27FC236}">
                <a16:creationId xmlns="" xmlns:a16="http://schemas.microsoft.com/office/drawing/2014/main" id="{C97B6DA6-7A68-4BDA-B605-AE7CBF528495}"/>
              </a:ext>
            </a:extLst>
          </p:cNvPr>
          <p:cNvSpPr txBox="1"/>
          <p:nvPr/>
        </p:nvSpPr>
        <p:spPr>
          <a:xfrm>
            <a:off x="1514544" y="3805814"/>
            <a:ext cx="3176736" cy="523220"/>
          </a:xfrm>
          <a:prstGeom prst="rect">
            <a:avLst/>
          </a:prstGeom>
          <a:noFill/>
        </p:spPr>
        <p:txBody>
          <a:bodyPr vert="horz" wrap="square" rtlCol="0">
            <a:spAutoFit/>
          </a:bodyPr>
          <a:lstStyle/>
          <a:p>
            <a:r>
              <a:rPr lang="zh-CN" altLang="en-US" sz="2800" b="1" spc="600" dirty="0">
                <a:solidFill>
                  <a:srgbClr val="FFC000"/>
                </a:solidFill>
                <a:latin typeface="微软雅黑" panose="020B0503020204020204" pitchFamily="34" charset="-122"/>
                <a:ea typeface="微软雅黑" panose="020B0503020204020204" pitchFamily="34" charset="-122"/>
              </a:rPr>
              <a:t>历史渊源</a:t>
            </a:r>
          </a:p>
        </p:txBody>
      </p:sp>
      <p:sp>
        <p:nvSpPr>
          <p:cNvPr id="7" name="文本框 6">
            <a:extLst>
              <a:ext uri="{FF2B5EF4-FFF2-40B4-BE49-F238E27FC236}">
                <a16:creationId xmlns="" xmlns:a16="http://schemas.microsoft.com/office/drawing/2014/main" id="{541011FA-6279-46D6-972D-9B814F4F7FE6}"/>
              </a:ext>
            </a:extLst>
          </p:cNvPr>
          <p:cNvSpPr txBox="1"/>
          <p:nvPr/>
        </p:nvSpPr>
        <p:spPr>
          <a:xfrm>
            <a:off x="1529596" y="4278368"/>
            <a:ext cx="2779640" cy="400110"/>
          </a:xfrm>
          <a:prstGeom prst="rect">
            <a:avLst/>
          </a:prstGeom>
          <a:noFill/>
        </p:spPr>
        <p:txBody>
          <a:bodyPr vert="horz" wrap="square" rtlCol="0">
            <a:spAutoFit/>
          </a:bodyPr>
          <a:lstStyle/>
          <a:p>
            <a:r>
              <a:rPr lang="en-US" altLang="zh-CN" sz="2000" b="1" dirty="0">
                <a:solidFill>
                  <a:srgbClr val="FFC000"/>
                </a:solidFill>
                <a:latin typeface="微软雅黑" panose="020B0503020204020204" pitchFamily="34" charset="-122"/>
                <a:ea typeface="微软雅黑" panose="020B0503020204020204" pitchFamily="34" charset="-122"/>
              </a:rPr>
              <a:t>Title Text Here</a:t>
            </a:r>
            <a:endParaRPr lang="zh-CN" altLang="en-US" sz="2000" b="1" dirty="0">
              <a:solidFill>
                <a:srgbClr val="FFC000"/>
              </a:solidFill>
              <a:latin typeface="微软雅黑" panose="020B0503020204020204" pitchFamily="34" charset="-122"/>
              <a:ea typeface="微软雅黑" panose="020B0503020204020204" pitchFamily="34" charset="-122"/>
            </a:endParaRPr>
          </a:p>
        </p:txBody>
      </p:sp>
      <p:cxnSp>
        <p:nvCxnSpPr>
          <p:cNvPr id="8" name="直接连接符 7">
            <a:extLst>
              <a:ext uri="{FF2B5EF4-FFF2-40B4-BE49-F238E27FC236}">
                <a16:creationId xmlns="" xmlns:a16="http://schemas.microsoft.com/office/drawing/2014/main" id="{82C6E61C-DBF4-4082-900E-A3D64171D8A4}"/>
              </a:ext>
            </a:extLst>
          </p:cNvPr>
          <p:cNvCxnSpPr>
            <a:cxnSpLocks/>
          </p:cNvCxnSpPr>
          <p:nvPr/>
        </p:nvCxnSpPr>
        <p:spPr>
          <a:xfrm flipV="1">
            <a:off x="3946869" y="2233124"/>
            <a:ext cx="0" cy="2658424"/>
          </a:xfrm>
          <a:prstGeom prst="line">
            <a:avLst/>
          </a:prstGeom>
        </p:spPr>
        <p:style>
          <a:lnRef idx="3">
            <a:schemeClr val="accent4"/>
          </a:lnRef>
          <a:fillRef idx="0">
            <a:schemeClr val="accent4"/>
          </a:fillRef>
          <a:effectRef idx="2">
            <a:schemeClr val="accent4"/>
          </a:effectRef>
          <a:fontRef idx="minor">
            <a:schemeClr val="tx1"/>
          </a:fontRef>
        </p:style>
      </p:cxnSp>
      <p:pic>
        <p:nvPicPr>
          <p:cNvPr id="9" name="图片 8">
            <a:extLst>
              <a:ext uri="{FF2B5EF4-FFF2-40B4-BE49-F238E27FC236}">
                <a16:creationId xmlns="" xmlns:a16="http://schemas.microsoft.com/office/drawing/2014/main" id="{513C2FE1-16F5-48FE-834B-A76C2115C35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4692720"/>
            <a:ext cx="12192000" cy="2146984"/>
          </a:xfrm>
          <a:prstGeom prst="rect">
            <a:avLst/>
          </a:prstGeom>
        </p:spPr>
      </p:pic>
      <p:pic>
        <p:nvPicPr>
          <p:cNvPr id="10" name="图片 9">
            <a:extLst>
              <a:ext uri="{FF2B5EF4-FFF2-40B4-BE49-F238E27FC236}">
                <a16:creationId xmlns="" xmlns:a16="http://schemas.microsoft.com/office/drawing/2014/main" id="{A6B5EDF0-281A-45A7-8401-47EC0DC41D0B}"/>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66626" y="69859"/>
            <a:ext cx="3278370" cy="3492477"/>
          </a:xfrm>
          <a:prstGeom prst="rect">
            <a:avLst/>
          </a:prstGeom>
        </p:spPr>
      </p:pic>
      <p:pic>
        <p:nvPicPr>
          <p:cNvPr id="12" name="图片 11">
            <a:extLst>
              <a:ext uri="{FF2B5EF4-FFF2-40B4-BE49-F238E27FC236}">
                <a16:creationId xmlns="" xmlns:a16="http://schemas.microsoft.com/office/drawing/2014/main" id="{7220613C-A28E-4E1C-9A14-82B85F7166C1}"/>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829545" y="10753"/>
            <a:ext cx="4108961" cy="2647427"/>
          </a:xfrm>
          <a:prstGeom prst="rect">
            <a:avLst/>
          </a:prstGeom>
        </p:spPr>
      </p:pic>
    </p:spTree>
    <p:extLst>
      <p:ext uri="{BB962C8B-B14F-4D97-AF65-F5344CB8AC3E}">
        <p14:creationId xmlns:p14="http://schemas.microsoft.com/office/powerpoint/2010/main" val="23407089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75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anim calcmode="lin" valueType="num">
                                      <p:cBhvr>
                                        <p:cTn id="8" dur="2000" fill="hold"/>
                                        <p:tgtEl>
                                          <p:spTgt spid="9"/>
                                        </p:tgtEl>
                                        <p:attrNameLst>
                                          <p:attrName>ppt_x</p:attrName>
                                        </p:attrNameLst>
                                      </p:cBhvr>
                                      <p:tavLst>
                                        <p:tav tm="0">
                                          <p:val>
                                            <p:strVal val="#ppt_x"/>
                                          </p:val>
                                        </p:tav>
                                        <p:tav tm="100000">
                                          <p:val>
                                            <p:strVal val="#ppt_x"/>
                                          </p:val>
                                        </p:tav>
                                      </p:tavLst>
                                    </p:anim>
                                    <p:anim calcmode="lin" valueType="num">
                                      <p:cBhvr>
                                        <p:cTn id="9" dur="2000" fill="hold"/>
                                        <p:tgtEl>
                                          <p:spTgt spid="9"/>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125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2000"/>
                                        <p:tgtEl>
                                          <p:spTgt spid="10"/>
                                        </p:tgtEl>
                                      </p:cBhvr>
                                    </p:animEffect>
                                    <p:anim calcmode="lin" valueType="num">
                                      <p:cBhvr>
                                        <p:cTn id="13" dur="2000" fill="hold"/>
                                        <p:tgtEl>
                                          <p:spTgt spid="10"/>
                                        </p:tgtEl>
                                        <p:attrNameLst>
                                          <p:attrName>ppt_x</p:attrName>
                                        </p:attrNameLst>
                                      </p:cBhvr>
                                      <p:tavLst>
                                        <p:tav tm="0">
                                          <p:val>
                                            <p:strVal val="#ppt_x"/>
                                          </p:val>
                                        </p:tav>
                                        <p:tav tm="100000">
                                          <p:val>
                                            <p:strVal val="#ppt_x"/>
                                          </p:val>
                                        </p:tav>
                                      </p:tavLst>
                                    </p:anim>
                                    <p:anim calcmode="lin" valueType="num">
                                      <p:cBhvr>
                                        <p:cTn id="14" dur="2000" fill="hold"/>
                                        <p:tgtEl>
                                          <p:spTgt spid="10"/>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200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2000"/>
                                        <p:tgtEl>
                                          <p:spTgt spid="12"/>
                                        </p:tgtEl>
                                      </p:cBhvr>
                                    </p:animEffect>
                                    <p:anim calcmode="lin" valueType="num">
                                      <p:cBhvr>
                                        <p:cTn id="18" dur="2000" fill="hold"/>
                                        <p:tgtEl>
                                          <p:spTgt spid="12"/>
                                        </p:tgtEl>
                                        <p:attrNameLst>
                                          <p:attrName>ppt_x</p:attrName>
                                        </p:attrNameLst>
                                      </p:cBhvr>
                                      <p:tavLst>
                                        <p:tav tm="0">
                                          <p:val>
                                            <p:strVal val="#ppt_x"/>
                                          </p:val>
                                        </p:tav>
                                        <p:tav tm="100000">
                                          <p:val>
                                            <p:strVal val="#ppt_x"/>
                                          </p:val>
                                        </p:tav>
                                      </p:tavLst>
                                    </p:anim>
                                    <p:anim calcmode="lin" valueType="num">
                                      <p:cBhvr>
                                        <p:cTn id="19" dur="2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1000"/>
                                        <p:tgtEl>
                                          <p:spTgt spid="6"/>
                                        </p:tgtEl>
                                      </p:cBhvr>
                                    </p:animEffect>
                                    <p:anim calcmode="lin" valueType="num">
                                      <p:cBhvr>
                                        <p:cTn id="25" dur="1000" fill="hold"/>
                                        <p:tgtEl>
                                          <p:spTgt spid="6"/>
                                        </p:tgtEl>
                                        <p:attrNameLst>
                                          <p:attrName>ppt_x</p:attrName>
                                        </p:attrNameLst>
                                      </p:cBhvr>
                                      <p:tavLst>
                                        <p:tav tm="0">
                                          <p:val>
                                            <p:strVal val="#ppt_x"/>
                                          </p:val>
                                        </p:tav>
                                        <p:tav tm="100000">
                                          <p:val>
                                            <p:strVal val="#ppt_x"/>
                                          </p:val>
                                        </p:tav>
                                      </p:tavLst>
                                    </p:anim>
                                    <p:anim calcmode="lin" valueType="num">
                                      <p:cBhvr>
                                        <p:cTn id="26" dur="1000" fill="hold"/>
                                        <p:tgtEl>
                                          <p:spTgt spid="6"/>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1000"/>
                                        <p:tgtEl>
                                          <p:spTgt spid="7"/>
                                        </p:tgtEl>
                                      </p:cBhvr>
                                    </p:animEffect>
                                    <p:anim calcmode="lin" valueType="num">
                                      <p:cBhvr>
                                        <p:cTn id="30" dur="1000" fill="hold"/>
                                        <p:tgtEl>
                                          <p:spTgt spid="7"/>
                                        </p:tgtEl>
                                        <p:attrNameLst>
                                          <p:attrName>ppt_x</p:attrName>
                                        </p:attrNameLst>
                                      </p:cBhvr>
                                      <p:tavLst>
                                        <p:tav tm="0">
                                          <p:val>
                                            <p:strVal val="#ppt_x"/>
                                          </p:val>
                                        </p:tav>
                                        <p:tav tm="100000">
                                          <p:val>
                                            <p:strVal val="#ppt_x"/>
                                          </p:val>
                                        </p:tav>
                                      </p:tavLst>
                                    </p:anim>
                                    <p:anim calcmode="lin" valueType="num">
                                      <p:cBhvr>
                                        <p:cTn id="3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fill="hold"/>
                                        <p:tgtEl>
                                          <p:spTgt spid="8"/>
                                        </p:tgtEl>
                                        <p:attrNameLst>
                                          <p:attrName>ppt_x</p:attrName>
                                        </p:attrNameLst>
                                      </p:cBhvr>
                                      <p:tavLst>
                                        <p:tav tm="0">
                                          <p:val>
                                            <p:strVal val="#ppt_x"/>
                                          </p:val>
                                        </p:tav>
                                        <p:tav tm="100000">
                                          <p:val>
                                            <p:strVal val="#ppt_x"/>
                                          </p:val>
                                        </p:tav>
                                      </p:tavLst>
                                    </p:anim>
                                    <p:anim calcmode="lin" valueType="num">
                                      <p:cBhvr additive="base">
                                        <p:cTn id="37" dur="500" fill="hold"/>
                                        <p:tgtEl>
                                          <p:spTgt spid="8"/>
                                        </p:tgtEl>
                                        <p:attrNameLst>
                                          <p:attrName>ppt_y</p:attrName>
                                        </p:attrNameLst>
                                      </p:cBhvr>
                                      <p:tavLst>
                                        <p:tav tm="0">
                                          <p:val>
                                            <p:strVal val="1+#ppt_h/2"/>
                                          </p:val>
                                        </p:tav>
                                        <p:tav tm="100000">
                                          <p:val>
                                            <p:strVal val="#ppt_y"/>
                                          </p:val>
                                        </p:tav>
                                      </p:tavLst>
                                    </p:anim>
                                  </p:childTnLst>
                                </p:cTn>
                              </p:par>
                            </p:childTnLst>
                          </p:cTn>
                        </p:par>
                        <p:par>
                          <p:cTn id="38" fill="hold">
                            <p:stCondLst>
                              <p:cond delay="500"/>
                            </p:stCondLst>
                            <p:childTnLst>
                              <p:par>
                                <p:cTn id="39" presetID="22" presetClass="entr" presetSubtype="4" fill="hold" grpId="0" nodeType="after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wipe(down)">
                                      <p:cBhvr>
                                        <p:cTn id="4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513C2FE1-16F5-48FE-834B-A76C2115C35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4692720"/>
            <a:ext cx="12192000" cy="2146984"/>
          </a:xfrm>
          <a:prstGeom prst="rect">
            <a:avLst/>
          </a:prstGeom>
        </p:spPr>
      </p:pic>
      <p:pic>
        <p:nvPicPr>
          <p:cNvPr id="10" name="图片 9">
            <a:extLst>
              <a:ext uri="{FF2B5EF4-FFF2-40B4-BE49-F238E27FC236}">
                <a16:creationId xmlns="" xmlns:a16="http://schemas.microsoft.com/office/drawing/2014/main" id="{A6B5EDF0-281A-45A7-8401-47EC0DC41D0B}"/>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66626" y="69859"/>
            <a:ext cx="3278370" cy="3492477"/>
          </a:xfrm>
          <a:prstGeom prst="rect">
            <a:avLst/>
          </a:prstGeom>
        </p:spPr>
      </p:pic>
      <p:graphicFrame>
        <p:nvGraphicFramePr>
          <p:cNvPr id="11" name="图表 10">
            <a:extLst>
              <a:ext uri="{FF2B5EF4-FFF2-40B4-BE49-F238E27FC236}">
                <a16:creationId xmlns="" xmlns:a16="http://schemas.microsoft.com/office/drawing/2014/main" id="{6F128246-C744-402A-8169-90D7F983B7FC}"/>
              </a:ext>
            </a:extLst>
          </p:cNvPr>
          <p:cNvGraphicFramePr/>
          <p:nvPr>
            <p:extLst>
              <p:ext uri="{D42A27DB-BD31-4B8C-83A1-F6EECF244321}">
                <p14:modId xmlns:p14="http://schemas.microsoft.com/office/powerpoint/2010/main" val="783186451"/>
              </p:ext>
            </p:extLst>
          </p:nvPr>
        </p:nvGraphicFramePr>
        <p:xfrm>
          <a:off x="3011744" y="801886"/>
          <a:ext cx="7895839" cy="3245596"/>
        </p:xfrm>
        <a:graphic>
          <a:graphicData uri="http://schemas.openxmlformats.org/drawingml/2006/chart">
            <c:chart xmlns:c="http://schemas.openxmlformats.org/drawingml/2006/chart" xmlns:r="http://schemas.openxmlformats.org/officeDocument/2006/relationships" r:id="rId5"/>
          </a:graphicData>
        </a:graphic>
      </p:graphicFrame>
      <p:sp>
        <p:nvSpPr>
          <p:cNvPr id="14" name="矩形 13">
            <a:extLst>
              <a:ext uri="{FF2B5EF4-FFF2-40B4-BE49-F238E27FC236}">
                <a16:creationId xmlns="" xmlns:a16="http://schemas.microsoft.com/office/drawing/2014/main" id="{45A6AF58-070B-4FD3-96DF-5D08FA26A1F2}"/>
              </a:ext>
            </a:extLst>
          </p:cNvPr>
          <p:cNvSpPr/>
          <p:nvPr/>
        </p:nvSpPr>
        <p:spPr>
          <a:xfrm>
            <a:off x="2961932" y="4207574"/>
            <a:ext cx="7945651" cy="659924"/>
          </a:xfrm>
          <a:prstGeom prst="rect">
            <a:avLst/>
          </a:prstGeom>
        </p:spPr>
        <p:txBody>
          <a:bodyPr wrap="square">
            <a:spAutoFit/>
          </a:bodyPr>
          <a:lstStyle/>
          <a:p>
            <a:pPr>
              <a:lnSpc>
                <a:spcPct val="120000"/>
              </a:lnSpc>
            </a:pPr>
            <a:r>
              <a:rPr lang="zh-CN" altLang="en-US" sz="1600" b="1" dirty="0">
                <a:solidFill>
                  <a:srgbClr val="E5BE4D"/>
                </a:solidFill>
                <a:latin typeface="方正隶变_GBK" panose="03000509000000000000" pitchFamily="65" charset="-122"/>
                <a:ea typeface="方正隶变_GBK" panose="03000509000000000000" pitchFamily="65" charset="-122"/>
              </a:rPr>
              <a:t>    中秋节，又称月夕、秋节、仲秋节、八月节、八月会、追月节、玩月节、拜月节、女儿节或团圆节，是流行于中国众多民族与汉字文化圈</a:t>
            </a:r>
          </a:p>
        </p:txBody>
      </p:sp>
    </p:spTree>
    <p:extLst>
      <p:ext uri="{BB962C8B-B14F-4D97-AF65-F5344CB8AC3E}">
        <p14:creationId xmlns:p14="http://schemas.microsoft.com/office/powerpoint/2010/main" val="271426568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75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anim calcmode="lin" valueType="num">
                                      <p:cBhvr>
                                        <p:cTn id="8" dur="2000" fill="hold"/>
                                        <p:tgtEl>
                                          <p:spTgt spid="9"/>
                                        </p:tgtEl>
                                        <p:attrNameLst>
                                          <p:attrName>ppt_x</p:attrName>
                                        </p:attrNameLst>
                                      </p:cBhvr>
                                      <p:tavLst>
                                        <p:tav tm="0">
                                          <p:val>
                                            <p:strVal val="#ppt_x"/>
                                          </p:val>
                                        </p:tav>
                                        <p:tav tm="100000">
                                          <p:val>
                                            <p:strVal val="#ppt_x"/>
                                          </p:val>
                                        </p:tav>
                                      </p:tavLst>
                                    </p:anim>
                                    <p:anim calcmode="lin" valueType="num">
                                      <p:cBhvr>
                                        <p:cTn id="9" dur="2000" fill="hold"/>
                                        <p:tgtEl>
                                          <p:spTgt spid="9"/>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125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2000"/>
                                        <p:tgtEl>
                                          <p:spTgt spid="10"/>
                                        </p:tgtEl>
                                      </p:cBhvr>
                                    </p:animEffect>
                                    <p:anim calcmode="lin" valueType="num">
                                      <p:cBhvr>
                                        <p:cTn id="13" dur="2000" fill="hold"/>
                                        <p:tgtEl>
                                          <p:spTgt spid="10"/>
                                        </p:tgtEl>
                                        <p:attrNameLst>
                                          <p:attrName>ppt_x</p:attrName>
                                        </p:attrNameLst>
                                      </p:cBhvr>
                                      <p:tavLst>
                                        <p:tav tm="0">
                                          <p:val>
                                            <p:strVal val="#ppt_x"/>
                                          </p:val>
                                        </p:tav>
                                        <p:tav tm="100000">
                                          <p:val>
                                            <p:strVal val="#ppt_x"/>
                                          </p:val>
                                        </p:tav>
                                      </p:tavLst>
                                    </p:anim>
                                    <p:anim calcmode="lin" valueType="num">
                                      <p:cBhvr>
                                        <p:cTn id="14" dur="2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left)">
                                      <p:cBhvr>
                                        <p:cTn id="2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 xmlns:a16="http://schemas.microsoft.com/office/drawing/2014/main" id="{53704C20-5F2E-43A2-BF7B-AE0DB3DAB56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263974" y="0"/>
            <a:ext cx="4108961" cy="2647427"/>
          </a:xfrm>
          <a:prstGeom prst="rect">
            <a:avLst/>
          </a:prstGeom>
        </p:spPr>
      </p:pic>
      <p:grpSp>
        <p:nvGrpSpPr>
          <p:cNvPr id="3" name="组合 2"/>
          <p:cNvGrpSpPr/>
          <p:nvPr/>
        </p:nvGrpSpPr>
        <p:grpSpPr>
          <a:xfrm>
            <a:off x="472367" y="2560807"/>
            <a:ext cx="5118608" cy="2218533"/>
            <a:chOff x="646539" y="2513457"/>
            <a:chExt cx="5118608" cy="2218533"/>
          </a:xfrm>
        </p:grpSpPr>
        <p:sp>
          <p:nvSpPr>
            <p:cNvPr id="5" name="文本框 4"/>
            <p:cNvSpPr txBox="1"/>
            <p:nvPr/>
          </p:nvSpPr>
          <p:spPr>
            <a:xfrm>
              <a:off x="646539" y="2513457"/>
              <a:ext cx="4500444" cy="1015663"/>
            </a:xfrm>
            <a:prstGeom prst="rect">
              <a:avLst/>
            </a:prstGeom>
            <a:noFill/>
          </p:spPr>
          <p:txBody>
            <a:bodyPr vert="horz" wrap="square" rtlCol="0">
              <a:spAutoFit/>
            </a:bodyPr>
            <a:lstStyle/>
            <a:p>
              <a:pPr algn="ctr"/>
              <a:r>
                <a:rPr lang="zh-CN" altLang="en-US" sz="6000" b="1" spc="600" dirty="0">
                  <a:solidFill>
                    <a:srgbClr val="E5BE4D"/>
                  </a:solidFill>
                  <a:latin typeface="微软雅黑" panose="020B0503020204020204" pitchFamily="34" charset="-122"/>
                  <a:ea typeface="微软雅黑" panose="020B0503020204020204" pitchFamily="34" charset="-122"/>
                </a:rPr>
                <a:t>吃月餅</a:t>
              </a:r>
            </a:p>
          </p:txBody>
        </p:sp>
        <p:sp>
          <p:nvSpPr>
            <p:cNvPr id="6" name="矩形 5"/>
            <p:cNvSpPr/>
            <p:nvPr/>
          </p:nvSpPr>
          <p:spPr>
            <a:xfrm>
              <a:off x="880132" y="3594434"/>
              <a:ext cx="4885015" cy="1137556"/>
            </a:xfrm>
            <a:prstGeom prst="rect">
              <a:avLst/>
            </a:prstGeom>
          </p:spPr>
          <p:txBody>
            <a:bodyPr wrap="square">
              <a:spAutoFit/>
            </a:bodyPr>
            <a:lstStyle/>
            <a:p>
              <a:pPr>
                <a:lnSpc>
                  <a:spcPct val="150000"/>
                </a:lnSpc>
              </a:pPr>
              <a:r>
                <a:rPr lang="zh-CN" altLang="en-US" sz="2400" b="1" dirty="0">
                  <a:solidFill>
                    <a:srgbClr val="E5BE4D"/>
                  </a:solidFill>
                  <a:latin typeface="方正隶变_GBK" panose="03000509000000000000" pitchFamily="65" charset="-122"/>
                  <a:ea typeface="方正隶变_GBK" panose="03000509000000000000" pitchFamily="65" charset="-122"/>
                </a:rPr>
                <a:t>中秋节赏月赏月和吃月饼是中国各地过中秋节的必备习俗。</a:t>
              </a:r>
            </a:p>
          </p:txBody>
        </p:sp>
      </p:grpSp>
      <p:pic>
        <p:nvPicPr>
          <p:cNvPr id="8" name="图片 7" descr="图片包含 人员, 蛋糕, 室内, 餐桌&#10;&#10;已生成极高可信度的说明">
            <a:extLst>
              <a:ext uri="{FF2B5EF4-FFF2-40B4-BE49-F238E27FC236}">
                <a16:creationId xmlns="" xmlns:a16="http://schemas.microsoft.com/office/drawing/2014/main" id="{79E0D83D-F2BB-4056-A5B1-BD7E36403E2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59733" y="984381"/>
            <a:ext cx="7132267" cy="4386344"/>
          </a:xfrm>
          <a:prstGeom prst="rect">
            <a:avLst/>
          </a:prstGeom>
        </p:spPr>
      </p:pic>
      <p:pic>
        <p:nvPicPr>
          <p:cNvPr id="9" name="图片 8">
            <a:extLst>
              <a:ext uri="{FF2B5EF4-FFF2-40B4-BE49-F238E27FC236}">
                <a16:creationId xmlns="" xmlns:a16="http://schemas.microsoft.com/office/drawing/2014/main" id="{05996EA2-E3CF-4923-AC16-1E2DB396B504}"/>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0" y="4692720"/>
            <a:ext cx="12192000" cy="2146984"/>
          </a:xfrm>
          <a:prstGeom prst="rect">
            <a:avLst/>
          </a:prstGeom>
        </p:spPr>
      </p:pic>
    </p:spTree>
    <p:extLst>
      <p:ext uri="{BB962C8B-B14F-4D97-AF65-F5344CB8AC3E}">
        <p14:creationId xmlns:p14="http://schemas.microsoft.com/office/powerpoint/2010/main" val="281457262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75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4000"/>
                                        <p:tgtEl>
                                          <p:spTgt spid="9"/>
                                        </p:tgtEl>
                                      </p:cBhvr>
                                    </p:animEffect>
                                    <p:anim calcmode="lin" valueType="num">
                                      <p:cBhvr>
                                        <p:cTn id="13" dur="4000" fill="hold"/>
                                        <p:tgtEl>
                                          <p:spTgt spid="9"/>
                                        </p:tgtEl>
                                        <p:attrNameLst>
                                          <p:attrName>ppt_x</p:attrName>
                                        </p:attrNameLst>
                                      </p:cBhvr>
                                      <p:tavLst>
                                        <p:tav tm="0">
                                          <p:val>
                                            <p:strVal val="#ppt_x"/>
                                          </p:val>
                                        </p:tav>
                                        <p:tav tm="100000">
                                          <p:val>
                                            <p:strVal val="#ppt_x"/>
                                          </p:val>
                                        </p:tav>
                                      </p:tavLst>
                                    </p:anim>
                                    <p:anim calcmode="lin" valueType="num">
                                      <p:cBhvr>
                                        <p:cTn id="14" dur="4000" fill="hold"/>
                                        <p:tgtEl>
                                          <p:spTgt spid="9"/>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200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4000"/>
                                        <p:tgtEl>
                                          <p:spTgt spid="10"/>
                                        </p:tgtEl>
                                      </p:cBhvr>
                                    </p:animEffect>
                                    <p:anim calcmode="lin" valueType="num">
                                      <p:cBhvr>
                                        <p:cTn id="18" dur="4000" fill="hold"/>
                                        <p:tgtEl>
                                          <p:spTgt spid="10"/>
                                        </p:tgtEl>
                                        <p:attrNameLst>
                                          <p:attrName>ppt_x</p:attrName>
                                        </p:attrNameLst>
                                      </p:cBhvr>
                                      <p:tavLst>
                                        <p:tav tm="0">
                                          <p:val>
                                            <p:strVal val="#ppt_x"/>
                                          </p:val>
                                        </p:tav>
                                        <p:tav tm="100000">
                                          <p:val>
                                            <p:strVal val="#ppt_x"/>
                                          </p:val>
                                        </p:tav>
                                      </p:tavLst>
                                    </p:anim>
                                    <p:anim calcmode="lin" valueType="num">
                                      <p:cBhvr>
                                        <p:cTn id="19" dur="4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1000"/>
                                        <p:tgtEl>
                                          <p:spTgt spid="8"/>
                                        </p:tgtEl>
                                      </p:cBhvr>
                                    </p:animEffect>
                                    <p:anim calcmode="lin" valueType="num">
                                      <p:cBhvr>
                                        <p:cTn id="25" dur="1000" fill="hold"/>
                                        <p:tgtEl>
                                          <p:spTgt spid="8"/>
                                        </p:tgtEl>
                                        <p:attrNameLst>
                                          <p:attrName>ppt_x</p:attrName>
                                        </p:attrNameLst>
                                      </p:cBhvr>
                                      <p:tavLst>
                                        <p:tav tm="0">
                                          <p:val>
                                            <p:strVal val="#ppt_x"/>
                                          </p:val>
                                        </p:tav>
                                        <p:tav tm="100000">
                                          <p:val>
                                            <p:strVal val="#ppt_x"/>
                                          </p:val>
                                        </p:tav>
                                      </p:tavLst>
                                    </p:anim>
                                    <p:anim calcmode="lin" valueType="num">
                                      <p:cBhvr>
                                        <p:cTn id="2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5161389" y="2483020"/>
            <a:ext cx="5431572" cy="2215992"/>
            <a:chOff x="1618089" y="2644086"/>
            <a:chExt cx="5431572" cy="2215992"/>
          </a:xfrm>
        </p:grpSpPr>
        <p:sp>
          <p:nvSpPr>
            <p:cNvPr id="6" name="文本框 5"/>
            <p:cNvSpPr txBox="1"/>
            <p:nvPr/>
          </p:nvSpPr>
          <p:spPr>
            <a:xfrm>
              <a:off x="1618089" y="2644086"/>
              <a:ext cx="4500444" cy="1015663"/>
            </a:xfrm>
            <a:prstGeom prst="rect">
              <a:avLst/>
            </a:prstGeom>
            <a:noFill/>
          </p:spPr>
          <p:txBody>
            <a:bodyPr vert="horz" wrap="square" rtlCol="0">
              <a:spAutoFit/>
            </a:bodyPr>
            <a:lstStyle/>
            <a:p>
              <a:pPr algn="ctr"/>
              <a:r>
                <a:rPr lang="zh-CN" altLang="en-US" sz="6000" b="1" spc="600" dirty="0">
                  <a:solidFill>
                    <a:srgbClr val="E5BE4D"/>
                  </a:solidFill>
                  <a:latin typeface="微软雅黑" panose="020B0503020204020204" pitchFamily="34" charset="-122"/>
                  <a:ea typeface="微软雅黑" panose="020B0503020204020204" pitchFamily="34" charset="-122"/>
                </a:rPr>
                <a:t>賞月拜月</a:t>
              </a:r>
            </a:p>
          </p:txBody>
        </p:sp>
        <p:sp>
          <p:nvSpPr>
            <p:cNvPr id="7" name="矩形 6"/>
            <p:cNvSpPr/>
            <p:nvPr/>
          </p:nvSpPr>
          <p:spPr>
            <a:xfrm>
              <a:off x="2164646" y="3659749"/>
              <a:ext cx="4885015" cy="1200329"/>
            </a:xfrm>
            <a:prstGeom prst="rect">
              <a:avLst/>
            </a:prstGeom>
          </p:spPr>
          <p:txBody>
            <a:bodyPr wrap="square">
              <a:spAutoFit/>
            </a:bodyPr>
            <a:lstStyle/>
            <a:p>
              <a:pPr>
                <a:lnSpc>
                  <a:spcPct val="150000"/>
                </a:lnSpc>
              </a:pPr>
              <a:r>
                <a:rPr lang="zh-CN" altLang="en-US" sz="2400" b="1" dirty="0">
                  <a:solidFill>
                    <a:srgbClr val="E5BE4D"/>
                  </a:solidFill>
                  <a:latin typeface="微软雅黑" panose="020B0503020204020204" pitchFamily="34" charset="-122"/>
                  <a:ea typeface="微软雅黑" panose="020B0503020204020204" pitchFamily="34" charset="-122"/>
                </a:rPr>
                <a:t>中秋赏月的风俗在唐代十分流行，许多诗人的名篇中都有咏月的诗句。</a:t>
              </a:r>
            </a:p>
          </p:txBody>
        </p:sp>
      </p:grpSp>
      <p:pic>
        <p:nvPicPr>
          <p:cNvPr id="8" name="图片 7">
            <a:extLst>
              <a:ext uri="{FF2B5EF4-FFF2-40B4-BE49-F238E27FC236}">
                <a16:creationId xmlns="" xmlns:a16="http://schemas.microsoft.com/office/drawing/2014/main" id="{08859477-55D2-4E2B-9A0D-681EC4D5B13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49593" y="511220"/>
            <a:ext cx="5270246" cy="5270246"/>
          </a:xfrm>
          <a:prstGeom prst="rect">
            <a:avLst/>
          </a:prstGeom>
        </p:spPr>
      </p:pic>
      <p:pic>
        <p:nvPicPr>
          <p:cNvPr id="9" name="图片 8">
            <a:extLst>
              <a:ext uri="{FF2B5EF4-FFF2-40B4-BE49-F238E27FC236}">
                <a16:creationId xmlns="" xmlns:a16="http://schemas.microsoft.com/office/drawing/2014/main" id="{70665E24-ECDE-46DB-8CD0-571C9DD23C9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4692720"/>
            <a:ext cx="12192000" cy="2146984"/>
          </a:xfrm>
          <a:prstGeom prst="rect">
            <a:avLst/>
          </a:prstGeom>
        </p:spPr>
      </p:pic>
      <p:pic>
        <p:nvPicPr>
          <p:cNvPr id="10" name="图片 9">
            <a:extLst>
              <a:ext uri="{FF2B5EF4-FFF2-40B4-BE49-F238E27FC236}">
                <a16:creationId xmlns="" xmlns:a16="http://schemas.microsoft.com/office/drawing/2014/main" id="{CC4711BA-31DB-43FA-A03E-4C14A2A5B523}"/>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829545" y="10753"/>
            <a:ext cx="4108961" cy="2647427"/>
          </a:xfrm>
          <a:prstGeom prst="rect">
            <a:avLst/>
          </a:prstGeom>
        </p:spPr>
      </p:pic>
    </p:spTree>
    <p:extLst>
      <p:ext uri="{BB962C8B-B14F-4D97-AF65-F5344CB8AC3E}">
        <p14:creationId xmlns:p14="http://schemas.microsoft.com/office/powerpoint/2010/main" val="413235968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par>
                                <p:cTn id="8" presetID="42" presetClass="entr" presetSubtype="0" fill="hold" nodeType="withEffect">
                                  <p:stCondLst>
                                    <p:cond delay="75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4000"/>
                                        <p:tgtEl>
                                          <p:spTgt spid="9"/>
                                        </p:tgtEl>
                                      </p:cBhvr>
                                    </p:animEffect>
                                    <p:anim calcmode="lin" valueType="num">
                                      <p:cBhvr>
                                        <p:cTn id="11" dur="4000" fill="hold"/>
                                        <p:tgtEl>
                                          <p:spTgt spid="9"/>
                                        </p:tgtEl>
                                        <p:attrNameLst>
                                          <p:attrName>ppt_x</p:attrName>
                                        </p:attrNameLst>
                                      </p:cBhvr>
                                      <p:tavLst>
                                        <p:tav tm="0">
                                          <p:val>
                                            <p:strVal val="#ppt_x"/>
                                          </p:val>
                                        </p:tav>
                                        <p:tav tm="100000">
                                          <p:val>
                                            <p:strVal val="#ppt_x"/>
                                          </p:val>
                                        </p:tav>
                                      </p:tavLst>
                                    </p:anim>
                                    <p:anim calcmode="lin" valueType="num">
                                      <p:cBhvr>
                                        <p:cTn id="12" dur="4000" fill="hold"/>
                                        <p:tgtEl>
                                          <p:spTgt spid="9"/>
                                        </p:tgtEl>
                                        <p:attrNameLst>
                                          <p:attrName>ppt_y</p:attrName>
                                        </p:attrNameLst>
                                      </p:cBhvr>
                                      <p:tavLst>
                                        <p:tav tm="0">
                                          <p:val>
                                            <p:strVal val="#ppt_y+.1"/>
                                          </p:val>
                                        </p:tav>
                                        <p:tav tm="100000">
                                          <p:val>
                                            <p:strVal val="#ppt_y"/>
                                          </p:val>
                                        </p:tav>
                                      </p:tavLst>
                                    </p:anim>
                                  </p:childTnLst>
                                </p:cTn>
                              </p:par>
                              <p:par>
                                <p:cTn id="13" presetID="47" presetClass="entr" presetSubtype="0" fill="hold" nodeType="withEffect">
                                  <p:stCondLst>
                                    <p:cond delay="200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4000"/>
                                        <p:tgtEl>
                                          <p:spTgt spid="10"/>
                                        </p:tgtEl>
                                      </p:cBhvr>
                                    </p:animEffect>
                                    <p:anim calcmode="lin" valueType="num">
                                      <p:cBhvr>
                                        <p:cTn id="16" dur="4000" fill="hold"/>
                                        <p:tgtEl>
                                          <p:spTgt spid="10"/>
                                        </p:tgtEl>
                                        <p:attrNameLst>
                                          <p:attrName>ppt_x</p:attrName>
                                        </p:attrNameLst>
                                      </p:cBhvr>
                                      <p:tavLst>
                                        <p:tav tm="0">
                                          <p:val>
                                            <p:strVal val="#ppt_x"/>
                                          </p:val>
                                        </p:tav>
                                        <p:tav tm="100000">
                                          <p:val>
                                            <p:strVal val="#ppt_x"/>
                                          </p:val>
                                        </p:tav>
                                      </p:tavLst>
                                    </p:anim>
                                    <p:anim calcmode="lin" valueType="num">
                                      <p:cBhvr>
                                        <p:cTn id="17" dur="4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70665E24-ECDE-46DB-8CD0-571C9DD23C9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4692720"/>
            <a:ext cx="12192000" cy="2146984"/>
          </a:xfrm>
          <a:prstGeom prst="rect">
            <a:avLst/>
          </a:prstGeom>
        </p:spPr>
      </p:pic>
      <p:pic>
        <p:nvPicPr>
          <p:cNvPr id="10" name="图片 9">
            <a:extLst>
              <a:ext uri="{FF2B5EF4-FFF2-40B4-BE49-F238E27FC236}">
                <a16:creationId xmlns="" xmlns:a16="http://schemas.microsoft.com/office/drawing/2014/main" id="{CC4711BA-31DB-43FA-A03E-4C14A2A5B52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829545" y="10753"/>
            <a:ext cx="4108961" cy="2647427"/>
          </a:xfrm>
          <a:prstGeom prst="rect">
            <a:avLst/>
          </a:prstGeom>
        </p:spPr>
      </p:pic>
      <p:cxnSp>
        <p:nvCxnSpPr>
          <p:cNvPr id="11" name="Straight Connector 3">
            <a:extLst>
              <a:ext uri="{FF2B5EF4-FFF2-40B4-BE49-F238E27FC236}">
                <a16:creationId xmlns="" xmlns:a16="http://schemas.microsoft.com/office/drawing/2014/main" id="{D2A313A1-DC72-44BE-9145-59ED00498049}"/>
              </a:ext>
            </a:extLst>
          </p:cNvPr>
          <p:cNvCxnSpPr/>
          <p:nvPr/>
        </p:nvCxnSpPr>
        <p:spPr>
          <a:xfrm>
            <a:off x="5194923" y="2844538"/>
            <a:ext cx="4319463" cy="0"/>
          </a:xfrm>
          <a:prstGeom prst="line">
            <a:avLst/>
          </a:prstGeom>
          <a:ln>
            <a:solidFill>
              <a:srgbClr val="95A5A6"/>
            </a:solidFill>
            <a:prstDash val="dash"/>
            <a:tailEnd type="diamond"/>
          </a:ln>
        </p:spPr>
        <p:style>
          <a:lnRef idx="1">
            <a:schemeClr val="accent1"/>
          </a:lnRef>
          <a:fillRef idx="0">
            <a:schemeClr val="accent1"/>
          </a:fillRef>
          <a:effectRef idx="0">
            <a:schemeClr val="accent1"/>
          </a:effectRef>
          <a:fontRef idx="minor">
            <a:schemeClr val="tx1"/>
          </a:fontRef>
        </p:style>
      </p:cxnSp>
      <p:sp>
        <p:nvSpPr>
          <p:cNvPr id="12" name="TextBox 4">
            <a:extLst>
              <a:ext uri="{FF2B5EF4-FFF2-40B4-BE49-F238E27FC236}">
                <a16:creationId xmlns="" xmlns:a16="http://schemas.microsoft.com/office/drawing/2014/main" id="{9111CC12-7167-4058-B943-BFF2A4B84F56}"/>
              </a:ext>
            </a:extLst>
          </p:cNvPr>
          <p:cNvSpPr txBox="1"/>
          <p:nvPr/>
        </p:nvSpPr>
        <p:spPr>
          <a:xfrm>
            <a:off x="6139916" y="1950568"/>
            <a:ext cx="1042273" cy="646331"/>
          </a:xfrm>
          <a:prstGeom prst="rect">
            <a:avLst/>
          </a:prstGeom>
          <a:noFill/>
        </p:spPr>
        <p:txBody>
          <a:bodyPr wrap="none" rtlCol="0">
            <a:spAutoFit/>
          </a:bodyPr>
          <a:lstStyle/>
          <a:p>
            <a:r>
              <a:rPr lang="en-US" sz="3600">
                <a:solidFill>
                  <a:schemeClr val="accent4"/>
                </a:solidFill>
                <a:latin typeface="Roboto" panose="02000000000000000000" pitchFamily="2" charset="0"/>
                <a:ea typeface="Roboto" panose="02000000000000000000" pitchFamily="2" charset="0"/>
              </a:rPr>
              <a:t>95%</a:t>
            </a:r>
          </a:p>
        </p:txBody>
      </p:sp>
      <p:sp>
        <p:nvSpPr>
          <p:cNvPr id="13" name="Oval 17">
            <a:extLst>
              <a:ext uri="{FF2B5EF4-FFF2-40B4-BE49-F238E27FC236}">
                <a16:creationId xmlns="" xmlns:a16="http://schemas.microsoft.com/office/drawing/2014/main" id="{09F7712D-C769-48BF-AC14-61A03068F68E}"/>
              </a:ext>
            </a:extLst>
          </p:cNvPr>
          <p:cNvSpPr/>
          <p:nvPr/>
        </p:nvSpPr>
        <p:spPr>
          <a:xfrm>
            <a:off x="7492125" y="2064271"/>
            <a:ext cx="404037" cy="404037"/>
          </a:xfrm>
          <a:prstGeom prst="ellipse">
            <a:avLst/>
          </a:prstGeom>
          <a:noFill/>
          <a:ln w="3175">
            <a:solidFill>
              <a:schemeClr val="accent4"/>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solidFill>
                  <a:schemeClr val="tx1">
                    <a:lumMod val="65000"/>
                    <a:lumOff val="35000"/>
                  </a:schemeClr>
                </a:solidFill>
                <a:latin typeface="FontAwesome" pitchFamily="2" charset="0"/>
              </a:rPr>
              <a:t></a:t>
            </a:r>
            <a:endParaRPr lang="en-US" sz="1200">
              <a:solidFill>
                <a:schemeClr val="tx1">
                  <a:lumMod val="65000"/>
                  <a:lumOff val="35000"/>
                </a:schemeClr>
              </a:solidFill>
            </a:endParaRPr>
          </a:p>
        </p:txBody>
      </p:sp>
      <p:sp>
        <p:nvSpPr>
          <p:cNvPr id="14" name="Oval 20">
            <a:extLst>
              <a:ext uri="{FF2B5EF4-FFF2-40B4-BE49-F238E27FC236}">
                <a16:creationId xmlns="" xmlns:a16="http://schemas.microsoft.com/office/drawing/2014/main" id="{B7996BB0-6CFE-4134-A293-E299C5025219}"/>
              </a:ext>
            </a:extLst>
          </p:cNvPr>
          <p:cNvSpPr/>
          <p:nvPr/>
        </p:nvSpPr>
        <p:spPr>
          <a:xfrm>
            <a:off x="8042278" y="2064271"/>
            <a:ext cx="404037" cy="404037"/>
          </a:xfrm>
          <a:prstGeom prst="ellipse">
            <a:avLst/>
          </a:prstGeom>
          <a:noFill/>
          <a:ln w="3175">
            <a:solidFill>
              <a:schemeClr val="accent4"/>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solidFill>
                  <a:schemeClr val="tx1">
                    <a:lumMod val="65000"/>
                    <a:lumOff val="35000"/>
                  </a:schemeClr>
                </a:solidFill>
                <a:latin typeface="FontAwesome" pitchFamily="2" charset="0"/>
              </a:rPr>
              <a:t></a:t>
            </a:r>
            <a:endParaRPr lang="en-US" sz="1200">
              <a:solidFill>
                <a:schemeClr val="tx1">
                  <a:lumMod val="65000"/>
                  <a:lumOff val="35000"/>
                </a:schemeClr>
              </a:solidFill>
            </a:endParaRPr>
          </a:p>
        </p:txBody>
      </p:sp>
      <p:sp>
        <p:nvSpPr>
          <p:cNvPr id="15" name="Oval 21">
            <a:extLst>
              <a:ext uri="{FF2B5EF4-FFF2-40B4-BE49-F238E27FC236}">
                <a16:creationId xmlns="" xmlns:a16="http://schemas.microsoft.com/office/drawing/2014/main" id="{FC16792E-A143-42DC-B484-A936F95AA4B2}"/>
              </a:ext>
            </a:extLst>
          </p:cNvPr>
          <p:cNvSpPr/>
          <p:nvPr/>
        </p:nvSpPr>
        <p:spPr>
          <a:xfrm>
            <a:off x="8592431" y="2064271"/>
            <a:ext cx="404037" cy="404037"/>
          </a:xfrm>
          <a:prstGeom prst="ellipse">
            <a:avLst/>
          </a:prstGeom>
          <a:noFill/>
          <a:ln w="3175">
            <a:solidFill>
              <a:schemeClr val="accent4"/>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solidFill>
                  <a:schemeClr val="tx1">
                    <a:lumMod val="65000"/>
                    <a:lumOff val="35000"/>
                  </a:schemeClr>
                </a:solidFill>
                <a:latin typeface="FontAwesome" pitchFamily="2" charset="0"/>
              </a:rPr>
              <a:t></a:t>
            </a:r>
            <a:endParaRPr lang="en-US" sz="1200">
              <a:solidFill>
                <a:schemeClr val="tx1">
                  <a:lumMod val="65000"/>
                  <a:lumOff val="35000"/>
                </a:schemeClr>
              </a:solidFill>
            </a:endParaRPr>
          </a:p>
        </p:txBody>
      </p:sp>
      <p:sp>
        <p:nvSpPr>
          <p:cNvPr id="16" name="Oval 22">
            <a:extLst>
              <a:ext uri="{FF2B5EF4-FFF2-40B4-BE49-F238E27FC236}">
                <a16:creationId xmlns="" xmlns:a16="http://schemas.microsoft.com/office/drawing/2014/main" id="{3F7C8D6D-14D3-4E2F-8A01-8C558D89451A}"/>
              </a:ext>
            </a:extLst>
          </p:cNvPr>
          <p:cNvSpPr/>
          <p:nvPr/>
        </p:nvSpPr>
        <p:spPr>
          <a:xfrm>
            <a:off x="9142584" y="2039074"/>
            <a:ext cx="454430" cy="454430"/>
          </a:xfrm>
          <a:prstGeom prst="ellipse">
            <a:avLst/>
          </a:prstGeom>
          <a:solidFill>
            <a:schemeClr val="accent4"/>
          </a:solidFill>
          <a:ln>
            <a:solidFill>
              <a:schemeClr val="accent4"/>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solidFill>
                  <a:schemeClr val="bg1"/>
                </a:solidFill>
                <a:latin typeface="FontAwesome" pitchFamily="2" charset="0"/>
              </a:rPr>
              <a:t></a:t>
            </a:r>
            <a:endParaRPr lang="en-US" sz="1200">
              <a:solidFill>
                <a:schemeClr val="bg1"/>
              </a:solidFill>
            </a:endParaRPr>
          </a:p>
        </p:txBody>
      </p:sp>
      <p:pic>
        <p:nvPicPr>
          <p:cNvPr id="17" name="图片占位符 10">
            <a:extLst>
              <a:ext uri="{FF2B5EF4-FFF2-40B4-BE49-F238E27FC236}">
                <a16:creationId xmlns="" xmlns:a16="http://schemas.microsoft.com/office/drawing/2014/main" id="{019BAA60-774C-4E81-8CD9-C05152390DC4}"/>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rot="21192118">
            <a:off x="1402266" y="3442644"/>
            <a:ext cx="1847088" cy="1847088"/>
          </a:xfrm>
          <a:prstGeom prst="rect">
            <a:avLst/>
          </a:prstGeom>
        </p:spPr>
      </p:pic>
      <p:pic>
        <p:nvPicPr>
          <p:cNvPr id="18" name="图片占位符 8">
            <a:extLst>
              <a:ext uri="{FF2B5EF4-FFF2-40B4-BE49-F238E27FC236}">
                <a16:creationId xmlns="" xmlns:a16="http://schemas.microsoft.com/office/drawing/2014/main" id="{689C350D-875D-434C-9D72-A09D4CAF2E74}"/>
              </a:ext>
            </a:extLst>
          </p:cNvPr>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rot="19528099">
            <a:off x="1302616" y="1487287"/>
            <a:ext cx="2414016" cy="2414016"/>
          </a:xfrm>
          <a:prstGeom prst="rect">
            <a:avLst/>
          </a:prstGeom>
        </p:spPr>
      </p:pic>
      <p:pic>
        <p:nvPicPr>
          <p:cNvPr id="19" name="图片占位符 11">
            <a:extLst>
              <a:ext uri="{FF2B5EF4-FFF2-40B4-BE49-F238E27FC236}">
                <a16:creationId xmlns="" xmlns:a16="http://schemas.microsoft.com/office/drawing/2014/main" id="{011D5A0D-B3FB-47C5-9DE4-EE20EDBDD122}"/>
              </a:ext>
            </a:extLst>
          </p:cNvPr>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rot="861685">
            <a:off x="3165442" y="1964392"/>
            <a:ext cx="1984248" cy="1984248"/>
          </a:xfrm>
          <a:prstGeom prst="rect">
            <a:avLst/>
          </a:prstGeom>
        </p:spPr>
      </p:pic>
      <p:pic>
        <p:nvPicPr>
          <p:cNvPr id="20" name="图片占位符 12">
            <a:extLst>
              <a:ext uri="{FF2B5EF4-FFF2-40B4-BE49-F238E27FC236}">
                <a16:creationId xmlns="" xmlns:a16="http://schemas.microsoft.com/office/drawing/2014/main" id="{B7326651-D3F7-4D80-BE8C-95A8CC7C4BF9}"/>
              </a:ext>
            </a:extLst>
          </p:cNvPr>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a:xfrm rot="722212">
            <a:off x="3071258" y="3551186"/>
            <a:ext cx="1261872" cy="1261872"/>
          </a:xfrm>
          <a:prstGeom prst="rect">
            <a:avLst/>
          </a:prstGeom>
        </p:spPr>
      </p:pic>
      <p:sp>
        <p:nvSpPr>
          <p:cNvPr id="21" name="Rectangle 5">
            <a:extLst>
              <a:ext uri="{FF2B5EF4-FFF2-40B4-BE49-F238E27FC236}">
                <a16:creationId xmlns="" xmlns:a16="http://schemas.microsoft.com/office/drawing/2014/main" id="{04823692-E2D0-4EED-9E15-7F00EC2A6991}"/>
              </a:ext>
            </a:extLst>
          </p:cNvPr>
          <p:cNvSpPr/>
          <p:nvPr/>
        </p:nvSpPr>
        <p:spPr>
          <a:xfrm>
            <a:off x="6238648" y="3195535"/>
            <a:ext cx="4763232" cy="1246495"/>
          </a:xfrm>
          <a:prstGeom prst="rect">
            <a:avLst/>
          </a:prstGeom>
        </p:spPr>
        <p:txBody>
          <a:bodyPr wrap="square">
            <a:spAutoFit/>
          </a:bodyPr>
          <a:lstStyle/>
          <a:p>
            <a:pPr>
              <a:lnSpc>
                <a:spcPct val="150000"/>
              </a:lnSpc>
            </a:pPr>
            <a:r>
              <a:rPr lang="zh-CN" altLang="en-US" sz="1400" b="1" dirty="0">
                <a:solidFill>
                  <a:srgbClr val="FFC000"/>
                </a:solidFill>
                <a:latin typeface="微软雅黑" panose="020B0503020204020204" pitchFamily="34" charset="-122"/>
                <a:ea typeface="微软雅黑" panose="020B0503020204020204" pitchFamily="34" charset="-122"/>
                <a:cs typeface="Times New Roman" panose="02020603050405020304" pitchFamily="18" charset="0"/>
              </a:rPr>
              <a:t>请添加文字标题</a:t>
            </a:r>
            <a:endParaRPr lang="en-US" sz="1400" dirty="0">
              <a:solidFill>
                <a:schemeClr val="bg1">
                  <a:lumMod val="65000"/>
                </a:schemeClr>
              </a:solidFill>
              <a:effectLst/>
              <a:latin typeface="Open Sans" panose="020B0606030504020204" pitchFamily="34" charset="0"/>
              <a:ea typeface="Calibri" panose="020F0502020204030204" pitchFamily="34" charset="0"/>
              <a:cs typeface="Times New Roman" panose="02020603050405020304" pitchFamily="18" charset="0"/>
            </a:endParaRPr>
          </a:p>
          <a:p>
            <a:pPr algn="just">
              <a:lnSpc>
                <a:spcPct val="150000"/>
              </a:lnSpc>
              <a:spcAft>
                <a:spcPts val="800"/>
              </a:spcAft>
            </a:pPr>
            <a:r>
              <a:rPr lang="zh-CN" altLang="en-US" sz="900" dirty="0">
                <a:solidFill>
                  <a:schemeClr val="bg1"/>
                </a:solidFill>
              </a:rPr>
              <a:t>每年农历八月十五日，是传统的中秋佳节。这时是一年秋季的中期，所以被称为中秋。在中国的农历里，一年分为四季，每季又分为孟、仲、季三个部分，因而中秋也称仲秋。八月十五的月亮比其他几个月的满月更圆，更明亮，所以又叫做“月夕”，“八月节”。此夜，人们仰望天空如玉如盘的朗朗明月，自然会期盼家人团聚。</a:t>
            </a:r>
            <a:endParaRPr lang="en-US" altLang="zh-CN" sz="900" dirty="0">
              <a:solidFill>
                <a:schemeClr val="bg1"/>
              </a:solidFill>
            </a:endParaRPr>
          </a:p>
        </p:txBody>
      </p:sp>
    </p:spTree>
    <p:extLst>
      <p:ext uri="{BB962C8B-B14F-4D97-AF65-F5344CB8AC3E}">
        <p14:creationId xmlns:p14="http://schemas.microsoft.com/office/powerpoint/2010/main" val="405552455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75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4000"/>
                                        <p:tgtEl>
                                          <p:spTgt spid="9"/>
                                        </p:tgtEl>
                                      </p:cBhvr>
                                    </p:animEffect>
                                    <p:anim calcmode="lin" valueType="num">
                                      <p:cBhvr>
                                        <p:cTn id="8" dur="4000" fill="hold"/>
                                        <p:tgtEl>
                                          <p:spTgt spid="9"/>
                                        </p:tgtEl>
                                        <p:attrNameLst>
                                          <p:attrName>ppt_x</p:attrName>
                                        </p:attrNameLst>
                                      </p:cBhvr>
                                      <p:tavLst>
                                        <p:tav tm="0">
                                          <p:val>
                                            <p:strVal val="#ppt_x"/>
                                          </p:val>
                                        </p:tav>
                                        <p:tav tm="100000">
                                          <p:val>
                                            <p:strVal val="#ppt_x"/>
                                          </p:val>
                                        </p:tav>
                                      </p:tavLst>
                                    </p:anim>
                                    <p:anim calcmode="lin" valueType="num">
                                      <p:cBhvr>
                                        <p:cTn id="9" dur="4000" fill="hold"/>
                                        <p:tgtEl>
                                          <p:spTgt spid="9"/>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200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4000"/>
                                        <p:tgtEl>
                                          <p:spTgt spid="10"/>
                                        </p:tgtEl>
                                      </p:cBhvr>
                                    </p:animEffect>
                                    <p:anim calcmode="lin" valueType="num">
                                      <p:cBhvr>
                                        <p:cTn id="13" dur="4000" fill="hold"/>
                                        <p:tgtEl>
                                          <p:spTgt spid="10"/>
                                        </p:tgtEl>
                                        <p:attrNameLst>
                                          <p:attrName>ppt_x</p:attrName>
                                        </p:attrNameLst>
                                      </p:cBhvr>
                                      <p:tavLst>
                                        <p:tav tm="0">
                                          <p:val>
                                            <p:strVal val="#ppt_x"/>
                                          </p:val>
                                        </p:tav>
                                        <p:tav tm="100000">
                                          <p:val>
                                            <p:strVal val="#ppt_x"/>
                                          </p:val>
                                        </p:tav>
                                      </p:tavLst>
                                    </p:anim>
                                    <p:anim calcmode="lin" valueType="num">
                                      <p:cBhvr>
                                        <p:cTn id="14" dur="4000" fill="hold"/>
                                        <p:tgtEl>
                                          <p:spTgt spid="10"/>
                                        </p:tgtEl>
                                        <p:attrNameLst>
                                          <p:attrName>ppt_y</p:attrName>
                                        </p:attrNameLst>
                                      </p:cBhvr>
                                      <p:tavLst>
                                        <p:tav tm="0">
                                          <p:val>
                                            <p:strVal val="#ppt_y-.1"/>
                                          </p:val>
                                        </p:tav>
                                        <p:tav tm="100000">
                                          <p:val>
                                            <p:strVal val="#ppt_y"/>
                                          </p:val>
                                        </p:tav>
                                      </p:tavLst>
                                    </p:anim>
                                  </p:childTnLst>
                                </p:cTn>
                              </p:par>
                            </p:childTnLst>
                          </p:cTn>
                        </p:par>
                        <p:par>
                          <p:cTn id="15" fill="hold">
                            <p:stCondLst>
                              <p:cond delay="6000"/>
                            </p:stCondLst>
                            <p:childTnLst>
                              <p:par>
                                <p:cTn id="16" presetID="10" presetClass="entr" presetSubtype="0"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childTnLst>
                          </p:cTn>
                        </p:par>
                        <p:par>
                          <p:cTn id="19" fill="hold">
                            <p:stCondLst>
                              <p:cond delay="6500"/>
                            </p:stCondLst>
                            <p:childTnLst>
                              <p:par>
                                <p:cTn id="20" presetID="22" presetClass="entr" presetSubtype="8"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childTnLst>
                          </p:cTn>
                        </p:par>
                        <p:par>
                          <p:cTn id="23" fill="hold">
                            <p:stCondLst>
                              <p:cond delay="7000"/>
                            </p:stCondLst>
                            <p:childTnLst>
                              <p:par>
                                <p:cTn id="24" presetID="53" presetClass="entr" presetSubtype="16"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ppt_w</p:attrName>
                                        </p:attrNameLst>
                                      </p:cBhvr>
                                      <p:tavLst>
                                        <p:tav tm="0">
                                          <p:val>
                                            <p:fltVal val="0"/>
                                          </p:val>
                                        </p:tav>
                                        <p:tav tm="100000">
                                          <p:val>
                                            <p:strVal val="#ppt_w"/>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Effect transition="in" filter="fade">
                                      <p:cBhvr>
                                        <p:cTn id="28" dur="500"/>
                                        <p:tgtEl>
                                          <p:spTgt spid="13"/>
                                        </p:tgtEl>
                                      </p:cBhvr>
                                    </p:animEffect>
                                  </p:childTnLst>
                                </p:cTn>
                              </p:par>
                            </p:childTnLst>
                          </p:cTn>
                        </p:par>
                        <p:par>
                          <p:cTn id="29" fill="hold">
                            <p:stCondLst>
                              <p:cond delay="7500"/>
                            </p:stCondLst>
                            <p:childTnLst>
                              <p:par>
                                <p:cTn id="30" presetID="53" presetClass="entr" presetSubtype="16"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p:cTn id="32" dur="500" fill="hold"/>
                                        <p:tgtEl>
                                          <p:spTgt spid="14"/>
                                        </p:tgtEl>
                                        <p:attrNameLst>
                                          <p:attrName>ppt_w</p:attrName>
                                        </p:attrNameLst>
                                      </p:cBhvr>
                                      <p:tavLst>
                                        <p:tav tm="0">
                                          <p:val>
                                            <p:fltVal val="0"/>
                                          </p:val>
                                        </p:tav>
                                        <p:tav tm="100000">
                                          <p:val>
                                            <p:strVal val="#ppt_w"/>
                                          </p:val>
                                        </p:tav>
                                      </p:tavLst>
                                    </p:anim>
                                    <p:anim calcmode="lin" valueType="num">
                                      <p:cBhvr>
                                        <p:cTn id="33" dur="500" fill="hold"/>
                                        <p:tgtEl>
                                          <p:spTgt spid="14"/>
                                        </p:tgtEl>
                                        <p:attrNameLst>
                                          <p:attrName>ppt_h</p:attrName>
                                        </p:attrNameLst>
                                      </p:cBhvr>
                                      <p:tavLst>
                                        <p:tav tm="0">
                                          <p:val>
                                            <p:fltVal val="0"/>
                                          </p:val>
                                        </p:tav>
                                        <p:tav tm="100000">
                                          <p:val>
                                            <p:strVal val="#ppt_h"/>
                                          </p:val>
                                        </p:tav>
                                      </p:tavLst>
                                    </p:anim>
                                    <p:animEffect transition="in" filter="fade">
                                      <p:cBhvr>
                                        <p:cTn id="34" dur="500"/>
                                        <p:tgtEl>
                                          <p:spTgt spid="14"/>
                                        </p:tgtEl>
                                      </p:cBhvr>
                                    </p:animEffect>
                                  </p:childTnLst>
                                </p:cTn>
                              </p:par>
                            </p:childTnLst>
                          </p:cTn>
                        </p:par>
                        <p:par>
                          <p:cTn id="35" fill="hold">
                            <p:stCondLst>
                              <p:cond delay="8000"/>
                            </p:stCondLst>
                            <p:childTnLst>
                              <p:par>
                                <p:cTn id="36" presetID="53" presetClass="entr" presetSubtype="16"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fltVal val="0"/>
                                          </p:val>
                                        </p:tav>
                                        <p:tav tm="100000">
                                          <p:val>
                                            <p:strVal val="#ppt_w"/>
                                          </p:val>
                                        </p:tav>
                                      </p:tavLst>
                                    </p:anim>
                                    <p:anim calcmode="lin" valueType="num">
                                      <p:cBhvr>
                                        <p:cTn id="39" dur="500" fill="hold"/>
                                        <p:tgtEl>
                                          <p:spTgt spid="15"/>
                                        </p:tgtEl>
                                        <p:attrNameLst>
                                          <p:attrName>ppt_h</p:attrName>
                                        </p:attrNameLst>
                                      </p:cBhvr>
                                      <p:tavLst>
                                        <p:tav tm="0">
                                          <p:val>
                                            <p:fltVal val="0"/>
                                          </p:val>
                                        </p:tav>
                                        <p:tav tm="100000">
                                          <p:val>
                                            <p:strVal val="#ppt_h"/>
                                          </p:val>
                                        </p:tav>
                                      </p:tavLst>
                                    </p:anim>
                                    <p:animEffect transition="in" filter="fade">
                                      <p:cBhvr>
                                        <p:cTn id="40" dur="500"/>
                                        <p:tgtEl>
                                          <p:spTgt spid="15"/>
                                        </p:tgtEl>
                                      </p:cBhvr>
                                    </p:animEffect>
                                  </p:childTnLst>
                                </p:cTn>
                              </p:par>
                            </p:childTnLst>
                          </p:cTn>
                        </p:par>
                        <p:par>
                          <p:cTn id="41" fill="hold">
                            <p:stCondLst>
                              <p:cond delay="8500"/>
                            </p:stCondLst>
                            <p:childTnLst>
                              <p:par>
                                <p:cTn id="42" presetID="53" presetClass="entr" presetSubtype="16" fill="hold" grpId="0" nodeType="after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p:cTn id="44" dur="500" fill="hold"/>
                                        <p:tgtEl>
                                          <p:spTgt spid="16"/>
                                        </p:tgtEl>
                                        <p:attrNameLst>
                                          <p:attrName>ppt_w</p:attrName>
                                        </p:attrNameLst>
                                      </p:cBhvr>
                                      <p:tavLst>
                                        <p:tav tm="0">
                                          <p:val>
                                            <p:fltVal val="0"/>
                                          </p:val>
                                        </p:tav>
                                        <p:tav tm="100000">
                                          <p:val>
                                            <p:strVal val="#ppt_w"/>
                                          </p:val>
                                        </p:tav>
                                      </p:tavLst>
                                    </p:anim>
                                    <p:anim calcmode="lin" valueType="num">
                                      <p:cBhvr>
                                        <p:cTn id="45" dur="500" fill="hold"/>
                                        <p:tgtEl>
                                          <p:spTgt spid="16"/>
                                        </p:tgtEl>
                                        <p:attrNameLst>
                                          <p:attrName>ppt_h</p:attrName>
                                        </p:attrNameLst>
                                      </p:cBhvr>
                                      <p:tavLst>
                                        <p:tav tm="0">
                                          <p:val>
                                            <p:fltVal val="0"/>
                                          </p:val>
                                        </p:tav>
                                        <p:tav tm="100000">
                                          <p:val>
                                            <p:strVal val="#ppt_h"/>
                                          </p:val>
                                        </p:tav>
                                      </p:tavLst>
                                    </p:anim>
                                    <p:animEffect transition="in" filter="fade">
                                      <p:cBhvr>
                                        <p:cTn id="46" dur="500"/>
                                        <p:tgtEl>
                                          <p:spTgt spid="16"/>
                                        </p:tgtEl>
                                      </p:cBhvr>
                                    </p:animEffect>
                                  </p:childTnLst>
                                </p:cTn>
                              </p:par>
                            </p:childTnLst>
                          </p:cTn>
                        </p:par>
                        <p:par>
                          <p:cTn id="47" fill="hold">
                            <p:stCondLst>
                              <p:cond delay="9000"/>
                            </p:stCondLst>
                            <p:childTnLst>
                              <p:par>
                                <p:cTn id="48" presetID="10" presetClass="entr" presetSubtype="0" fill="hold" grpId="0" nodeType="after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14" grpId="0" animBg="1"/>
      <p:bldP spid="15" grpId="0" animBg="1"/>
      <p:bldP spid="16" grpId="0" animBg="1"/>
      <p:bldP spid="2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090503"/>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337</TotalTime>
  <Words>1217</Words>
  <Application>Microsoft Office PowerPoint</Application>
  <PresentationFormat>自定义</PresentationFormat>
  <Paragraphs>86</Paragraphs>
  <Slides>15</Slides>
  <Notes>14</Notes>
  <HiddenSlides>0</HiddenSlides>
  <MMClips>0</MMClips>
  <ScaleCrop>false</ScaleCrop>
  <HeadingPairs>
    <vt:vector size="4" baseType="variant">
      <vt:variant>
        <vt:lpstr>主题</vt:lpstr>
      </vt:variant>
      <vt:variant>
        <vt:i4>2</vt:i4>
      </vt:variant>
      <vt:variant>
        <vt:lpstr>幻灯片标题</vt:lpstr>
      </vt:variant>
      <vt:variant>
        <vt:i4>15</vt:i4>
      </vt:variant>
    </vt:vector>
  </HeadingPairs>
  <TitlesOfParts>
    <vt:vector size="1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中秋节</dc:title>
  <dc:creator>第一PPT</dc:creator>
  <cp:keywords>www.1ppt.com</cp:keywords>
  <cp:lastModifiedBy>Windows User</cp:lastModifiedBy>
  <cp:revision>32</cp:revision>
  <dcterms:created xsi:type="dcterms:W3CDTF">2017-09-05T12:51:12Z</dcterms:created>
  <dcterms:modified xsi:type="dcterms:W3CDTF">2018-09-10T03:16:10Z</dcterms:modified>
</cp:coreProperties>
</file>