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60" r:id="rId3"/>
    <p:sldId id="268" r:id="rId4"/>
    <p:sldId id="269" r:id="rId5"/>
    <p:sldId id="267" r:id="rId6"/>
    <p:sldId id="262" r:id="rId7"/>
    <p:sldId id="263" r:id="rId8"/>
    <p:sldId id="274" r:id="rId9"/>
    <p:sldId id="264" r:id="rId10"/>
    <p:sldId id="265" r:id="rId11"/>
    <p:sldId id="270" r:id="rId12"/>
    <p:sldId id="275" r:id="rId13"/>
    <p:sldId id="271" r:id="rId14"/>
    <p:sldId id="272" r:id="rId15"/>
    <p:sldId id="273" r:id="rId16"/>
    <p:sldId id="276" r:id="rId17"/>
    <p:sldId id="277" r:id="rId18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2169"/>
    <a:srgbClr val="1E185B"/>
    <a:srgbClr val="2E2678"/>
    <a:srgbClr val="453799"/>
    <a:srgbClr val="1C1A51"/>
    <a:srgbClr val="523B89"/>
    <a:srgbClr val="C88230"/>
    <a:srgbClr val="FDFBA3"/>
    <a:srgbClr val="6147A3"/>
    <a:srgbClr val="342A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1B460-6384-4238-906A-61CD9D1AE93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1AB2A1-29CB-4419-9D2D-EDFCA3A7F0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7061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1D73-D0D3-4AB0-A798-BD4EC49B9CCE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28342-491A-4E44-9636-185BD9FE7F3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文本框 7"/>
          <p:cNvSpPr txBox="1"/>
          <p:nvPr userDrawn="1"/>
        </p:nvSpPr>
        <p:spPr>
          <a:xfrm>
            <a:off x="1760065" y="3886094"/>
            <a:ext cx="8686993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500" b="1" dirty="0" smtClean="0">
                <a:ln w="12700">
                  <a:solidFill>
                    <a:srgbClr val="FFFF99"/>
                  </a:solidFill>
                </a:ln>
                <a:gradFill flip="none" rotWithShape="1">
                  <a:gsLst>
                    <a:gs pos="0">
                      <a:srgbClr val="CCA15F"/>
                    </a:gs>
                    <a:gs pos="100000">
                      <a:srgbClr val="F9FCA3"/>
                    </a:gs>
                  </a:gsLst>
                  <a:lin ang="16200000" scaled="1"/>
                  <a:tileRect/>
                </a:gradFill>
                <a:effectLst>
                  <a:outerShdw blurRad="88900" sx="104000" sy="104000" algn="ctr" rotWithShape="0">
                    <a:srgbClr val="180C3B">
                      <a:alpha val="67000"/>
                    </a:srgbClr>
                  </a:outerShdw>
                </a:effectLst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POWERPOINT</a:t>
            </a:r>
            <a:r>
              <a:rPr lang="zh-CN" altLang="en-US" sz="5500" b="1" dirty="0" smtClean="0">
                <a:ln w="12700">
                  <a:solidFill>
                    <a:srgbClr val="FFFF99"/>
                  </a:solidFill>
                </a:ln>
                <a:gradFill flip="none" rotWithShape="1">
                  <a:gsLst>
                    <a:gs pos="0">
                      <a:srgbClr val="CCA15F"/>
                    </a:gs>
                    <a:gs pos="100000">
                      <a:srgbClr val="F9FCA3"/>
                    </a:gs>
                  </a:gsLst>
                  <a:lin ang="16200000" scaled="1"/>
                  <a:tileRect/>
                </a:gradFill>
                <a:effectLst>
                  <a:outerShdw blurRad="88900" sx="104000" sy="104000" algn="ctr" rotWithShape="0">
                    <a:srgbClr val="180C3B">
                      <a:alpha val="67000"/>
                    </a:srgbClr>
                  </a:outerShdw>
                </a:effectLst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汇报模板</a:t>
            </a:r>
            <a:endParaRPr lang="zh-CN" altLang="en-US" sz="5500" b="1" dirty="0">
              <a:ln w="12700">
                <a:solidFill>
                  <a:srgbClr val="FFFF99"/>
                </a:solidFill>
              </a:ln>
              <a:gradFill flip="none" rotWithShape="1">
                <a:gsLst>
                  <a:gs pos="0">
                    <a:srgbClr val="CCA15F"/>
                  </a:gs>
                  <a:gs pos="100000">
                    <a:srgbClr val="F9FCA3"/>
                  </a:gs>
                </a:gsLst>
                <a:lin ang="16200000" scaled="1"/>
                <a:tileRect/>
              </a:gradFill>
              <a:effectLst>
                <a:outerShdw blurRad="88900" sx="104000" sy="104000" algn="ctr" rotWithShape="0">
                  <a:srgbClr val="180C3B">
                    <a:alpha val="67000"/>
                  </a:srgbClr>
                </a:outerShdw>
              </a:effectLst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0048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1D73-D0D3-4AB0-A798-BD4EC49B9CCE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28342-491A-4E44-9636-185BD9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542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1D73-D0D3-4AB0-A798-BD4EC49B9CCE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28342-491A-4E44-9636-185BD9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005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071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6690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9837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4539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3449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4904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4408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351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7786385" y="16095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738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1401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4409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778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 userDrawn="1"/>
        </p:nvSpPr>
        <p:spPr>
          <a:xfrm>
            <a:off x="4008282" y="3916574"/>
            <a:ext cx="41985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spc="600" dirty="0" smtClean="0">
                <a:ln w="12700">
                  <a:solidFill>
                    <a:srgbClr val="FFFF99"/>
                  </a:solidFill>
                </a:ln>
                <a:gradFill flip="none" rotWithShape="1">
                  <a:gsLst>
                    <a:gs pos="0">
                      <a:srgbClr val="CCA15F"/>
                    </a:gs>
                    <a:gs pos="100000">
                      <a:srgbClr val="F9FCA3"/>
                    </a:gs>
                  </a:gsLst>
                  <a:lin ang="16200000" scaled="1"/>
                  <a:tileRect/>
                </a:gradFill>
                <a:effectLst>
                  <a:outerShdw blurRad="88900" sx="104000" sy="104000" algn="ctr" rotWithShape="0">
                    <a:srgbClr val="180C3B">
                      <a:alpha val="67000"/>
                    </a:srgbClr>
                  </a:outerShdw>
                </a:effectLst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谢谢聆听</a:t>
            </a:r>
            <a:endParaRPr lang="zh-CN" altLang="en-US" sz="7200" b="1" spc="600" dirty="0">
              <a:ln w="12700">
                <a:solidFill>
                  <a:srgbClr val="FFFF99"/>
                </a:solidFill>
              </a:ln>
              <a:gradFill flip="none" rotWithShape="1">
                <a:gsLst>
                  <a:gs pos="0">
                    <a:srgbClr val="CCA15F"/>
                  </a:gs>
                  <a:gs pos="100000">
                    <a:srgbClr val="F9FCA3"/>
                  </a:gs>
                </a:gsLst>
                <a:lin ang="16200000" scaled="1"/>
                <a:tileRect/>
              </a:gradFill>
              <a:effectLst>
                <a:outerShdw blurRad="88900" sx="104000" sy="104000" algn="ctr" rotWithShape="0">
                  <a:srgbClr val="180C3B">
                    <a:alpha val="67000"/>
                  </a:srgbClr>
                </a:outerShdw>
              </a:effectLst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270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=""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1D73-D0D3-4AB0-A798-BD4EC49B9CCE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28342-491A-4E44-9636-185BD9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40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1D73-D0D3-4AB0-A798-BD4EC49B9CCE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28342-491A-4E44-9636-185BD9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242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1D73-D0D3-4AB0-A798-BD4EC49B9CCE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28342-491A-4E44-9636-185BD9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077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1D73-D0D3-4AB0-A798-BD4EC49B9CCE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28342-491A-4E44-9636-185BD9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92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1D73-D0D3-4AB0-A798-BD4EC49B9CCE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28342-491A-4E44-9636-185BD9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8509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1D73-D0D3-4AB0-A798-BD4EC49B9CCE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28342-491A-4E44-9636-185BD9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04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81D73-D0D3-4AB0-A798-BD4EC49B9CCE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28342-491A-4E44-9636-185BD9FE7F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0242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759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 hidden="1"/>
          <p:cNvGrpSpPr/>
          <p:nvPr/>
        </p:nvGrpSpPr>
        <p:grpSpPr>
          <a:xfrm>
            <a:off x="849624" y="-1643606"/>
            <a:ext cx="5655445" cy="625034"/>
            <a:chOff x="849624" y="-1643606"/>
            <a:chExt cx="5655445" cy="625034"/>
          </a:xfrm>
        </p:grpSpPr>
        <p:sp>
          <p:nvSpPr>
            <p:cNvPr id="4" name="矩形 3"/>
            <p:cNvSpPr/>
            <p:nvPr/>
          </p:nvSpPr>
          <p:spPr>
            <a:xfrm>
              <a:off x="849624" y="-1643605"/>
              <a:ext cx="905270" cy="625033"/>
            </a:xfrm>
            <a:prstGeom prst="rect">
              <a:avLst/>
            </a:prstGeom>
            <a:solidFill>
              <a:srgbClr val="1C1A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445754" y="-1643606"/>
              <a:ext cx="905270" cy="625033"/>
            </a:xfrm>
            <a:prstGeom prst="rect">
              <a:avLst/>
            </a:prstGeom>
            <a:solidFill>
              <a:srgbClr val="2E267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4141271" y="-1643606"/>
              <a:ext cx="905270" cy="625033"/>
            </a:xfrm>
            <a:prstGeom prst="rect">
              <a:avLst/>
            </a:prstGeom>
            <a:solidFill>
              <a:srgbClr val="4537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5599799" y="-1643606"/>
              <a:ext cx="905270" cy="625033"/>
            </a:xfrm>
            <a:prstGeom prst="rect">
              <a:avLst/>
            </a:prstGeom>
            <a:solidFill>
              <a:srgbClr val="6147A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2064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887863"/>
            <a:ext cx="12192000" cy="5970138"/>
            <a:chOff x="0" y="887863"/>
            <a:chExt cx="12192000" cy="597013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5926" b="35107"/>
            <a:stretch/>
          </p:blipFill>
          <p:spPr>
            <a:xfrm>
              <a:off x="0" y="887863"/>
              <a:ext cx="12192000" cy="5970138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0" y="983547"/>
              <a:ext cx="12192000" cy="5874453"/>
            </a:xfrm>
            <a:prstGeom prst="rect">
              <a:avLst/>
            </a:prstGeom>
            <a:solidFill>
              <a:schemeClr val="bg1">
                <a:lumMod val="8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06" name="图片 10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3333"/>
          <a:stretch/>
        </p:blipFill>
        <p:spPr>
          <a:xfrm>
            <a:off x="0" y="0"/>
            <a:ext cx="12192000" cy="32004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49092" y="210754"/>
            <a:ext cx="4526881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zh-CN" altLang="en-US" sz="4400" dirty="0" smtClean="0">
                <a:gradFill>
                  <a:gsLst>
                    <a:gs pos="0">
                      <a:srgbClr val="CCA15F">
                        <a:lumMod val="86000"/>
                      </a:srgbClr>
                    </a:gs>
                    <a:gs pos="100000">
                      <a:srgbClr val="FFFF99">
                        <a:lumMod val="87000"/>
                        <a:lumOff val="13000"/>
                      </a:srgbClr>
                    </a:gs>
                  </a:gsLst>
                  <a:lin ang="16200000" scaled="1"/>
                </a:gra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点击此处输入标题</a:t>
            </a:r>
            <a:endParaRPr lang="zh-CN" altLang="en-US" sz="4400" dirty="0">
              <a:gradFill>
                <a:gsLst>
                  <a:gs pos="0">
                    <a:srgbClr val="CCA15F">
                      <a:lumMod val="86000"/>
                    </a:srgbClr>
                  </a:gs>
                  <a:gs pos="100000">
                    <a:srgbClr val="FFFF99">
                      <a:lumMod val="87000"/>
                      <a:lumOff val="13000"/>
                    </a:srgbClr>
                  </a:gs>
                </a:gsLst>
                <a:lin ang="16200000" scaled="1"/>
              </a:gradFill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9839" y="193365"/>
            <a:ext cx="208344" cy="598812"/>
          </a:xfrm>
          <a:prstGeom prst="rect">
            <a:avLst/>
          </a:prstGeom>
          <a:solidFill>
            <a:srgbClr val="D8B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4950051" y="2365527"/>
            <a:ext cx="1979070" cy="2215991"/>
            <a:chOff x="4950051" y="2365527"/>
            <a:chExt cx="1979070" cy="2215991"/>
          </a:xfrm>
        </p:grpSpPr>
        <p:sp>
          <p:nvSpPr>
            <p:cNvPr id="43" name="任意多边形 42"/>
            <p:cNvSpPr/>
            <p:nvPr/>
          </p:nvSpPr>
          <p:spPr>
            <a:xfrm>
              <a:off x="5439482" y="2551046"/>
              <a:ext cx="1489639" cy="1666240"/>
            </a:xfrm>
            <a:custGeom>
              <a:avLst/>
              <a:gdLst/>
              <a:ahLst/>
              <a:cxnLst/>
              <a:rect l="l" t="t" r="r" b="b"/>
              <a:pathLst>
                <a:path w="1489639" h="1666240">
                  <a:moveTo>
                    <a:pt x="656519" y="0"/>
                  </a:moveTo>
                  <a:cubicBezTo>
                    <a:pt x="1116638" y="0"/>
                    <a:pt x="1489639" y="373001"/>
                    <a:pt x="1489639" y="833120"/>
                  </a:cubicBezTo>
                  <a:cubicBezTo>
                    <a:pt x="1489639" y="1293239"/>
                    <a:pt x="1116638" y="1666240"/>
                    <a:pt x="656519" y="1666240"/>
                  </a:cubicBezTo>
                  <a:cubicBezTo>
                    <a:pt x="483975" y="1666240"/>
                    <a:pt x="323681" y="1613787"/>
                    <a:pt x="190714" y="1523956"/>
                  </a:cubicBezTo>
                  <a:lnTo>
                    <a:pt x="148186" y="1488867"/>
                  </a:lnTo>
                  <a:lnTo>
                    <a:pt x="487003" y="1488867"/>
                  </a:lnTo>
                  <a:lnTo>
                    <a:pt x="487003" y="1273516"/>
                  </a:lnTo>
                  <a:lnTo>
                    <a:pt x="0" y="1273516"/>
                  </a:lnTo>
                  <a:lnTo>
                    <a:pt x="0" y="1270003"/>
                  </a:lnTo>
                  <a:lnTo>
                    <a:pt x="110413" y="1161110"/>
                  </a:lnTo>
                  <a:cubicBezTo>
                    <a:pt x="209389" y="1064548"/>
                    <a:pt x="292153" y="965680"/>
                    <a:pt x="358703" y="864507"/>
                  </a:cubicBezTo>
                  <a:cubicBezTo>
                    <a:pt x="425254" y="763335"/>
                    <a:pt x="459842" y="654368"/>
                    <a:pt x="462467" y="537608"/>
                  </a:cubicBezTo>
                  <a:cubicBezTo>
                    <a:pt x="462619" y="464733"/>
                    <a:pt x="447917" y="398496"/>
                    <a:pt x="418360" y="338896"/>
                  </a:cubicBezTo>
                  <a:cubicBezTo>
                    <a:pt x="388803" y="279296"/>
                    <a:pt x="343479" y="231692"/>
                    <a:pt x="282388" y="196086"/>
                  </a:cubicBezTo>
                  <a:cubicBezTo>
                    <a:pt x="251842" y="178283"/>
                    <a:pt x="217126" y="164819"/>
                    <a:pt x="178240" y="155694"/>
                  </a:cubicBezTo>
                  <a:lnTo>
                    <a:pt x="174910" y="155324"/>
                  </a:lnTo>
                  <a:lnTo>
                    <a:pt x="190714" y="142284"/>
                  </a:lnTo>
                  <a:cubicBezTo>
                    <a:pt x="323681" y="52453"/>
                    <a:pt x="483975" y="0"/>
                    <a:pt x="656519" y="0"/>
                  </a:cubicBezTo>
                  <a:close/>
                </a:path>
              </a:pathLst>
            </a:custGeom>
            <a:solidFill>
              <a:srgbClr val="1C1A51"/>
            </a:solidFill>
            <a:ln w="3810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950051" y="2365527"/>
              <a:ext cx="119616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38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2</a:t>
              </a:r>
              <a:endParaRPr lang="zh-CN" altLang="en-US" sz="13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 panose="020B0800000000000000" pitchFamily="34" charset="-128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1389912" y="2365527"/>
            <a:ext cx="1983208" cy="2215991"/>
            <a:chOff x="1389912" y="2365527"/>
            <a:chExt cx="1983208" cy="2215991"/>
          </a:xfrm>
        </p:grpSpPr>
        <p:sp>
          <p:nvSpPr>
            <p:cNvPr id="36" name="任意多边形 35"/>
            <p:cNvSpPr/>
            <p:nvPr/>
          </p:nvSpPr>
          <p:spPr>
            <a:xfrm>
              <a:off x="2031666" y="2551046"/>
              <a:ext cx="1341454" cy="1666240"/>
            </a:xfrm>
            <a:custGeom>
              <a:avLst/>
              <a:gdLst/>
              <a:ahLst/>
              <a:cxnLst/>
              <a:rect l="l" t="t" r="r" b="b"/>
              <a:pathLst>
                <a:path w="1341454" h="1666240">
                  <a:moveTo>
                    <a:pt x="508334" y="0"/>
                  </a:moveTo>
                  <a:cubicBezTo>
                    <a:pt x="968453" y="0"/>
                    <a:pt x="1341454" y="373001"/>
                    <a:pt x="1341454" y="833120"/>
                  </a:cubicBezTo>
                  <a:cubicBezTo>
                    <a:pt x="1341454" y="1293239"/>
                    <a:pt x="968453" y="1666240"/>
                    <a:pt x="508334" y="1666240"/>
                  </a:cubicBezTo>
                  <a:cubicBezTo>
                    <a:pt x="335790" y="1666240"/>
                    <a:pt x="175496" y="1613787"/>
                    <a:pt x="42529" y="1523956"/>
                  </a:cubicBezTo>
                  <a:lnTo>
                    <a:pt x="0" y="1488867"/>
                  </a:lnTo>
                  <a:lnTo>
                    <a:pt x="122898" y="1488867"/>
                  </a:lnTo>
                  <a:lnTo>
                    <a:pt x="122898" y="164120"/>
                  </a:lnTo>
                  <a:lnTo>
                    <a:pt x="16063" y="164120"/>
                  </a:lnTo>
                  <a:lnTo>
                    <a:pt x="42529" y="142284"/>
                  </a:lnTo>
                  <a:cubicBezTo>
                    <a:pt x="175496" y="52453"/>
                    <a:pt x="335790" y="0"/>
                    <a:pt x="508334" y="0"/>
                  </a:cubicBezTo>
                  <a:close/>
                </a:path>
              </a:pathLst>
            </a:custGeom>
            <a:solidFill>
              <a:srgbClr val="1C1A51"/>
            </a:solidFill>
            <a:ln w="3810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389912" y="2365527"/>
              <a:ext cx="119616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3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1</a:t>
              </a:r>
              <a:endParaRPr lang="zh-CN" altLang="en-US" sz="13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 panose="020B0800000000000000" pitchFamily="34" charset="-128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2621854" y="3977048"/>
            <a:ext cx="2173667" cy="2215991"/>
            <a:chOff x="2621854" y="3977048"/>
            <a:chExt cx="2173667" cy="2215991"/>
          </a:xfrm>
        </p:grpSpPr>
        <p:sp>
          <p:nvSpPr>
            <p:cNvPr id="56" name="任意多边形 55"/>
            <p:cNvSpPr/>
            <p:nvPr/>
          </p:nvSpPr>
          <p:spPr>
            <a:xfrm>
              <a:off x="3370464" y="4079240"/>
              <a:ext cx="1425057" cy="1666240"/>
            </a:xfrm>
            <a:custGeom>
              <a:avLst/>
              <a:gdLst/>
              <a:ahLst/>
              <a:cxnLst/>
              <a:rect l="l" t="t" r="r" b="b"/>
              <a:pathLst>
                <a:path w="1425057" h="1666240">
                  <a:moveTo>
                    <a:pt x="591937" y="0"/>
                  </a:moveTo>
                  <a:cubicBezTo>
                    <a:pt x="1052056" y="0"/>
                    <a:pt x="1425057" y="373001"/>
                    <a:pt x="1425057" y="833120"/>
                  </a:cubicBezTo>
                  <a:cubicBezTo>
                    <a:pt x="1425057" y="1293239"/>
                    <a:pt x="1052056" y="1666240"/>
                    <a:pt x="591937" y="1666240"/>
                  </a:cubicBezTo>
                  <a:cubicBezTo>
                    <a:pt x="476907" y="1666240"/>
                    <a:pt x="367323" y="1642928"/>
                    <a:pt x="267649" y="1600769"/>
                  </a:cubicBezTo>
                  <a:lnTo>
                    <a:pt x="138476" y="1530656"/>
                  </a:lnTo>
                  <a:lnTo>
                    <a:pt x="138476" y="1244459"/>
                  </a:lnTo>
                  <a:lnTo>
                    <a:pt x="290952" y="1244459"/>
                  </a:lnTo>
                  <a:lnTo>
                    <a:pt x="290952" y="1048386"/>
                  </a:lnTo>
                  <a:lnTo>
                    <a:pt x="138476" y="1048386"/>
                  </a:lnTo>
                  <a:lnTo>
                    <a:pt x="138476" y="247448"/>
                  </a:lnTo>
                  <a:lnTo>
                    <a:pt x="0" y="247448"/>
                  </a:lnTo>
                  <a:lnTo>
                    <a:pt x="2832" y="244015"/>
                  </a:lnTo>
                  <a:cubicBezTo>
                    <a:pt x="153598" y="93250"/>
                    <a:pt x="361878" y="0"/>
                    <a:pt x="591937" y="0"/>
                  </a:cubicBezTo>
                  <a:close/>
                </a:path>
              </a:pathLst>
            </a:custGeom>
            <a:solidFill>
              <a:srgbClr val="1C1A51"/>
            </a:solidFill>
            <a:ln w="3810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2621854" y="3977048"/>
              <a:ext cx="119616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38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4</a:t>
              </a:r>
              <a:endParaRPr lang="zh-CN" altLang="en-US" sz="13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 panose="020B0800000000000000" pitchFamily="34" charset="-128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998248" y="3946108"/>
            <a:ext cx="2013672" cy="2215991"/>
            <a:chOff x="6998248" y="3946108"/>
            <a:chExt cx="2013672" cy="2215991"/>
          </a:xfrm>
        </p:grpSpPr>
        <p:sp>
          <p:nvSpPr>
            <p:cNvPr id="63" name="任意多边形 62"/>
            <p:cNvSpPr/>
            <p:nvPr/>
          </p:nvSpPr>
          <p:spPr>
            <a:xfrm>
              <a:off x="7443806" y="4079240"/>
              <a:ext cx="1568114" cy="1666240"/>
            </a:xfrm>
            <a:custGeom>
              <a:avLst/>
              <a:gdLst/>
              <a:ahLst/>
              <a:cxnLst/>
              <a:rect l="l" t="t" r="r" b="b"/>
              <a:pathLst>
                <a:path w="1568114" h="1666240">
                  <a:moveTo>
                    <a:pt x="734994" y="0"/>
                  </a:moveTo>
                  <a:cubicBezTo>
                    <a:pt x="1195113" y="0"/>
                    <a:pt x="1568114" y="373001"/>
                    <a:pt x="1568114" y="833120"/>
                  </a:cubicBezTo>
                  <a:cubicBezTo>
                    <a:pt x="1568114" y="1293239"/>
                    <a:pt x="1195113" y="1666240"/>
                    <a:pt x="734994" y="1666240"/>
                  </a:cubicBezTo>
                  <a:cubicBezTo>
                    <a:pt x="562450" y="1666240"/>
                    <a:pt x="402156" y="1613787"/>
                    <a:pt x="269189" y="1523956"/>
                  </a:cubicBezTo>
                  <a:lnTo>
                    <a:pt x="247894" y="1506386"/>
                  </a:lnTo>
                  <a:lnTo>
                    <a:pt x="285657" y="1489080"/>
                  </a:lnTo>
                  <a:cubicBezTo>
                    <a:pt x="361136" y="1447796"/>
                    <a:pt x="419287" y="1392387"/>
                    <a:pt x="460110" y="1322853"/>
                  </a:cubicBezTo>
                  <a:cubicBezTo>
                    <a:pt x="500932" y="1253320"/>
                    <a:pt x="521581" y="1175678"/>
                    <a:pt x="522055" y="1089929"/>
                  </a:cubicBezTo>
                  <a:cubicBezTo>
                    <a:pt x="520802" y="994857"/>
                    <a:pt x="499181" y="916643"/>
                    <a:pt x="457193" y="855289"/>
                  </a:cubicBezTo>
                  <a:cubicBezTo>
                    <a:pt x="415204" y="793935"/>
                    <a:pt x="360365" y="748453"/>
                    <a:pt x="292675" y="718844"/>
                  </a:cubicBezTo>
                  <a:cubicBezTo>
                    <a:pt x="224986" y="689236"/>
                    <a:pt x="151964" y="674513"/>
                    <a:pt x="73609" y="674678"/>
                  </a:cubicBezTo>
                  <a:cubicBezTo>
                    <a:pt x="59807" y="674678"/>
                    <a:pt x="47101" y="675116"/>
                    <a:pt x="35490" y="675991"/>
                  </a:cubicBezTo>
                  <a:cubicBezTo>
                    <a:pt x="23879" y="676867"/>
                    <a:pt x="12049" y="678180"/>
                    <a:pt x="0" y="679931"/>
                  </a:cubicBezTo>
                  <a:lnTo>
                    <a:pt x="35052" y="420332"/>
                  </a:lnTo>
                  <a:lnTo>
                    <a:pt x="485281" y="420332"/>
                  </a:lnTo>
                  <a:lnTo>
                    <a:pt x="485281" y="206734"/>
                  </a:lnTo>
                  <a:lnTo>
                    <a:pt x="191075" y="206734"/>
                  </a:lnTo>
                  <a:lnTo>
                    <a:pt x="269189" y="142284"/>
                  </a:lnTo>
                  <a:cubicBezTo>
                    <a:pt x="402156" y="52453"/>
                    <a:pt x="562450" y="0"/>
                    <a:pt x="734994" y="0"/>
                  </a:cubicBezTo>
                  <a:close/>
                </a:path>
              </a:pathLst>
            </a:custGeom>
            <a:solidFill>
              <a:srgbClr val="1C1A51"/>
            </a:solidFill>
            <a:ln w="3810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6998248" y="3946108"/>
              <a:ext cx="119616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38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5</a:t>
              </a:r>
              <a:endParaRPr lang="zh-CN" altLang="en-US" sz="13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 panose="020B0800000000000000" pitchFamily="34" charset="-128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2196750" y="3009174"/>
            <a:ext cx="1107996" cy="749984"/>
            <a:chOff x="1052119" y="2189672"/>
            <a:chExt cx="1107996" cy="749984"/>
          </a:xfrm>
        </p:grpSpPr>
        <p:sp>
          <p:nvSpPr>
            <p:cNvPr id="72" name="文本框 71"/>
            <p:cNvSpPr txBox="1"/>
            <p:nvPr/>
          </p:nvSpPr>
          <p:spPr>
            <a:xfrm>
              <a:off x="1193547" y="2189672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小标题</a:t>
              </a:r>
              <a:endParaRPr lang="zh-CN" altLang="en-US" sz="16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1052119" y="2477138"/>
              <a:ext cx="1107996" cy="462518"/>
              <a:chOff x="1052119" y="2477138"/>
              <a:chExt cx="1107996" cy="462518"/>
            </a:xfrm>
          </p:grpSpPr>
          <p:sp>
            <p:nvSpPr>
              <p:cNvPr id="74" name="文本框 73"/>
              <p:cNvSpPr txBox="1"/>
              <p:nvPr/>
            </p:nvSpPr>
            <p:spPr>
              <a:xfrm>
                <a:off x="1052119" y="2477138"/>
                <a:ext cx="1107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schemeClr val="bg1">
                        <a:lumMod val="75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点击输入文本</a:t>
                </a:r>
                <a:endPara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  <p:sp>
            <p:nvSpPr>
              <p:cNvPr id="75" name="文本框 74"/>
              <p:cNvSpPr txBox="1"/>
              <p:nvPr/>
            </p:nvSpPr>
            <p:spPr>
              <a:xfrm>
                <a:off x="1052119" y="2662657"/>
                <a:ext cx="1107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>
                        <a:lumMod val="75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点击输入文本</a:t>
                </a:r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5812887" y="3009174"/>
            <a:ext cx="1107996" cy="749984"/>
            <a:chOff x="1052119" y="2189672"/>
            <a:chExt cx="1107996" cy="749984"/>
          </a:xfrm>
        </p:grpSpPr>
        <p:sp>
          <p:nvSpPr>
            <p:cNvPr id="77" name="文本框 76"/>
            <p:cNvSpPr txBox="1"/>
            <p:nvPr/>
          </p:nvSpPr>
          <p:spPr>
            <a:xfrm>
              <a:off x="1193547" y="2189672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小标题</a:t>
              </a:r>
              <a:endParaRPr lang="zh-CN" altLang="en-US" sz="16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1052119" y="2477138"/>
              <a:ext cx="1107996" cy="462518"/>
              <a:chOff x="1052119" y="2477138"/>
              <a:chExt cx="1107996" cy="462518"/>
            </a:xfrm>
          </p:grpSpPr>
          <p:sp>
            <p:nvSpPr>
              <p:cNvPr id="79" name="文本框 78"/>
              <p:cNvSpPr txBox="1"/>
              <p:nvPr/>
            </p:nvSpPr>
            <p:spPr>
              <a:xfrm>
                <a:off x="1052119" y="2477138"/>
                <a:ext cx="1107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schemeClr val="bg1">
                        <a:lumMod val="75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点击输入文本</a:t>
                </a:r>
                <a:endPara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1052119" y="2662657"/>
                <a:ext cx="1107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>
                        <a:lumMod val="75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点击输入文本</a:t>
                </a:r>
              </a:p>
            </p:txBody>
          </p:sp>
        </p:grpSp>
      </p:grpSp>
      <p:grpSp>
        <p:nvGrpSpPr>
          <p:cNvPr id="81" name="组合 80"/>
          <p:cNvGrpSpPr/>
          <p:nvPr/>
        </p:nvGrpSpPr>
        <p:grpSpPr>
          <a:xfrm>
            <a:off x="3670892" y="4546325"/>
            <a:ext cx="1107996" cy="749984"/>
            <a:chOff x="1052119" y="2189672"/>
            <a:chExt cx="1107996" cy="749984"/>
          </a:xfrm>
        </p:grpSpPr>
        <p:sp>
          <p:nvSpPr>
            <p:cNvPr id="82" name="文本框 81"/>
            <p:cNvSpPr txBox="1"/>
            <p:nvPr/>
          </p:nvSpPr>
          <p:spPr>
            <a:xfrm>
              <a:off x="1193547" y="2189672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小标题</a:t>
              </a:r>
              <a:endParaRPr lang="zh-CN" altLang="en-US" sz="16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grpSp>
          <p:nvGrpSpPr>
            <p:cNvPr id="83" name="组合 82"/>
            <p:cNvGrpSpPr/>
            <p:nvPr/>
          </p:nvGrpSpPr>
          <p:grpSpPr>
            <a:xfrm>
              <a:off x="1052119" y="2477138"/>
              <a:ext cx="1107996" cy="462518"/>
              <a:chOff x="1052119" y="2477138"/>
              <a:chExt cx="1107996" cy="462518"/>
            </a:xfrm>
          </p:grpSpPr>
          <p:sp>
            <p:nvSpPr>
              <p:cNvPr id="84" name="文本框 83"/>
              <p:cNvSpPr txBox="1"/>
              <p:nvPr/>
            </p:nvSpPr>
            <p:spPr>
              <a:xfrm>
                <a:off x="1052119" y="2477138"/>
                <a:ext cx="1107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schemeClr val="bg1">
                        <a:lumMod val="75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点击输入文本</a:t>
                </a:r>
                <a:endPara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  <p:sp>
            <p:nvSpPr>
              <p:cNvPr id="85" name="文本框 84"/>
              <p:cNvSpPr txBox="1"/>
              <p:nvPr/>
            </p:nvSpPr>
            <p:spPr>
              <a:xfrm>
                <a:off x="1052119" y="2662657"/>
                <a:ext cx="1107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>
                        <a:lumMod val="75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点击输入文本</a:t>
                </a:r>
              </a:p>
            </p:txBody>
          </p:sp>
        </p:grpSp>
      </p:grpSp>
      <p:grpSp>
        <p:nvGrpSpPr>
          <p:cNvPr id="86" name="组合 85"/>
          <p:cNvGrpSpPr/>
          <p:nvPr/>
        </p:nvGrpSpPr>
        <p:grpSpPr>
          <a:xfrm>
            <a:off x="7922407" y="4546325"/>
            <a:ext cx="1107996" cy="749984"/>
            <a:chOff x="1052119" y="2189672"/>
            <a:chExt cx="1107996" cy="749984"/>
          </a:xfrm>
        </p:grpSpPr>
        <p:sp>
          <p:nvSpPr>
            <p:cNvPr id="87" name="文本框 86"/>
            <p:cNvSpPr txBox="1"/>
            <p:nvPr/>
          </p:nvSpPr>
          <p:spPr>
            <a:xfrm>
              <a:off x="1193547" y="2189672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小标题</a:t>
              </a:r>
              <a:endParaRPr lang="zh-CN" altLang="en-US" sz="16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1052119" y="2477138"/>
              <a:ext cx="1107996" cy="462518"/>
              <a:chOff x="1052119" y="2477138"/>
              <a:chExt cx="1107996" cy="462518"/>
            </a:xfrm>
          </p:grpSpPr>
          <p:sp>
            <p:nvSpPr>
              <p:cNvPr id="89" name="文本框 88"/>
              <p:cNvSpPr txBox="1"/>
              <p:nvPr/>
            </p:nvSpPr>
            <p:spPr>
              <a:xfrm>
                <a:off x="1052119" y="2477138"/>
                <a:ext cx="1107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schemeClr val="bg1">
                        <a:lumMod val="75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点击输入文本</a:t>
                </a:r>
                <a:endPara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  <p:sp>
            <p:nvSpPr>
              <p:cNvPr id="90" name="文本框 89"/>
              <p:cNvSpPr txBox="1"/>
              <p:nvPr/>
            </p:nvSpPr>
            <p:spPr>
              <a:xfrm>
                <a:off x="1052119" y="2662657"/>
                <a:ext cx="1107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>
                        <a:lumMod val="75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点击输入文本</a:t>
                </a:r>
              </a:p>
            </p:txBody>
          </p:sp>
        </p:grpSp>
      </p:grpSp>
      <p:sp>
        <p:nvSpPr>
          <p:cNvPr id="103" name="任意多边形 102"/>
          <p:cNvSpPr/>
          <p:nvPr/>
        </p:nvSpPr>
        <p:spPr>
          <a:xfrm>
            <a:off x="9146186" y="2551045"/>
            <a:ext cx="1403572" cy="1675984"/>
          </a:xfrm>
          <a:custGeom>
            <a:avLst/>
            <a:gdLst/>
            <a:ahLst/>
            <a:cxnLst/>
            <a:rect l="l" t="t" r="r" b="b"/>
            <a:pathLst>
              <a:path w="1403572" h="1675984">
                <a:moveTo>
                  <a:pt x="568749" y="0"/>
                </a:moveTo>
                <a:cubicBezTo>
                  <a:pt x="1029809" y="0"/>
                  <a:pt x="1403572" y="375182"/>
                  <a:pt x="1403572" y="837992"/>
                </a:cubicBezTo>
                <a:cubicBezTo>
                  <a:pt x="1403572" y="1300802"/>
                  <a:pt x="1029809" y="1675984"/>
                  <a:pt x="568749" y="1675984"/>
                </a:cubicBezTo>
                <a:cubicBezTo>
                  <a:pt x="395852" y="1675984"/>
                  <a:pt x="235230" y="1623224"/>
                  <a:pt x="101992" y="1532868"/>
                </a:cubicBezTo>
                <a:lnTo>
                  <a:pt x="19168" y="1464273"/>
                </a:lnTo>
                <a:lnTo>
                  <a:pt x="73222" y="1440793"/>
                </a:lnTo>
                <a:cubicBezTo>
                  <a:pt x="98613" y="1426535"/>
                  <a:pt x="121773" y="1410020"/>
                  <a:pt x="142700" y="1391246"/>
                </a:cubicBezTo>
                <a:cubicBezTo>
                  <a:pt x="226410" y="1316151"/>
                  <a:pt x="268737" y="1221959"/>
                  <a:pt x="269681" y="1108671"/>
                </a:cubicBezTo>
                <a:cubicBezTo>
                  <a:pt x="267639" y="1017857"/>
                  <a:pt x="241079" y="943940"/>
                  <a:pt x="190004" y="886919"/>
                </a:cubicBezTo>
                <a:cubicBezTo>
                  <a:pt x="138928" y="829898"/>
                  <a:pt x="75594" y="792818"/>
                  <a:pt x="0" y="775681"/>
                </a:cubicBezTo>
                <a:lnTo>
                  <a:pt x="0" y="772180"/>
                </a:lnTo>
                <a:cubicBezTo>
                  <a:pt x="73059" y="744275"/>
                  <a:pt x="129160" y="703651"/>
                  <a:pt x="168302" y="650308"/>
                </a:cubicBezTo>
                <a:cubicBezTo>
                  <a:pt x="207445" y="596966"/>
                  <a:pt x="227217" y="535538"/>
                  <a:pt x="227619" y="466027"/>
                </a:cubicBezTo>
                <a:cubicBezTo>
                  <a:pt x="227366" y="375551"/>
                  <a:pt x="194600" y="299451"/>
                  <a:pt x="129323" y="237727"/>
                </a:cubicBezTo>
                <a:cubicBezTo>
                  <a:pt x="113004" y="222296"/>
                  <a:pt x="94747" y="208715"/>
                  <a:pt x="74554" y="196983"/>
                </a:cubicBezTo>
                <a:lnTo>
                  <a:pt x="50124" y="186074"/>
                </a:lnTo>
                <a:lnTo>
                  <a:pt x="101992" y="143116"/>
                </a:lnTo>
                <a:cubicBezTo>
                  <a:pt x="235230" y="52760"/>
                  <a:pt x="395852" y="0"/>
                  <a:pt x="568749" y="0"/>
                </a:cubicBezTo>
                <a:close/>
              </a:path>
            </a:pathLst>
          </a:custGeom>
          <a:solidFill>
            <a:srgbClr val="1C1A51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1" name="组合 90"/>
          <p:cNvGrpSpPr/>
          <p:nvPr/>
        </p:nvGrpSpPr>
        <p:grpSpPr>
          <a:xfrm>
            <a:off x="9430277" y="3009174"/>
            <a:ext cx="1107996" cy="749984"/>
            <a:chOff x="1052119" y="2189672"/>
            <a:chExt cx="1107996" cy="749984"/>
          </a:xfrm>
        </p:grpSpPr>
        <p:sp>
          <p:nvSpPr>
            <p:cNvPr id="92" name="文本框 91"/>
            <p:cNvSpPr txBox="1"/>
            <p:nvPr/>
          </p:nvSpPr>
          <p:spPr>
            <a:xfrm>
              <a:off x="1193547" y="2189672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小标题</a:t>
              </a:r>
              <a:endParaRPr lang="zh-CN" altLang="en-US" sz="16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grpSp>
          <p:nvGrpSpPr>
            <p:cNvPr id="93" name="组合 92"/>
            <p:cNvGrpSpPr/>
            <p:nvPr/>
          </p:nvGrpSpPr>
          <p:grpSpPr>
            <a:xfrm>
              <a:off x="1052119" y="2477138"/>
              <a:ext cx="1107996" cy="462518"/>
              <a:chOff x="1052119" y="2477138"/>
              <a:chExt cx="1107996" cy="462518"/>
            </a:xfrm>
          </p:grpSpPr>
          <p:sp>
            <p:nvSpPr>
              <p:cNvPr id="94" name="文本框 93"/>
              <p:cNvSpPr txBox="1"/>
              <p:nvPr/>
            </p:nvSpPr>
            <p:spPr>
              <a:xfrm>
                <a:off x="1052119" y="2477138"/>
                <a:ext cx="1107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 smtClean="0">
                    <a:solidFill>
                      <a:schemeClr val="bg1">
                        <a:lumMod val="75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点击输入文本</a:t>
                </a:r>
                <a:endPara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  <p:sp>
            <p:nvSpPr>
              <p:cNvPr id="95" name="文本框 94"/>
              <p:cNvSpPr txBox="1"/>
              <p:nvPr/>
            </p:nvSpPr>
            <p:spPr>
              <a:xfrm>
                <a:off x="1052119" y="2662657"/>
                <a:ext cx="1107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>
                        <a:lumMod val="75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点击输入文本</a:t>
                </a:r>
              </a:p>
            </p:txBody>
          </p:sp>
        </p:grpSp>
      </p:grpSp>
      <p:sp>
        <p:nvSpPr>
          <p:cNvPr id="97" name="文本框 96"/>
          <p:cNvSpPr txBox="1"/>
          <p:nvPr/>
        </p:nvSpPr>
        <p:spPr>
          <a:xfrm>
            <a:off x="8467872" y="2370190"/>
            <a:ext cx="119616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 panose="020B0800000000000000" pitchFamily="34" charset="-128"/>
                <a:ea typeface="Adobe Gothic Std B" panose="020B0800000000000000" pitchFamily="34" charset="-128"/>
              </a:rPr>
              <a:t>3</a:t>
            </a:r>
            <a:endParaRPr lang="zh-CN" altLang="en-US" sz="13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othic Std B" panose="020B0800000000000000" pitchFamily="34" charset="-128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540000" y="983547"/>
            <a:ext cx="0" cy="1779973"/>
          </a:xfrm>
          <a:prstGeom prst="line">
            <a:avLst/>
          </a:prstGeom>
          <a:ln w="1270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3962400" y="983547"/>
            <a:ext cx="0" cy="3405573"/>
          </a:xfrm>
          <a:prstGeom prst="line">
            <a:avLst/>
          </a:prstGeom>
          <a:ln w="1270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096000" y="983547"/>
            <a:ext cx="0" cy="1779973"/>
          </a:xfrm>
          <a:prstGeom prst="line">
            <a:avLst/>
          </a:prstGeom>
          <a:ln w="1270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8178800" y="983547"/>
            <a:ext cx="0" cy="3405573"/>
          </a:xfrm>
          <a:prstGeom prst="line">
            <a:avLst/>
          </a:prstGeom>
          <a:ln w="1270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9702800" y="983547"/>
            <a:ext cx="0" cy="1779973"/>
          </a:xfrm>
          <a:prstGeom prst="line">
            <a:avLst/>
          </a:prstGeom>
          <a:ln w="1270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53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0" y="1710686"/>
            <a:ext cx="12192000" cy="5147314"/>
            <a:chOff x="0" y="1710686"/>
            <a:chExt cx="12192000" cy="5147314"/>
          </a:xfrm>
        </p:grpSpPr>
        <p:grpSp>
          <p:nvGrpSpPr>
            <p:cNvPr id="23" name="组合 22"/>
            <p:cNvGrpSpPr/>
            <p:nvPr/>
          </p:nvGrpSpPr>
          <p:grpSpPr>
            <a:xfrm>
              <a:off x="0" y="2041721"/>
              <a:ext cx="12192000" cy="4816279"/>
              <a:chOff x="0" y="1615001"/>
              <a:chExt cx="12192000" cy="4816279"/>
            </a:xfrm>
          </p:grpSpPr>
          <p:pic>
            <p:nvPicPr>
              <p:cNvPr id="25" name="图片 24"/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1710686"/>
                <a:ext cx="12192000" cy="4720594"/>
              </a:xfrm>
              <a:prstGeom prst="rect">
                <a:avLst/>
              </a:prstGeom>
            </p:spPr>
          </p:pic>
          <p:sp>
            <p:nvSpPr>
              <p:cNvPr id="26" name="矩形 25"/>
              <p:cNvSpPr/>
              <p:nvPr/>
            </p:nvSpPr>
            <p:spPr>
              <a:xfrm>
                <a:off x="0" y="1615001"/>
                <a:ext cx="12192000" cy="4206679"/>
              </a:xfrm>
              <a:prstGeom prst="rect">
                <a:avLst/>
              </a:prstGeom>
              <a:gradFill>
                <a:gsLst>
                  <a:gs pos="50000">
                    <a:srgbClr val="FFFFFF">
                      <a:alpha val="51000"/>
                    </a:srgbClr>
                  </a:gs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矩形 23"/>
            <p:cNvSpPr/>
            <p:nvPr/>
          </p:nvSpPr>
          <p:spPr>
            <a:xfrm>
              <a:off x="0" y="1710686"/>
              <a:ext cx="12192000" cy="5147314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3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任意多边形 19"/>
          <p:cNvSpPr/>
          <p:nvPr/>
        </p:nvSpPr>
        <p:spPr>
          <a:xfrm>
            <a:off x="3124932" y="1631324"/>
            <a:ext cx="1766251" cy="1769715"/>
          </a:xfrm>
          <a:custGeom>
            <a:avLst/>
            <a:gdLst>
              <a:gd name="connsiteX0" fmla="*/ 0 w 1766251"/>
              <a:gd name="connsiteY0" fmla="*/ 0 h 1769715"/>
              <a:gd name="connsiteX1" fmla="*/ 1766251 w 1766251"/>
              <a:gd name="connsiteY1" fmla="*/ 0 h 1769715"/>
              <a:gd name="connsiteX2" fmla="*/ 1766251 w 1766251"/>
              <a:gd name="connsiteY2" fmla="*/ 1237643 h 1769715"/>
              <a:gd name="connsiteX3" fmla="*/ 1234179 w 1766251"/>
              <a:gd name="connsiteY3" fmla="*/ 1769715 h 1769715"/>
              <a:gd name="connsiteX4" fmla="*/ 0 w 1766251"/>
              <a:gd name="connsiteY4" fmla="*/ 1769715 h 1769715"/>
              <a:gd name="connsiteX5" fmla="*/ 0 w 1766251"/>
              <a:gd name="connsiteY5" fmla="*/ 0 h 1769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66251" h="1769715">
                <a:moveTo>
                  <a:pt x="0" y="0"/>
                </a:moveTo>
                <a:lnTo>
                  <a:pt x="1766251" y="0"/>
                </a:lnTo>
                <a:lnTo>
                  <a:pt x="1766251" y="1237643"/>
                </a:lnTo>
                <a:lnTo>
                  <a:pt x="1234179" y="1769715"/>
                </a:lnTo>
                <a:lnTo>
                  <a:pt x="0" y="1769715"/>
                </a:lnTo>
                <a:lnTo>
                  <a:pt x="0" y="0"/>
                </a:lnTo>
                <a:close/>
              </a:path>
            </a:pathLst>
          </a:custGeom>
          <a:solidFill>
            <a:srgbClr val="1C1A5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Text Placeholder 3"/>
          <p:cNvSpPr txBox="1">
            <a:spLocks/>
          </p:cNvSpPr>
          <p:nvPr/>
        </p:nvSpPr>
        <p:spPr>
          <a:xfrm>
            <a:off x="3188021" y="1539304"/>
            <a:ext cx="1641476" cy="176971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1500" dirty="0" smtClean="0">
                <a:solidFill>
                  <a:srgbClr val="FDFBA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kumimoji="0" lang="en-US" sz="11500" b="1" i="0" u="none" strike="noStrike" kern="1200" cap="none" spc="0" normalizeH="0" baseline="0" noProof="0" dirty="0" smtClean="0">
              <a:ln>
                <a:noFill/>
              </a:ln>
              <a:solidFill>
                <a:srgbClr val="FDFBA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35553" y="3993816"/>
            <a:ext cx="3887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 smtClean="0">
                <a:solidFill>
                  <a:srgbClr val="C882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  <a:endParaRPr lang="zh-CN" altLang="en-US" sz="4000" b="1" dirty="0">
              <a:solidFill>
                <a:srgbClr val="C882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135553" y="3500747"/>
            <a:ext cx="1929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200" dirty="0">
                <a:solidFill>
                  <a:srgbClr val="C882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One</a:t>
            </a:r>
            <a:endParaRPr lang="zh-CN" altLang="en-US" sz="3200" dirty="0">
              <a:solidFill>
                <a:srgbClr val="C8823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921663" y="1534560"/>
            <a:ext cx="0" cy="3877314"/>
          </a:xfrm>
          <a:prstGeom prst="line">
            <a:avLst/>
          </a:prstGeom>
          <a:ln>
            <a:solidFill>
              <a:srgbClr val="C882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952212" y="3429000"/>
            <a:ext cx="7874000" cy="0"/>
          </a:xfrm>
          <a:prstGeom prst="line">
            <a:avLst/>
          </a:prstGeom>
          <a:ln>
            <a:solidFill>
              <a:srgbClr val="C882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849092" y="210754"/>
            <a:ext cx="4526881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zh-CN" altLang="en-US" sz="4400" dirty="0" smtClean="0">
                <a:gradFill>
                  <a:gsLst>
                    <a:gs pos="0">
                      <a:srgbClr val="CCA15F">
                        <a:lumMod val="86000"/>
                      </a:srgbClr>
                    </a:gs>
                    <a:gs pos="100000">
                      <a:srgbClr val="FFFF99">
                        <a:lumMod val="87000"/>
                        <a:lumOff val="13000"/>
                      </a:srgbClr>
                    </a:gs>
                  </a:gsLst>
                  <a:lin ang="16200000" scaled="1"/>
                </a:gra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点击此处输入标题</a:t>
            </a:r>
            <a:endParaRPr lang="zh-CN" altLang="en-US" sz="4400" dirty="0">
              <a:gradFill>
                <a:gsLst>
                  <a:gs pos="0">
                    <a:srgbClr val="CCA15F">
                      <a:lumMod val="86000"/>
                    </a:srgbClr>
                  </a:gs>
                  <a:gs pos="100000">
                    <a:srgbClr val="FFFF99">
                      <a:lumMod val="87000"/>
                      <a:lumOff val="13000"/>
                    </a:srgbClr>
                  </a:gs>
                </a:gsLst>
                <a:lin ang="16200000" scaled="1"/>
              </a:gradFill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39839" y="193365"/>
            <a:ext cx="208344" cy="598812"/>
          </a:xfrm>
          <a:prstGeom prst="rect">
            <a:avLst/>
          </a:prstGeom>
          <a:solidFill>
            <a:srgbClr val="D8B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135553" y="2908505"/>
            <a:ext cx="1049020" cy="5059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5233" y="2632878"/>
            <a:ext cx="1108499" cy="67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45089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49092" y="210754"/>
            <a:ext cx="4526881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zh-CN" altLang="en-US" sz="4400" dirty="0" smtClean="0">
                <a:gradFill>
                  <a:gsLst>
                    <a:gs pos="0">
                      <a:srgbClr val="CCA15F">
                        <a:lumMod val="86000"/>
                      </a:srgbClr>
                    </a:gs>
                    <a:gs pos="100000">
                      <a:srgbClr val="FFFF99">
                        <a:lumMod val="87000"/>
                        <a:lumOff val="13000"/>
                      </a:srgbClr>
                    </a:gs>
                  </a:gsLst>
                  <a:lin ang="16200000" scaled="1"/>
                </a:gra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点击此处输入标题</a:t>
            </a:r>
            <a:endParaRPr lang="zh-CN" altLang="en-US" sz="4400" dirty="0">
              <a:gradFill>
                <a:gsLst>
                  <a:gs pos="0">
                    <a:srgbClr val="CCA15F">
                      <a:lumMod val="86000"/>
                    </a:srgbClr>
                  </a:gs>
                  <a:gs pos="100000">
                    <a:srgbClr val="FFFF99">
                      <a:lumMod val="87000"/>
                      <a:lumOff val="13000"/>
                    </a:srgbClr>
                  </a:gs>
                </a:gsLst>
                <a:lin ang="16200000" scaled="1"/>
              </a:gradFill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9839" y="193365"/>
            <a:ext cx="208344" cy="598812"/>
          </a:xfrm>
          <a:prstGeom prst="rect">
            <a:avLst/>
          </a:prstGeom>
          <a:solidFill>
            <a:srgbClr val="D8B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001710" y="2070544"/>
            <a:ext cx="983849" cy="983849"/>
          </a:xfrm>
          <a:prstGeom prst="ellipse">
            <a:avLst/>
          </a:prstGeom>
          <a:solidFill>
            <a:srgbClr val="1C1A51"/>
          </a:solidFill>
          <a:ln w="50800"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308850" y="2070544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300" dirty="0">
                <a:solidFill>
                  <a:srgbClr val="1C1A5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输入小标题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111214" y="247771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点击此处输入文本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111214" y="283037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点击此处输入文本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268194" y="2181555"/>
            <a:ext cx="0" cy="83348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4463632" y="2070544"/>
            <a:ext cx="983849" cy="983849"/>
          </a:xfrm>
          <a:prstGeom prst="ellipse">
            <a:avLst/>
          </a:prstGeom>
          <a:solidFill>
            <a:srgbClr val="1C1A51"/>
          </a:solidFill>
          <a:ln w="50800"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770772" y="2070544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300" dirty="0">
                <a:solidFill>
                  <a:srgbClr val="1C1A5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输入小标题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573136" y="247771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点击此处输入文本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73136" y="283037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点击此处输入文本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7730116" y="2181555"/>
            <a:ext cx="0" cy="83348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7965912" y="2070544"/>
            <a:ext cx="983849" cy="983849"/>
          </a:xfrm>
          <a:prstGeom prst="ellipse">
            <a:avLst/>
          </a:prstGeom>
          <a:solidFill>
            <a:srgbClr val="1C1A51"/>
          </a:solidFill>
          <a:ln w="50800"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9273052" y="2070544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300" dirty="0">
                <a:solidFill>
                  <a:srgbClr val="1C1A5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输入小标题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9075416" y="247771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点击此处输入文本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075416" y="283037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点击此处输入文本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849093" y="3227491"/>
            <a:ext cx="10509625" cy="3676809"/>
            <a:chOff x="849093" y="3227491"/>
            <a:chExt cx="10509625" cy="3676809"/>
          </a:xfrm>
        </p:grpSpPr>
        <p:sp>
          <p:nvSpPr>
            <p:cNvPr id="12" name="等腰三角形 11"/>
            <p:cNvSpPr/>
            <p:nvPr/>
          </p:nvSpPr>
          <p:spPr>
            <a:xfrm>
              <a:off x="849093" y="4184249"/>
              <a:ext cx="743534" cy="2720051"/>
            </a:xfrm>
            <a:prstGeom prst="triangle">
              <a:avLst/>
            </a:prstGeom>
            <a:solidFill>
              <a:srgbClr val="453799">
                <a:alpha val="65000"/>
              </a:srgb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>
              <a:off x="1401036" y="4184249"/>
              <a:ext cx="1044717" cy="2720051"/>
            </a:xfrm>
            <a:prstGeom prst="triangle">
              <a:avLst/>
            </a:prstGeom>
            <a:solidFill>
              <a:srgbClr val="1E185B">
                <a:alpha val="65000"/>
              </a:srgb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等腰三角形 23"/>
            <p:cNvSpPr/>
            <p:nvPr/>
          </p:nvSpPr>
          <p:spPr>
            <a:xfrm>
              <a:off x="2305989" y="4757196"/>
              <a:ext cx="806543" cy="2147104"/>
            </a:xfrm>
            <a:prstGeom prst="triangle">
              <a:avLst/>
            </a:prstGeom>
            <a:solidFill>
              <a:srgbClr val="453799">
                <a:alpha val="65000"/>
              </a:srgb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>
              <a:off x="3015993" y="3227491"/>
              <a:ext cx="1286926" cy="3676809"/>
            </a:xfrm>
            <a:prstGeom prst="triangle">
              <a:avLst/>
            </a:prstGeom>
            <a:solidFill>
              <a:srgbClr val="453799">
                <a:alpha val="35000"/>
              </a:srgb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>
              <a:off x="4237435" y="4375232"/>
              <a:ext cx="1138537" cy="2529068"/>
            </a:xfrm>
            <a:prstGeom prst="triangle">
              <a:avLst/>
            </a:prstGeom>
            <a:solidFill>
              <a:srgbClr val="453799">
                <a:alpha val="65000"/>
              </a:srgb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>
              <a:off x="5238321" y="3658341"/>
              <a:ext cx="887293" cy="3245959"/>
            </a:xfrm>
            <a:prstGeom prst="triangle">
              <a:avLst/>
            </a:prstGeom>
            <a:solidFill>
              <a:srgbClr val="453799">
                <a:alpha val="32000"/>
              </a:srgb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7"/>
            <p:cNvSpPr/>
            <p:nvPr/>
          </p:nvSpPr>
          <p:spPr>
            <a:xfrm>
              <a:off x="5978623" y="4184249"/>
              <a:ext cx="1044717" cy="2720051"/>
            </a:xfrm>
            <a:prstGeom prst="triangle">
              <a:avLst/>
            </a:prstGeom>
            <a:solidFill>
              <a:srgbClr val="1E185B">
                <a:alpha val="65000"/>
              </a:srgb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>
              <a:off x="6883576" y="4757196"/>
              <a:ext cx="806543" cy="2147104"/>
            </a:xfrm>
            <a:prstGeom prst="triangle">
              <a:avLst/>
            </a:prstGeom>
            <a:solidFill>
              <a:srgbClr val="453799">
                <a:alpha val="65000"/>
              </a:srgb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等腰三角形 29"/>
            <p:cNvSpPr/>
            <p:nvPr/>
          </p:nvSpPr>
          <p:spPr>
            <a:xfrm>
              <a:off x="7593580" y="3227491"/>
              <a:ext cx="1286926" cy="3676809"/>
            </a:xfrm>
            <a:prstGeom prst="triangle">
              <a:avLst/>
            </a:prstGeom>
            <a:solidFill>
              <a:srgbClr val="453799">
                <a:alpha val="35000"/>
              </a:srgb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等腰三角形 30"/>
            <p:cNvSpPr/>
            <p:nvPr/>
          </p:nvSpPr>
          <p:spPr>
            <a:xfrm>
              <a:off x="8815022" y="4375232"/>
              <a:ext cx="1138537" cy="2529068"/>
            </a:xfrm>
            <a:prstGeom prst="triangle">
              <a:avLst/>
            </a:prstGeom>
            <a:solidFill>
              <a:srgbClr val="453799">
                <a:alpha val="65000"/>
              </a:srgb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>
              <a:off x="10314001" y="4184249"/>
              <a:ext cx="1044717" cy="2720051"/>
            </a:xfrm>
            <a:prstGeom prst="triangle">
              <a:avLst/>
            </a:prstGeom>
            <a:solidFill>
              <a:srgbClr val="1E185B">
                <a:alpha val="37000"/>
              </a:srgb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>
              <a:off x="9602137" y="4757196"/>
              <a:ext cx="806543" cy="2147104"/>
            </a:xfrm>
            <a:prstGeom prst="triangle">
              <a:avLst/>
            </a:prstGeom>
            <a:solidFill>
              <a:srgbClr val="453799">
                <a:alpha val="25000"/>
              </a:srgb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任意多边形 33" hidden="1"/>
          <p:cNvSpPr/>
          <p:nvPr/>
        </p:nvSpPr>
        <p:spPr>
          <a:xfrm>
            <a:off x="-34724" y="4826643"/>
            <a:ext cx="12234440" cy="1238491"/>
          </a:xfrm>
          <a:custGeom>
            <a:avLst/>
            <a:gdLst>
              <a:gd name="connsiteX0" fmla="*/ 0 w 12234440"/>
              <a:gd name="connsiteY0" fmla="*/ 810228 h 1238491"/>
              <a:gd name="connsiteX1" fmla="*/ 1273215 w 12234440"/>
              <a:gd name="connsiteY1" fmla="*/ 520861 h 1238491"/>
              <a:gd name="connsiteX2" fmla="*/ 1898248 w 12234440"/>
              <a:gd name="connsiteY2" fmla="*/ 879676 h 1238491"/>
              <a:gd name="connsiteX3" fmla="*/ 2720051 w 12234440"/>
              <a:gd name="connsiteY3" fmla="*/ 856527 h 1238491"/>
              <a:gd name="connsiteX4" fmla="*/ 3692324 w 12234440"/>
              <a:gd name="connsiteY4" fmla="*/ 1238491 h 1238491"/>
              <a:gd name="connsiteX5" fmla="*/ 4919240 w 12234440"/>
              <a:gd name="connsiteY5" fmla="*/ 787079 h 1238491"/>
              <a:gd name="connsiteX6" fmla="*/ 5717894 w 12234440"/>
              <a:gd name="connsiteY6" fmla="*/ 914400 h 1238491"/>
              <a:gd name="connsiteX7" fmla="*/ 6516547 w 12234440"/>
              <a:gd name="connsiteY7" fmla="*/ 544010 h 1238491"/>
              <a:gd name="connsiteX8" fmla="*/ 7373073 w 12234440"/>
              <a:gd name="connsiteY8" fmla="*/ 1122744 h 1238491"/>
              <a:gd name="connsiteX9" fmla="*/ 8264324 w 12234440"/>
              <a:gd name="connsiteY9" fmla="*/ 0 h 1238491"/>
              <a:gd name="connsiteX10" fmla="*/ 9398643 w 12234440"/>
              <a:gd name="connsiteY10" fmla="*/ 1030147 h 1238491"/>
              <a:gd name="connsiteX11" fmla="*/ 10035251 w 12234440"/>
              <a:gd name="connsiteY11" fmla="*/ 891251 h 1238491"/>
              <a:gd name="connsiteX12" fmla="*/ 10799180 w 12234440"/>
              <a:gd name="connsiteY12" fmla="*/ 1180618 h 1238491"/>
              <a:gd name="connsiteX13" fmla="*/ 12234440 w 12234440"/>
              <a:gd name="connsiteY13" fmla="*/ 833377 h 1238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234440" h="1238491">
                <a:moveTo>
                  <a:pt x="0" y="810228"/>
                </a:moveTo>
                <a:lnTo>
                  <a:pt x="1273215" y="520861"/>
                </a:lnTo>
                <a:lnTo>
                  <a:pt x="1898248" y="879676"/>
                </a:lnTo>
                <a:lnTo>
                  <a:pt x="2720051" y="856527"/>
                </a:lnTo>
                <a:lnTo>
                  <a:pt x="3692324" y="1238491"/>
                </a:lnTo>
                <a:lnTo>
                  <a:pt x="4919240" y="787079"/>
                </a:lnTo>
                <a:lnTo>
                  <a:pt x="5717894" y="914400"/>
                </a:lnTo>
                <a:lnTo>
                  <a:pt x="6516547" y="544010"/>
                </a:lnTo>
                <a:lnTo>
                  <a:pt x="7373073" y="1122744"/>
                </a:lnTo>
                <a:lnTo>
                  <a:pt x="8264324" y="0"/>
                </a:lnTo>
                <a:lnTo>
                  <a:pt x="9398643" y="1030147"/>
                </a:lnTo>
                <a:lnTo>
                  <a:pt x="10035251" y="891251"/>
                </a:lnTo>
                <a:lnTo>
                  <a:pt x="10799180" y="1180618"/>
                </a:lnTo>
                <a:lnTo>
                  <a:pt x="12234440" y="833377"/>
                </a:lnTo>
              </a:path>
            </a:pathLst>
          </a:custGeom>
          <a:noFill/>
          <a:ln w="19050">
            <a:solidFill>
              <a:srgbClr val="282169">
                <a:alpha val="2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7118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0" y="887863"/>
            <a:ext cx="12192000" cy="5970138"/>
            <a:chOff x="0" y="887863"/>
            <a:chExt cx="12192000" cy="5970138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5926" b="35107"/>
            <a:stretch/>
          </p:blipFill>
          <p:spPr>
            <a:xfrm>
              <a:off x="0" y="887863"/>
              <a:ext cx="12192000" cy="5970138"/>
            </a:xfrm>
            <a:prstGeom prst="rect">
              <a:avLst/>
            </a:prstGeom>
          </p:spPr>
        </p:pic>
        <p:sp>
          <p:nvSpPr>
            <p:cNvPr id="26" name="矩形 25"/>
            <p:cNvSpPr/>
            <p:nvPr/>
          </p:nvSpPr>
          <p:spPr>
            <a:xfrm>
              <a:off x="0" y="983547"/>
              <a:ext cx="12192000" cy="5874453"/>
            </a:xfrm>
            <a:prstGeom prst="rect">
              <a:avLst/>
            </a:prstGeom>
            <a:solidFill>
              <a:schemeClr val="bg1">
                <a:alpha val="7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同心圆 5"/>
          <p:cNvSpPr/>
          <p:nvPr/>
        </p:nvSpPr>
        <p:spPr>
          <a:xfrm>
            <a:off x="990600" y="2331720"/>
            <a:ext cx="2834640" cy="2834640"/>
          </a:xfrm>
          <a:prstGeom prst="donut">
            <a:avLst>
              <a:gd name="adj" fmla="val 10350"/>
            </a:avLst>
          </a:prstGeom>
          <a:solidFill>
            <a:schemeClr val="bg1">
              <a:lumMod val="75000"/>
            </a:schemeClr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1079501" y="2424722"/>
            <a:ext cx="2653053" cy="2652739"/>
          </a:xfrm>
          <a:custGeom>
            <a:avLst/>
            <a:gdLst>
              <a:gd name="connsiteX0" fmla="*/ 1247194 w 2653053"/>
              <a:gd name="connsiteY0" fmla="*/ 0 h 2652739"/>
              <a:gd name="connsiteX1" fmla="*/ 1247194 w 2653053"/>
              <a:gd name="connsiteY1" fmla="*/ 114431 h 2652739"/>
              <a:gd name="connsiteX2" fmla="*/ 1204297 w 2653053"/>
              <a:gd name="connsiteY2" fmla="*/ 116597 h 2652739"/>
              <a:gd name="connsiteX3" fmla="*/ 114430 w 2653053"/>
              <a:gd name="connsiteY3" fmla="*/ 1324319 h 2652739"/>
              <a:gd name="connsiteX4" fmla="*/ 1328420 w 2653053"/>
              <a:gd name="connsiteY4" fmla="*/ 2538309 h 2652739"/>
              <a:gd name="connsiteX5" fmla="*/ 2536142 w 2653053"/>
              <a:gd name="connsiteY5" fmla="*/ 1448442 h 2652739"/>
              <a:gd name="connsiteX6" fmla="*/ 2538622 w 2653053"/>
              <a:gd name="connsiteY6" fmla="*/ 1399329 h 2652739"/>
              <a:gd name="connsiteX7" fmla="*/ 2653053 w 2653053"/>
              <a:gd name="connsiteY7" fmla="*/ 1399329 h 2652739"/>
              <a:gd name="connsiteX8" fmla="*/ 2649982 w 2653053"/>
              <a:gd name="connsiteY8" fmla="*/ 1460142 h 2652739"/>
              <a:gd name="connsiteX9" fmla="*/ 1328420 w 2653053"/>
              <a:gd name="connsiteY9" fmla="*/ 2652739 h 2652739"/>
              <a:gd name="connsiteX10" fmla="*/ 0 w 2653053"/>
              <a:gd name="connsiteY10" fmla="*/ 1324319 h 2652739"/>
              <a:gd name="connsiteX11" fmla="*/ 1192597 w 2653053"/>
              <a:gd name="connsiteY11" fmla="*/ 2757 h 2652739"/>
              <a:gd name="connsiteX12" fmla="*/ 1247194 w 2653053"/>
              <a:gd name="connsiteY12" fmla="*/ 0 h 2652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53053" h="2652739">
                <a:moveTo>
                  <a:pt x="1247194" y="0"/>
                </a:moveTo>
                <a:lnTo>
                  <a:pt x="1247194" y="114431"/>
                </a:lnTo>
                <a:lnTo>
                  <a:pt x="1204297" y="116597"/>
                </a:lnTo>
                <a:cubicBezTo>
                  <a:pt x="592135" y="178765"/>
                  <a:pt x="114430" y="695755"/>
                  <a:pt x="114430" y="1324319"/>
                </a:cubicBezTo>
                <a:cubicBezTo>
                  <a:pt x="114430" y="1994787"/>
                  <a:pt x="657952" y="2538309"/>
                  <a:pt x="1328420" y="2538309"/>
                </a:cubicBezTo>
                <a:cubicBezTo>
                  <a:pt x="1956984" y="2538309"/>
                  <a:pt x="2473974" y="2060604"/>
                  <a:pt x="2536142" y="1448442"/>
                </a:cubicBezTo>
                <a:lnTo>
                  <a:pt x="2538622" y="1399329"/>
                </a:lnTo>
                <a:lnTo>
                  <a:pt x="2653053" y="1399329"/>
                </a:lnTo>
                <a:lnTo>
                  <a:pt x="2649982" y="1460142"/>
                </a:lnTo>
                <a:cubicBezTo>
                  <a:pt x="2581953" y="2130006"/>
                  <a:pt x="2016232" y="2652739"/>
                  <a:pt x="1328420" y="2652739"/>
                </a:cubicBezTo>
                <a:cubicBezTo>
                  <a:pt x="594754" y="2652739"/>
                  <a:pt x="0" y="2057985"/>
                  <a:pt x="0" y="1324319"/>
                </a:cubicBezTo>
                <a:cubicBezTo>
                  <a:pt x="0" y="636507"/>
                  <a:pt x="522733" y="70786"/>
                  <a:pt x="1192597" y="2757"/>
                </a:cubicBezTo>
                <a:lnTo>
                  <a:pt x="1247194" y="0"/>
                </a:lnTo>
                <a:close/>
              </a:path>
            </a:pathLst>
          </a:custGeom>
          <a:solidFill>
            <a:srgbClr val="1C1A51"/>
          </a:solidFill>
          <a:ln w="9525">
            <a:noFill/>
          </a:ln>
          <a:effectLst>
            <a:outerShdw blurRad="25400" dist="25400" dir="2700000" algn="tl" rotWithShape="0">
              <a:schemeClr val="tx1">
                <a:lumMod val="75000"/>
                <a:lumOff val="25000"/>
                <a:alpha val="7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49092" y="210754"/>
            <a:ext cx="4526881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zh-CN" altLang="en-US" sz="4400" dirty="0" smtClean="0">
                <a:gradFill>
                  <a:gsLst>
                    <a:gs pos="0">
                      <a:srgbClr val="CCA15F">
                        <a:lumMod val="86000"/>
                      </a:srgbClr>
                    </a:gs>
                    <a:gs pos="100000">
                      <a:srgbClr val="FFFF99">
                        <a:lumMod val="87000"/>
                        <a:lumOff val="13000"/>
                      </a:srgbClr>
                    </a:gs>
                  </a:gsLst>
                  <a:lin ang="16200000" scaled="1"/>
                </a:gra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点击此处输入标题</a:t>
            </a:r>
            <a:endParaRPr lang="zh-CN" altLang="en-US" sz="4400" dirty="0">
              <a:gradFill>
                <a:gsLst>
                  <a:gs pos="0">
                    <a:srgbClr val="CCA15F">
                      <a:lumMod val="86000"/>
                    </a:srgbClr>
                  </a:gs>
                  <a:gs pos="100000">
                    <a:srgbClr val="FFFF99">
                      <a:lumMod val="87000"/>
                      <a:lumOff val="13000"/>
                    </a:srgbClr>
                  </a:gs>
                </a:gsLst>
                <a:lin ang="16200000" scaled="1"/>
              </a:gradFill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39839" y="193365"/>
            <a:ext cx="208344" cy="598812"/>
          </a:xfrm>
          <a:prstGeom prst="rect">
            <a:avLst/>
          </a:prstGeom>
          <a:solidFill>
            <a:srgbClr val="D8B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同心圆 15"/>
          <p:cNvSpPr/>
          <p:nvPr/>
        </p:nvSpPr>
        <p:spPr>
          <a:xfrm>
            <a:off x="4678680" y="2331720"/>
            <a:ext cx="2834640" cy="2834640"/>
          </a:xfrm>
          <a:prstGeom prst="donut">
            <a:avLst>
              <a:gd name="adj" fmla="val 10350"/>
            </a:avLst>
          </a:prstGeom>
          <a:solidFill>
            <a:schemeClr val="bg1">
              <a:lumMod val="75000"/>
            </a:schemeClr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4767581" y="2628910"/>
            <a:ext cx="2653275" cy="2448551"/>
          </a:xfrm>
          <a:custGeom>
            <a:avLst/>
            <a:gdLst>
              <a:gd name="connsiteX0" fmla="*/ 616279 w 2653275"/>
              <a:gd name="connsiteY0" fmla="*/ 0 h 2448551"/>
              <a:gd name="connsiteX1" fmla="*/ 675188 w 2653275"/>
              <a:gd name="connsiteY1" fmla="*/ 97967 h 2448551"/>
              <a:gd name="connsiteX2" fmla="*/ 649667 w 2653275"/>
              <a:gd name="connsiteY2" fmla="*/ 113472 h 2448551"/>
              <a:gd name="connsiteX3" fmla="*/ 114430 w 2653275"/>
              <a:gd name="connsiteY3" fmla="*/ 1120131 h 2448551"/>
              <a:gd name="connsiteX4" fmla="*/ 1328420 w 2653275"/>
              <a:gd name="connsiteY4" fmla="*/ 2334121 h 2448551"/>
              <a:gd name="connsiteX5" fmla="*/ 2536143 w 2653275"/>
              <a:gd name="connsiteY5" fmla="*/ 1244255 h 2448551"/>
              <a:gd name="connsiteX6" fmla="*/ 2538845 w 2653275"/>
              <a:gd name="connsiteY6" fmla="*/ 1190737 h 2448551"/>
              <a:gd name="connsiteX7" fmla="*/ 2653275 w 2653275"/>
              <a:gd name="connsiteY7" fmla="*/ 1190737 h 2448551"/>
              <a:gd name="connsiteX8" fmla="*/ 2649982 w 2653275"/>
              <a:gd name="connsiteY8" fmla="*/ 1255954 h 2448551"/>
              <a:gd name="connsiteX9" fmla="*/ 1328420 w 2653275"/>
              <a:gd name="connsiteY9" fmla="*/ 2448551 h 2448551"/>
              <a:gd name="connsiteX10" fmla="*/ 0 w 2653275"/>
              <a:gd name="connsiteY10" fmla="*/ 1120131 h 2448551"/>
              <a:gd name="connsiteX11" fmla="*/ 585688 w 2653275"/>
              <a:gd name="connsiteY11" fmla="*/ 18584 h 2448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53275" h="2448551">
                <a:moveTo>
                  <a:pt x="616279" y="0"/>
                </a:moveTo>
                <a:lnTo>
                  <a:pt x="675188" y="97967"/>
                </a:lnTo>
                <a:lnTo>
                  <a:pt x="649667" y="113472"/>
                </a:lnTo>
                <a:cubicBezTo>
                  <a:pt x="326744" y="331634"/>
                  <a:pt x="114430" y="701089"/>
                  <a:pt x="114430" y="1120131"/>
                </a:cubicBezTo>
                <a:cubicBezTo>
                  <a:pt x="114430" y="1790599"/>
                  <a:pt x="657952" y="2334121"/>
                  <a:pt x="1328420" y="2334121"/>
                </a:cubicBezTo>
                <a:cubicBezTo>
                  <a:pt x="1956984" y="2334121"/>
                  <a:pt x="2473974" y="1856416"/>
                  <a:pt x="2536143" y="1244255"/>
                </a:cubicBezTo>
                <a:lnTo>
                  <a:pt x="2538845" y="1190737"/>
                </a:lnTo>
                <a:lnTo>
                  <a:pt x="2653275" y="1190737"/>
                </a:lnTo>
                <a:lnTo>
                  <a:pt x="2649982" y="1255954"/>
                </a:lnTo>
                <a:cubicBezTo>
                  <a:pt x="2581953" y="1925818"/>
                  <a:pt x="2016232" y="2448551"/>
                  <a:pt x="1328420" y="2448551"/>
                </a:cubicBezTo>
                <a:cubicBezTo>
                  <a:pt x="594754" y="2448551"/>
                  <a:pt x="0" y="1853797"/>
                  <a:pt x="0" y="1120131"/>
                </a:cubicBezTo>
                <a:cubicBezTo>
                  <a:pt x="0" y="661590"/>
                  <a:pt x="232326" y="257311"/>
                  <a:pt x="585688" y="18584"/>
                </a:cubicBezTo>
                <a:close/>
              </a:path>
            </a:pathLst>
          </a:custGeom>
          <a:solidFill>
            <a:srgbClr val="2E2678"/>
          </a:solidFill>
          <a:ln w="9525">
            <a:noFill/>
          </a:ln>
          <a:effectLst>
            <a:outerShdw blurRad="25400" dist="25400" dir="2700000" algn="tl" rotWithShape="0">
              <a:schemeClr val="tx1">
                <a:lumMod val="75000"/>
                <a:lumOff val="25000"/>
                <a:alpha val="7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同心圆 17"/>
          <p:cNvSpPr/>
          <p:nvPr/>
        </p:nvSpPr>
        <p:spPr>
          <a:xfrm>
            <a:off x="8366758" y="2331720"/>
            <a:ext cx="2834640" cy="2834640"/>
          </a:xfrm>
          <a:prstGeom prst="donut">
            <a:avLst>
              <a:gd name="adj" fmla="val 10350"/>
            </a:avLst>
          </a:prstGeom>
          <a:solidFill>
            <a:schemeClr val="bg1">
              <a:lumMod val="75000"/>
            </a:schemeClr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8455658" y="2420620"/>
            <a:ext cx="2656840" cy="2656840"/>
          </a:xfrm>
          <a:custGeom>
            <a:avLst/>
            <a:gdLst>
              <a:gd name="connsiteX0" fmla="*/ 1328420 w 2656840"/>
              <a:gd name="connsiteY0" fmla="*/ 0 h 2656840"/>
              <a:gd name="connsiteX1" fmla="*/ 1596143 w 2656840"/>
              <a:gd name="connsiteY1" fmla="*/ 26989 h 2656840"/>
              <a:gd name="connsiteX2" fmla="*/ 1710422 w 2656840"/>
              <a:gd name="connsiteY2" fmla="*/ 56373 h 2656840"/>
              <a:gd name="connsiteX3" fmla="*/ 1679500 w 2656840"/>
              <a:gd name="connsiteY3" fmla="*/ 166457 h 2656840"/>
              <a:gd name="connsiteX4" fmla="*/ 1573081 w 2656840"/>
              <a:gd name="connsiteY4" fmla="*/ 139094 h 2656840"/>
              <a:gd name="connsiteX5" fmla="*/ 1328420 w 2656840"/>
              <a:gd name="connsiteY5" fmla="*/ 114430 h 2656840"/>
              <a:gd name="connsiteX6" fmla="*/ 114430 w 2656840"/>
              <a:gd name="connsiteY6" fmla="*/ 1328420 h 2656840"/>
              <a:gd name="connsiteX7" fmla="*/ 1328420 w 2656840"/>
              <a:gd name="connsiteY7" fmla="*/ 2542410 h 2656840"/>
              <a:gd name="connsiteX8" fmla="*/ 2542410 w 2656840"/>
              <a:gd name="connsiteY8" fmla="*/ 1328420 h 2656840"/>
              <a:gd name="connsiteX9" fmla="*/ 2447009 w 2656840"/>
              <a:gd name="connsiteY9" fmla="*/ 855881 h 2656840"/>
              <a:gd name="connsiteX10" fmla="*/ 2422839 w 2656840"/>
              <a:gd name="connsiteY10" fmla="*/ 805708 h 2656840"/>
              <a:gd name="connsiteX11" fmla="*/ 2523711 w 2656840"/>
              <a:gd name="connsiteY11" fmla="*/ 751690 h 2656840"/>
              <a:gd name="connsiteX12" fmla="*/ 2552446 w 2656840"/>
              <a:gd name="connsiteY12" fmla="*/ 811339 h 2656840"/>
              <a:gd name="connsiteX13" fmla="*/ 2656840 w 2656840"/>
              <a:gd name="connsiteY13" fmla="*/ 1328420 h 2656840"/>
              <a:gd name="connsiteX14" fmla="*/ 1328420 w 2656840"/>
              <a:gd name="connsiteY14" fmla="*/ 2656840 h 2656840"/>
              <a:gd name="connsiteX15" fmla="*/ 0 w 2656840"/>
              <a:gd name="connsiteY15" fmla="*/ 1328420 h 2656840"/>
              <a:gd name="connsiteX16" fmla="*/ 1328420 w 2656840"/>
              <a:gd name="connsiteY16" fmla="*/ 0 h 2656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656840" h="2656840">
                <a:moveTo>
                  <a:pt x="1328420" y="0"/>
                </a:moveTo>
                <a:cubicBezTo>
                  <a:pt x="1420128" y="0"/>
                  <a:pt x="1509666" y="9293"/>
                  <a:pt x="1596143" y="26989"/>
                </a:cubicBezTo>
                <a:lnTo>
                  <a:pt x="1710422" y="56373"/>
                </a:lnTo>
                <a:lnTo>
                  <a:pt x="1679500" y="166457"/>
                </a:lnTo>
                <a:lnTo>
                  <a:pt x="1573081" y="139094"/>
                </a:lnTo>
                <a:cubicBezTo>
                  <a:pt x="1494054" y="122923"/>
                  <a:pt x="1412229" y="114430"/>
                  <a:pt x="1328420" y="114430"/>
                </a:cubicBezTo>
                <a:cubicBezTo>
                  <a:pt x="657952" y="114430"/>
                  <a:pt x="114430" y="657952"/>
                  <a:pt x="114430" y="1328420"/>
                </a:cubicBezTo>
                <a:cubicBezTo>
                  <a:pt x="114430" y="1998888"/>
                  <a:pt x="657952" y="2542410"/>
                  <a:pt x="1328420" y="2542410"/>
                </a:cubicBezTo>
                <a:cubicBezTo>
                  <a:pt x="1998888" y="2542410"/>
                  <a:pt x="2542410" y="1998888"/>
                  <a:pt x="2542410" y="1328420"/>
                </a:cubicBezTo>
                <a:cubicBezTo>
                  <a:pt x="2542410" y="1160803"/>
                  <a:pt x="2508440" y="1001120"/>
                  <a:pt x="2447009" y="855881"/>
                </a:cubicBezTo>
                <a:lnTo>
                  <a:pt x="2422839" y="805708"/>
                </a:lnTo>
                <a:lnTo>
                  <a:pt x="2523711" y="751690"/>
                </a:lnTo>
                <a:lnTo>
                  <a:pt x="2552446" y="811339"/>
                </a:lnTo>
                <a:cubicBezTo>
                  <a:pt x="2619668" y="970269"/>
                  <a:pt x="2656840" y="1145004"/>
                  <a:pt x="2656840" y="1328420"/>
                </a:cubicBezTo>
                <a:cubicBezTo>
                  <a:pt x="2656840" y="2062086"/>
                  <a:pt x="2062086" y="2656840"/>
                  <a:pt x="1328420" y="2656840"/>
                </a:cubicBezTo>
                <a:cubicBezTo>
                  <a:pt x="594754" y="2656840"/>
                  <a:pt x="0" y="2062086"/>
                  <a:pt x="0" y="1328420"/>
                </a:cubicBezTo>
                <a:cubicBezTo>
                  <a:pt x="0" y="594754"/>
                  <a:pt x="594754" y="0"/>
                  <a:pt x="1328420" y="0"/>
                </a:cubicBezTo>
                <a:close/>
              </a:path>
            </a:pathLst>
          </a:custGeom>
          <a:solidFill>
            <a:srgbClr val="453799"/>
          </a:solidFill>
          <a:ln w="9525">
            <a:noFill/>
          </a:ln>
          <a:effectLst>
            <a:outerShdw blurRad="25400" dist="25400" dir="2700000" algn="tl" rotWithShape="0">
              <a:schemeClr val="tx1">
                <a:lumMod val="75000"/>
                <a:lumOff val="25000"/>
                <a:alpha val="7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1455739" y="3099209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1C1A5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输入小标题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489598" y="3656974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点击此处输入文本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104203" y="3006609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2E267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输入小标题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794063" y="3006609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453799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输入小标题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489598" y="4009640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点击此处输入文本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182929" y="3656974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点击此处输入文本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182929" y="4009640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点击此处输入文本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875088" y="3656974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点击此处输入文本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875088" y="4009640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点击此处输入文本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2200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0" y="887862"/>
            <a:ext cx="12192000" cy="59701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3333"/>
          <a:stretch/>
        </p:blipFill>
        <p:spPr>
          <a:xfrm>
            <a:off x="0" y="0"/>
            <a:ext cx="12192000" cy="32004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49092" y="210754"/>
            <a:ext cx="4526881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zh-CN" altLang="en-US" sz="4400" dirty="0" smtClean="0">
                <a:gradFill>
                  <a:gsLst>
                    <a:gs pos="0">
                      <a:srgbClr val="CCA15F">
                        <a:lumMod val="86000"/>
                      </a:srgbClr>
                    </a:gs>
                    <a:gs pos="100000">
                      <a:srgbClr val="FFFF99">
                        <a:lumMod val="87000"/>
                        <a:lumOff val="13000"/>
                      </a:srgbClr>
                    </a:gs>
                  </a:gsLst>
                  <a:lin ang="16200000" scaled="1"/>
                </a:gra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点击此处输入标题</a:t>
            </a:r>
            <a:endParaRPr lang="zh-CN" altLang="en-US" sz="4400" dirty="0">
              <a:gradFill>
                <a:gsLst>
                  <a:gs pos="0">
                    <a:srgbClr val="CCA15F">
                      <a:lumMod val="86000"/>
                    </a:srgbClr>
                  </a:gs>
                  <a:gs pos="100000">
                    <a:srgbClr val="FFFF99">
                      <a:lumMod val="87000"/>
                      <a:lumOff val="13000"/>
                    </a:srgbClr>
                  </a:gs>
                </a:gsLst>
                <a:lin ang="16200000" scaled="1"/>
              </a:gradFill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9839" y="193365"/>
            <a:ext cx="208344" cy="598812"/>
          </a:xfrm>
          <a:prstGeom prst="rect">
            <a:avLst/>
          </a:prstGeom>
          <a:solidFill>
            <a:srgbClr val="D8B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7"/>
          <p:cNvSpPr>
            <a:spLocks noChangeArrowheads="1"/>
          </p:cNvSpPr>
          <p:nvPr/>
        </p:nvSpPr>
        <p:spPr bwMode="auto">
          <a:xfrm>
            <a:off x="7542381" y="2789882"/>
            <a:ext cx="721941" cy="617568"/>
          </a:xfrm>
          <a:custGeom>
            <a:avLst/>
            <a:gdLst>
              <a:gd name="T0" fmla="*/ 8736 w 894015"/>
              <a:gd name="T1" fmla="*/ 445551 h 891103"/>
              <a:gd name="T2" fmla="*/ 61154 w 894015"/>
              <a:gd name="T3" fmla="*/ 500881 h 891103"/>
              <a:gd name="T4" fmla="*/ 8736 w 894015"/>
              <a:gd name="T5" fmla="*/ 550387 h 891103"/>
              <a:gd name="T6" fmla="*/ 11648 w 894015"/>
              <a:gd name="T7" fmla="*/ 579508 h 891103"/>
              <a:gd name="T8" fmla="*/ 64066 w 894015"/>
              <a:gd name="T9" fmla="*/ 611541 h 891103"/>
              <a:gd name="T10" fmla="*/ 104835 w 894015"/>
              <a:gd name="T11" fmla="*/ 631926 h 891103"/>
              <a:gd name="T12" fmla="*/ 148517 w 894015"/>
              <a:gd name="T13" fmla="*/ 666871 h 891103"/>
              <a:gd name="T14" fmla="*/ 180550 w 894015"/>
              <a:gd name="T15" fmla="*/ 690168 h 891103"/>
              <a:gd name="T16" fmla="*/ 238792 w 894015"/>
              <a:gd name="T17" fmla="*/ 591156 h 891103"/>
              <a:gd name="T18" fmla="*/ 273737 w 894015"/>
              <a:gd name="T19" fmla="*/ 556211 h 891103"/>
              <a:gd name="T20" fmla="*/ 311595 w 894015"/>
              <a:gd name="T21" fmla="*/ 521266 h 891103"/>
              <a:gd name="T22" fmla="*/ 343628 w 894015"/>
              <a:gd name="T23" fmla="*/ 512529 h 891103"/>
              <a:gd name="T24" fmla="*/ 387309 w 894015"/>
              <a:gd name="T25" fmla="*/ 509617 h 891103"/>
              <a:gd name="T26" fmla="*/ 430991 w 894015"/>
              <a:gd name="T27" fmla="*/ 541650 h 891103"/>
              <a:gd name="T28" fmla="*/ 439727 w 894015"/>
              <a:gd name="T29" fmla="*/ 576596 h 891103"/>
              <a:gd name="T30" fmla="*/ 445551 w 894015"/>
              <a:gd name="T31" fmla="*/ 608629 h 891103"/>
              <a:gd name="T32" fmla="*/ 445551 w 894015"/>
              <a:gd name="T33" fmla="*/ 608629 h 891103"/>
              <a:gd name="T34" fmla="*/ 428079 w 894015"/>
              <a:gd name="T35" fmla="*/ 652310 h 891103"/>
              <a:gd name="T36" fmla="*/ 396046 w 894015"/>
              <a:gd name="T37" fmla="*/ 687256 h 891103"/>
              <a:gd name="T38" fmla="*/ 372749 w 894015"/>
              <a:gd name="T39" fmla="*/ 730937 h 891103"/>
              <a:gd name="T40" fmla="*/ 381485 w 894015"/>
              <a:gd name="T41" fmla="*/ 754234 h 891103"/>
              <a:gd name="T42" fmla="*/ 413518 w 894015"/>
              <a:gd name="T43" fmla="*/ 780443 h 891103"/>
              <a:gd name="T44" fmla="*/ 430991 w 894015"/>
              <a:gd name="T45" fmla="*/ 774619 h 891103"/>
              <a:gd name="T46" fmla="*/ 387309 w 894015"/>
              <a:gd name="T47" fmla="*/ 818300 h 891103"/>
              <a:gd name="T48" fmla="*/ 358188 w 894015"/>
              <a:gd name="T49" fmla="*/ 859070 h 891103"/>
              <a:gd name="T50" fmla="*/ 364013 w 894015"/>
              <a:gd name="T51" fmla="*/ 891103 h 891103"/>
              <a:gd name="T52" fmla="*/ 416430 w 894015"/>
              <a:gd name="T53" fmla="*/ 873630 h 891103"/>
              <a:gd name="T54" fmla="*/ 448463 w 894015"/>
              <a:gd name="T55" fmla="*/ 864894 h 891103"/>
              <a:gd name="T56" fmla="*/ 457200 w 894015"/>
              <a:gd name="T57" fmla="*/ 835773 h 891103"/>
              <a:gd name="T58" fmla="*/ 463024 w 894015"/>
              <a:gd name="T59" fmla="*/ 812476 h 891103"/>
              <a:gd name="T60" fmla="*/ 471760 w 894015"/>
              <a:gd name="T61" fmla="*/ 803740 h 891103"/>
              <a:gd name="T62" fmla="*/ 486321 w 894015"/>
              <a:gd name="T63" fmla="*/ 783355 h 891103"/>
              <a:gd name="T64" fmla="*/ 483409 w 894015"/>
              <a:gd name="T65" fmla="*/ 760058 h 891103"/>
              <a:gd name="T66" fmla="*/ 483409 w 894015"/>
              <a:gd name="T67" fmla="*/ 760058 h 891103"/>
              <a:gd name="T68" fmla="*/ 489233 w 894015"/>
              <a:gd name="T69" fmla="*/ 728025 h 891103"/>
              <a:gd name="T70" fmla="*/ 515442 w 894015"/>
              <a:gd name="T71" fmla="*/ 707640 h 891103"/>
              <a:gd name="T72" fmla="*/ 544563 w 894015"/>
              <a:gd name="T73" fmla="*/ 690168 h 891103"/>
              <a:gd name="T74" fmla="*/ 570772 w 894015"/>
              <a:gd name="T75" fmla="*/ 672695 h 891103"/>
              <a:gd name="T76" fmla="*/ 594069 w 894015"/>
              <a:gd name="T77" fmla="*/ 663959 h 891103"/>
              <a:gd name="T78" fmla="*/ 620277 w 894015"/>
              <a:gd name="T79" fmla="*/ 655222 h 891103"/>
              <a:gd name="T80" fmla="*/ 658135 w 894015"/>
              <a:gd name="T81" fmla="*/ 634838 h 891103"/>
              <a:gd name="T82" fmla="*/ 681432 w 894015"/>
              <a:gd name="T83" fmla="*/ 646486 h 891103"/>
              <a:gd name="T84" fmla="*/ 698904 w 894015"/>
              <a:gd name="T85" fmla="*/ 631926 h 891103"/>
              <a:gd name="T86" fmla="*/ 713465 w 894015"/>
              <a:gd name="T87" fmla="*/ 605717 h 891103"/>
              <a:gd name="T88" fmla="*/ 713465 w 894015"/>
              <a:gd name="T89" fmla="*/ 605717 h 891103"/>
              <a:gd name="T90" fmla="*/ 713465 w 894015"/>
              <a:gd name="T91" fmla="*/ 556211 h 891103"/>
              <a:gd name="T92" fmla="*/ 742586 w 894015"/>
              <a:gd name="T93" fmla="*/ 521266 h 891103"/>
              <a:gd name="T94" fmla="*/ 774619 w 894015"/>
              <a:gd name="T95" fmla="*/ 492145 h 891103"/>
              <a:gd name="T96" fmla="*/ 821213 w 894015"/>
              <a:gd name="T97" fmla="*/ 474672 h 891103"/>
              <a:gd name="T98" fmla="*/ 867806 w 894015"/>
              <a:gd name="T99" fmla="*/ 442639 h 891103"/>
              <a:gd name="T100" fmla="*/ 894015 w 894015"/>
              <a:gd name="T101" fmla="*/ 416430 h 891103"/>
              <a:gd name="T102" fmla="*/ 838685 w 894015"/>
              <a:gd name="T103" fmla="*/ 244616 h 891103"/>
              <a:gd name="T104" fmla="*/ 774619 w 894015"/>
              <a:gd name="T105" fmla="*/ 55329 h 891103"/>
              <a:gd name="T106" fmla="*/ 620277 w 894015"/>
              <a:gd name="T107" fmla="*/ 0 h 891103"/>
              <a:gd name="T108" fmla="*/ 416430 w 894015"/>
              <a:gd name="T109" fmla="*/ 0 h 891103"/>
              <a:gd name="T110" fmla="*/ 265001 w 894015"/>
              <a:gd name="T111" fmla="*/ 148517 h 891103"/>
              <a:gd name="T112" fmla="*/ 244616 w 894015"/>
              <a:gd name="T113" fmla="*/ 165989 h 891103"/>
              <a:gd name="T114" fmla="*/ 0 w 894015"/>
              <a:gd name="T115" fmla="*/ 276649 h 891103"/>
              <a:gd name="T116" fmla="*/ 8736 w 894015"/>
              <a:gd name="T117" fmla="*/ 445551 h 89110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894015"/>
              <a:gd name="T178" fmla="*/ 0 h 891103"/>
              <a:gd name="T179" fmla="*/ 894015 w 894015"/>
              <a:gd name="T180" fmla="*/ 891103 h 89110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894015" h="891103">
                <a:moveTo>
                  <a:pt x="8736" y="445551"/>
                </a:moveTo>
                <a:lnTo>
                  <a:pt x="61154" y="500881"/>
                </a:lnTo>
                <a:lnTo>
                  <a:pt x="8736" y="550387"/>
                </a:lnTo>
                <a:lnTo>
                  <a:pt x="11648" y="579508"/>
                </a:lnTo>
                <a:lnTo>
                  <a:pt x="64066" y="611541"/>
                </a:lnTo>
                <a:lnTo>
                  <a:pt x="104835" y="631926"/>
                </a:lnTo>
                <a:lnTo>
                  <a:pt x="148517" y="666871"/>
                </a:lnTo>
                <a:lnTo>
                  <a:pt x="180550" y="690168"/>
                </a:lnTo>
                <a:lnTo>
                  <a:pt x="238792" y="591156"/>
                </a:lnTo>
                <a:lnTo>
                  <a:pt x="273737" y="556211"/>
                </a:lnTo>
                <a:lnTo>
                  <a:pt x="311595" y="521266"/>
                </a:lnTo>
                <a:lnTo>
                  <a:pt x="343628" y="512529"/>
                </a:lnTo>
                <a:lnTo>
                  <a:pt x="387309" y="509617"/>
                </a:lnTo>
                <a:lnTo>
                  <a:pt x="430991" y="541650"/>
                </a:lnTo>
                <a:lnTo>
                  <a:pt x="439727" y="576596"/>
                </a:lnTo>
                <a:lnTo>
                  <a:pt x="445551" y="608629"/>
                </a:lnTo>
                <a:lnTo>
                  <a:pt x="428079" y="652310"/>
                </a:lnTo>
                <a:lnTo>
                  <a:pt x="396046" y="687256"/>
                </a:lnTo>
                <a:lnTo>
                  <a:pt x="372749" y="730937"/>
                </a:lnTo>
                <a:lnTo>
                  <a:pt x="381485" y="754234"/>
                </a:lnTo>
                <a:lnTo>
                  <a:pt x="413518" y="780443"/>
                </a:lnTo>
                <a:lnTo>
                  <a:pt x="430991" y="774619"/>
                </a:lnTo>
                <a:lnTo>
                  <a:pt x="387309" y="818300"/>
                </a:lnTo>
                <a:lnTo>
                  <a:pt x="358188" y="859070"/>
                </a:lnTo>
                <a:lnTo>
                  <a:pt x="364013" y="891103"/>
                </a:lnTo>
                <a:lnTo>
                  <a:pt x="416430" y="873630"/>
                </a:lnTo>
                <a:lnTo>
                  <a:pt x="448463" y="864894"/>
                </a:lnTo>
                <a:lnTo>
                  <a:pt x="457200" y="835773"/>
                </a:lnTo>
                <a:lnTo>
                  <a:pt x="463024" y="812476"/>
                </a:lnTo>
                <a:lnTo>
                  <a:pt x="471760" y="803740"/>
                </a:lnTo>
                <a:lnTo>
                  <a:pt x="486321" y="783355"/>
                </a:lnTo>
                <a:lnTo>
                  <a:pt x="483409" y="760058"/>
                </a:lnTo>
                <a:lnTo>
                  <a:pt x="489233" y="728025"/>
                </a:lnTo>
                <a:lnTo>
                  <a:pt x="515442" y="707640"/>
                </a:lnTo>
                <a:lnTo>
                  <a:pt x="544563" y="690168"/>
                </a:lnTo>
                <a:lnTo>
                  <a:pt x="570772" y="672695"/>
                </a:lnTo>
                <a:lnTo>
                  <a:pt x="594069" y="663959"/>
                </a:lnTo>
                <a:lnTo>
                  <a:pt x="620277" y="655222"/>
                </a:lnTo>
                <a:lnTo>
                  <a:pt x="658135" y="634838"/>
                </a:lnTo>
                <a:lnTo>
                  <a:pt x="681432" y="646486"/>
                </a:lnTo>
                <a:lnTo>
                  <a:pt x="698904" y="631926"/>
                </a:lnTo>
                <a:lnTo>
                  <a:pt x="713465" y="605717"/>
                </a:lnTo>
                <a:lnTo>
                  <a:pt x="713465" y="556211"/>
                </a:lnTo>
                <a:lnTo>
                  <a:pt x="742586" y="521266"/>
                </a:lnTo>
                <a:lnTo>
                  <a:pt x="774619" y="492145"/>
                </a:lnTo>
                <a:lnTo>
                  <a:pt x="821213" y="474672"/>
                </a:lnTo>
                <a:lnTo>
                  <a:pt x="867806" y="442639"/>
                </a:lnTo>
                <a:lnTo>
                  <a:pt x="894015" y="416430"/>
                </a:lnTo>
                <a:lnTo>
                  <a:pt x="838685" y="244616"/>
                </a:lnTo>
                <a:lnTo>
                  <a:pt x="774619" y="55329"/>
                </a:lnTo>
                <a:lnTo>
                  <a:pt x="620277" y="0"/>
                </a:lnTo>
                <a:lnTo>
                  <a:pt x="416430" y="0"/>
                </a:lnTo>
                <a:lnTo>
                  <a:pt x="265001" y="148517"/>
                </a:lnTo>
                <a:lnTo>
                  <a:pt x="244616" y="165989"/>
                </a:lnTo>
                <a:lnTo>
                  <a:pt x="0" y="276649"/>
                </a:lnTo>
                <a:lnTo>
                  <a:pt x="8736" y="445551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任意多边形 8"/>
          <p:cNvSpPr>
            <a:spLocks noChangeArrowheads="1"/>
          </p:cNvSpPr>
          <p:nvPr/>
        </p:nvSpPr>
        <p:spPr bwMode="auto">
          <a:xfrm>
            <a:off x="7683476" y="2481097"/>
            <a:ext cx="1018243" cy="599404"/>
          </a:xfrm>
          <a:custGeom>
            <a:avLst/>
            <a:gdLst>
              <a:gd name="T0" fmla="*/ 323243 w 1260940"/>
              <a:gd name="T1" fmla="*/ 515442 h 864894"/>
              <a:gd name="T2" fmla="*/ 393134 w 1260940"/>
              <a:gd name="T3" fmla="*/ 506706 h 864894"/>
              <a:gd name="T4" fmla="*/ 425167 w 1260940"/>
              <a:gd name="T5" fmla="*/ 538739 h 864894"/>
              <a:gd name="T6" fmla="*/ 442639 w 1260940"/>
              <a:gd name="T7" fmla="*/ 573684 h 864894"/>
              <a:gd name="T8" fmla="*/ 471760 w 1260940"/>
              <a:gd name="T9" fmla="*/ 573684 h 864894"/>
              <a:gd name="T10" fmla="*/ 480497 w 1260940"/>
              <a:gd name="T11" fmla="*/ 547475 h 864894"/>
              <a:gd name="T12" fmla="*/ 500881 w 1260940"/>
              <a:gd name="T13" fmla="*/ 524178 h 864894"/>
              <a:gd name="T14" fmla="*/ 527090 w 1260940"/>
              <a:gd name="T15" fmla="*/ 538739 h 864894"/>
              <a:gd name="T16" fmla="*/ 515442 w 1260940"/>
              <a:gd name="T17" fmla="*/ 570772 h 864894"/>
              <a:gd name="T18" fmla="*/ 512530 w 1260940"/>
              <a:gd name="T19" fmla="*/ 596981 h 864894"/>
              <a:gd name="T20" fmla="*/ 521266 w 1260940"/>
              <a:gd name="T21" fmla="*/ 611541 h 864894"/>
              <a:gd name="T22" fmla="*/ 573684 w 1260940"/>
              <a:gd name="T23" fmla="*/ 649399 h 864894"/>
              <a:gd name="T24" fmla="*/ 594069 w 1260940"/>
              <a:gd name="T25" fmla="*/ 693080 h 864894"/>
              <a:gd name="T26" fmla="*/ 611541 w 1260940"/>
              <a:gd name="T27" fmla="*/ 710553 h 864894"/>
              <a:gd name="T28" fmla="*/ 623190 w 1260940"/>
              <a:gd name="T29" fmla="*/ 716377 h 864894"/>
              <a:gd name="T30" fmla="*/ 608629 w 1260940"/>
              <a:gd name="T31" fmla="*/ 774619 h 864894"/>
              <a:gd name="T32" fmla="*/ 631926 w 1260940"/>
              <a:gd name="T33" fmla="*/ 809564 h 864894"/>
              <a:gd name="T34" fmla="*/ 695992 w 1260940"/>
              <a:gd name="T35" fmla="*/ 844509 h 864894"/>
              <a:gd name="T36" fmla="*/ 716377 w 1260940"/>
              <a:gd name="T37" fmla="*/ 864894 h 864894"/>
              <a:gd name="T38" fmla="*/ 736762 w 1260940"/>
              <a:gd name="T39" fmla="*/ 821213 h 864894"/>
              <a:gd name="T40" fmla="*/ 739674 w 1260940"/>
              <a:gd name="T41" fmla="*/ 789180 h 864894"/>
              <a:gd name="T42" fmla="*/ 745498 w 1260940"/>
              <a:gd name="T43" fmla="*/ 745498 h 864894"/>
              <a:gd name="T44" fmla="*/ 768795 w 1260940"/>
              <a:gd name="T45" fmla="*/ 719289 h 864894"/>
              <a:gd name="T46" fmla="*/ 795004 w 1260940"/>
              <a:gd name="T47" fmla="*/ 704729 h 864894"/>
              <a:gd name="T48" fmla="*/ 818301 w 1260940"/>
              <a:gd name="T49" fmla="*/ 722201 h 864894"/>
              <a:gd name="T50" fmla="*/ 844509 w 1260940"/>
              <a:gd name="T51" fmla="*/ 745498 h 864894"/>
              <a:gd name="T52" fmla="*/ 899839 w 1260940"/>
              <a:gd name="T53" fmla="*/ 748410 h 864894"/>
              <a:gd name="T54" fmla="*/ 946433 w 1260940"/>
              <a:gd name="T55" fmla="*/ 728025 h 864894"/>
              <a:gd name="T56" fmla="*/ 958081 w 1260940"/>
              <a:gd name="T57" fmla="*/ 698904 h 864894"/>
              <a:gd name="T58" fmla="*/ 960994 w 1260940"/>
              <a:gd name="T59" fmla="*/ 684344 h 864894"/>
              <a:gd name="T60" fmla="*/ 949345 w 1260940"/>
              <a:gd name="T61" fmla="*/ 675608 h 864894"/>
              <a:gd name="T62" fmla="*/ 949345 w 1260940"/>
              <a:gd name="T63" fmla="*/ 675608 h 864894"/>
              <a:gd name="T64" fmla="*/ 920224 w 1260940"/>
              <a:gd name="T65" fmla="*/ 652311 h 864894"/>
              <a:gd name="T66" fmla="*/ 928960 w 1260940"/>
              <a:gd name="T67" fmla="*/ 623190 h 864894"/>
              <a:gd name="T68" fmla="*/ 949345 w 1260940"/>
              <a:gd name="T69" fmla="*/ 596981 h 864894"/>
              <a:gd name="T70" fmla="*/ 1019236 w 1260940"/>
              <a:gd name="T71" fmla="*/ 594069 h 864894"/>
              <a:gd name="T72" fmla="*/ 1033796 w 1260940"/>
              <a:gd name="T73" fmla="*/ 573684 h 864894"/>
              <a:gd name="T74" fmla="*/ 1036708 w 1260940"/>
              <a:gd name="T75" fmla="*/ 538739 h 864894"/>
              <a:gd name="T76" fmla="*/ 1051269 w 1260940"/>
              <a:gd name="T77" fmla="*/ 497969 h 864894"/>
              <a:gd name="T78" fmla="*/ 1062917 w 1260940"/>
              <a:gd name="T79" fmla="*/ 477585 h 864894"/>
              <a:gd name="T80" fmla="*/ 1062917 w 1260940"/>
              <a:gd name="T81" fmla="*/ 477585 h 864894"/>
              <a:gd name="T82" fmla="*/ 1097862 w 1260940"/>
              <a:gd name="T83" fmla="*/ 422255 h 864894"/>
              <a:gd name="T84" fmla="*/ 1135720 w 1260940"/>
              <a:gd name="T85" fmla="*/ 419343 h 864894"/>
              <a:gd name="T86" fmla="*/ 1153192 w 1260940"/>
              <a:gd name="T87" fmla="*/ 471760 h 864894"/>
              <a:gd name="T88" fmla="*/ 1141544 w 1260940"/>
              <a:gd name="T89" fmla="*/ 495057 h 864894"/>
              <a:gd name="T90" fmla="*/ 1161929 w 1260940"/>
              <a:gd name="T91" fmla="*/ 506706 h 864894"/>
              <a:gd name="T92" fmla="*/ 1199786 w 1260940"/>
              <a:gd name="T93" fmla="*/ 506706 h 864894"/>
              <a:gd name="T94" fmla="*/ 1199786 w 1260940"/>
              <a:gd name="T95" fmla="*/ 530002 h 864894"/>
              <a:gd name="T96" fmla="*/ 1220171 w 1260940"/>
              <a:gd name="T97" fmla="*/ 463024 h 864894"/>
              <a:gd name="T98" fmla="*/ 1237643 w 1260940"/>
              <a:gd name="T99" fmla="*/ 416431 h 864894"/>
              <a:gd name="T100" fmla="*/ 1252204 w 1260940"/>
              <a:gd name="T101" fmla="*/ 393134 h 864894"/>
              <a:gd name="T102" fmla="*/ 1260940 w 1260940"/>
              <a:gd name="T103" fmla="*/ 369837 h 864894"/>
              <a:gd name="T104" fmla="*/ 1255116 w 1260940"/>
              <a:gd name="T105" fmla="*/ 343628 h 864894"/>
              <a:gd name="T106" fmla="*/ 1255116 w 1260940"/>
              <a:gd name="T107" fmla="*/ 337804 h 864894"/>
              <a:gd name="T108" fmla="*/ 1223083 w 1260940"/>
              <a:gd name="T109" fmla="*/ 326155 h 864894"/>
              <a:gd name="T110" fmla="*/ 1129895 w 1260940"/>
              <a:gd name="T111" fmla="*/ 203847 h 864894"/>
              <a:gd name="T112" fmla="*/ 876543 w 1260940"/>
              <a:gd name="T113" fmla="*/ 174726 h 864894"/>
              <a:gd name="T114" fmla="*/ 538739 w 1260940"/>
              <a:gd name="T115" fmla="*/ 34945 h 864894"/>
              <a:gd name="T116" fmla="*/ 232968 w 1260940"/>
              <a:gd name="T117" fmla="*/ 0 h 864894"/>
              <a:gd name="T118" fmla="*/ 0 w 1260940"/>
              <a:gd name="T119" fmla="*/ 61154 h 864894"/>
              <a:gd name="T120" fmla="*/ 43681 w 1260940"/>
              <a:gd name="T121" fmla="*/ 244616 h 864894"/>
              <a:gd name="T122" fmla="*/ 131044 w 1260940"/>
              <a:gd name="T123" fmla="*/ 442639 h 864894"/>
              <a:gd name="T124" fmla="*/ 323243 w 1260940"/>
              <a:gd name="T125" fmla="*/ 515442 h 86489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260940"/>
              <a:gd name="T190" fmla="*/ 0 h 864894"/>
              <a:gd name="T191" fmla="*/ 1260940 w 1260940"/>
              <a:gd name="T192" fmla="*/ 864894 h 864894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260940" h="864894">
                <a:moveTo>
                  <a:pt x="323243" y="515442"/>
                </a:moveTo>
                <a:lnTo>
                  <a:pt x="393134" y="506706"/>
                </a:lnTo>
                <a:lnTo>
                  <a:pt x="425167" y="538739"/>
                </a:lnTo>
                <a:lnTo>
                  <a:pt x="442639" y="573684"/>
                </a:lnTo>
                <a:lnTo>
                  <a:pt x="471760" y="573684"/>
                </a:lnTo>
                <a:lnTo>
                  <a:pt x="480497" y="547475"/>
                </a:lnTo>
                <a:lnTo>
                  <a:pt x="500881" y="524178"/>
                </a:lnTo>
                <a:lnTo>
                  <a:pt x="527090" y="538739"/>
                </a:lnTo>
                <a:lnTo>
                  <a:pt x="515442" y="570772"/>
                </a:lnTo>
                <a:lnTo>
                  <a:pt x="512530" y="596981"/>
                </a:lnTo>
                <a:lnTo>
                  <a:pt x="521266" y="611541"/>
                </a:lnTo>
                <a:lnTo>
                  <a:pt x="573684" y="649399"/>
                </a:lnTo>
                <a:lnTo>
                  <a:pt x="594069" y="693080"/>
                </a:lnTo>
                <a:lnTo>
                  <a:pt x="611541" y="710553"/>
                </a:lnTo>
                <a:lnTo>
                  <a:pt x="623190" y="716377"/>
                </a:lnTo>
                <a:lnTo>
                  <a:pt x="608629" y="774619"/>
                </a:lnTo>
                <a:lnTo>
                  <a:pt x="631926" y="809564"/>
                </a:lnTo>
                <a:lnTo>
                  <a:pt x="695992" y="844509"/>
                </a:lnTo>
                <a:lnTo>
                  <a:pt x="716377" y="864894"/>
                </a:lnTo>
                <a:lnTo>
                  <a:pt x="736762" y="821213"/>
                </a:lnTo>
                <a:lnTo>
                  <a:pt x="739674" y="789180"/>
                </a:lnTo>
                <a:lnTo>
                  <a:pt x="745498" y="745498"/>
                </a:lnTo>
                <a:lnTo>
                  <a:pt x="768795" y="719289"/>
                </a:lnTo>
                <a:lnTo>
                  <a:pt x="795004" y="704729"/>
                </a:lnTo>
                <a:lnTo>
                  <a:pt x="818301" y="722201"/>
                </a:lnTo>
                <a:lnTo>
                  <a:pt x="844509" y="745498"/>
                </a:lnTo>
                <a:lnTo>
                  <a:pt x="899839" y="748410"/>
                </a:lnTo>
                <a:lnTo>
                  <a:pt x="946433" y="728025"/>
                </a:lnTo>
                <a:lnTo>
                  <a:pt x="958081" y="698904"/>
                </a:lnTo>
                <a:lnTo>
                  <a:pt x="960994" y="684344"/>
                </a:lnTo>
                <a:lnTo>
                  <a:pt x="949345" y="675608"/>
                </a:lnTo>
                <a:lnTo>
                  <a:pt x="920224" y="652311"/>
                </a:lnTo>
                <a:lnTo>
                  <a:pt x="928960" y="623190"/>
                </a:lnTo>
                <a:lnTo>
                  <a:pt x="949345" y="596981"/>
                </a:lnTo>
                <a:lnTo>
                  <a:pt x="1019236" y="594069"/>
                </a:lnTo>
                <a:lnTo>
                  <a:pt x="1033796" y="573684"/>
                </a:lnTo>
                <a:lnTo>
                  <a:pt x="1036708" y="538739"/>
                </a:lnTo>
                <a:lnTo>
                  <a:pt x="1051269" y="497969"/>
                </a:lnTo>
                <a:lnTo>
                  <a:pt x="1062917" y="477585"/>
                </a:lnTo>
                <a:lnTo>
                  <a:pt x="1097862" y="422255"/>
                </a:lnTo>
                <a:lnTo>
                  <a:pt x="1135720" y="419343"/>
                </a:lnTo>
                <a:lnTo>
                  <a:pt x="1153192" y="471760"/>
                </a:lnTo>
                <a:lnTo>
                  <a:pt x="1141544" y="495057"/>
                </a:lnTo>
                <a:lnTo>
                  <a:pt x="1161929" y="506706"/>
                </a:lnTo>
                <a:lnTo>
                  <a:pt x="1199786" y="506706"/>
                </a:lnTo>
                <a:lnTo>
                  <a:pt x="1199786" y="530002"/>
                </a:lnTo>
                <a:lnTo>
                  <a:pt x="1220171" y="463024"/>
                </a:lnTo>
                <a:lnTo>
                  <a:pt x="1237643" y="416431"/>
                </a:lnTo>
                <a:lnTo>
                  <a:pt x="1252204" y="393134"/>
                </a:lnTo>
                <a:lnTo>
                  <a:pt x="1260940" y="369837"/>
                </a:lnTo>
                <a:lnTo>
                  <a:pt x="1255116" y="343628"/>
                </a:lnTo>
                <a:lnTo>
                  <a:pt x="1255116" y="337804"/>
                </a:lnTo>
                <a:lnTo>
                  <a:pt x="1223083" y="326155"/>
                </a:lnTo>
                <a:lnTo>
                  <a:pt x="1129895" y="203847"/>
                </a:lnTo>
                <a:lnTo>
                  <a:pt x="876543" y="174726"/>
                </a:lnTo>
                <a:lnTo>
                  <a:pt x="538739" y="34945"/>
                </a:lnTo>
                <a:lnTo>
                  <a:pt x="232968" y="0"/>
                </a:lnTo>
                <a:lnTo>
                  <a:pt x="0" y="61154"/>
                </a:lnTo>
                <a:lnTo>
                  <a:pt x="43681" y="244616"/>
                </a:lnTo>
                <a:lnTo>
                  <a:pt x="131044" y="442639"/>
                </a:lnTo>
                <a:lnTo>
                  <a:pt x="323243" y="515442"/>
                </a:lnTo>
                <a:close/>
              </a:path>
            </a:pathLst>
          </a:custGeom>
          <a:solidFill>
            <a:srgbClr val="2E2678"/>
          </a:solidFill>
          <a:ln w="12700" cap="flat" cmpd="sng">
            <a:solidFill>
              <a:srgbClr val="F2F2F2"/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8" name="任意多边形 9"/>
          <p:cNvSpPr>
            <a:spLocks noChangeArrowheads="1"/>
          </p:cNvSpPr>
          <p:nvPr/>
        </p:nvSpPr>
        <p:spPr bwMode="auto">
          <a:xfrm>
            <a:off x="7465828" y="1710146"/>
            <a:ext cx="1362902" cy="1028100"/>
          </a:xfrm>
          <a:custGeom>
            <a:avLst/>
            <a:gdLst>
              <a:gd name="T0" fmla="*/ 549612 w 1687748"/>
              <a:gd name="T1" fmla="*/ 1201366 h 1483468"/>
              <a:gd name="T2" fmla="*/ 671208 w 1687748"/>
              <a:gd name="T3" fmla="*/ 1298643 h 1483468"/>
              <a:gd name="T4" fmla="*/ 773348 w 1687748"/>
              <a:gd name="T5" fmla="*/ 1211094 h 1483468"/>
              <a:gd name="T6" fmla="*/ 812259 w 1687748"/>
              <a:gd name="T7" fmla="*/ 1293779 h 1483468"/>
              <a:gd name="T8" fmla="*/ 914400 w 1687748"/>
              <a:gd name="T9" fmla="*/ 1259732 h 1483468"/>
              <a:gd name="T10" fmla="*/ 997085 w 1687748"/>
              <a:gd name="T11" fmla="*/ 1337553 h 1483468"/>
              <a:gd name="T12" fmla="*/ 1084634 w 1687748"/>
              <a:gd name="T13" fmla="*/ 1395919 h 1483468"/>
              <a:gd name="T14" fmla="*/ 1108953 w 1687748"/>
              <a:gd name="T15" fmla="*/ 1342417 h 1483468"/>
              <a:gd name="T16" fmla="*/ 1245140 w 1687748"/>
              <a:gd name="T17" fmla="*/ 1464013 h 1483468"/>
              <a:gd name="T18" fmla="*/ 1288914 w 1687748"/>
              <a:gd name="T19" fmla="*/ 1410511 h 1483468"/>
              <a:gd name="T20" fmla="*/ 1357008 w 1687748"/>
              <a:gd name="T21" fmla="*/ 1386191 h 1483468"/>
              <a:gd name="T22" fmla="*/ 1415374 w 1687748"/>
              <a:gd name="T23" fmla="*/ 1420238 h 1483468"/>
              <a:gd name="T24" fmla="*/ 1512651 w 1687748"/>
              <a:gd name="T25" fmla="*/ 1439694 h 1483468"/>
              <a:gd name="T26" fmla="*/ 1493195 w 1687748"/>
              <a:gd name="T27" fmla="*/ 1361872 h 1483468"/>
              <a:gd name="T28" fmla="*/ 1444557 w 1687748"/>
              <a:gd name="T29" fmla="*/ 1284051 h 1483468"/>
              <a:gd name="T30" fmla="*/ 1400783 w 1687748"/>
              <a:gd name="T31" fmla="*/ 1191638 h 1483468"/>
              <a:gd name="T32" fmla="*/ 1464012 w 1687748"/>
              <a:gd name="T33" fmla="*/ 1157591 h 1483468"/>
              <a:gd name="T34" fmla="*/ 1579846 w 1687748"/>
              <a:gd name="T35" fmla="*/ 1108985 h 1483468"/>
              <a:gd name="T36" fmla="*/ 1595336 w 1687748"/>
              <a:gd name="T37" fmla="*/ 1104090 h 1483468"/>
              <a:gd name="T38" fmla="*/ 1612810 w 1687748"/>
              <a:gd name="T39" fmla="*/ 1099225 h 1483468"/>
              <a:gd name="T40" fmla="*/ 1634246 w 1687748"/>
              <a:gd name="T41" fmla="*/ 953311 h 1483468"/>
              <a:gd name="T42" fmla="*/ 1634246 w 1687748"/>
              <a:gd name="T43" fmla="*/ 826851 h 1483468"/>
              <a:gd name="T44" fmla="*/ 1678021 w 1687748"/>
              <a:gd name="T45" fmla="*/ 724711 h 1483468"/>
              <a:gd name="T46" fmla="*/ 1682885 w 1687748"/>
              <a:gd name="T47" fmla="*/ 676072 h 1483468"/>
              <a:gd name="T48" fmla="*/ 1619655 w 1687748"/>
              <a:gd name="T49" fmla="*/ 578796 h 1483468"/>
              <a:gd name="T50" fmla="*/ 1541834 w 1687748"/>
              <a:gd name="T51" fmla="*/ 539885 h 1483468"/>
              <a:gd name="T52" fmla="*/ 1400783 w 1687748"/>
              <a:gd name="T53" fmla="*/ 700391 h 1483468"/>
              <a:gd name="T54" fmla="*/ 1191638 w 1687748"/>
              <a:gd name="T55" fmla="*/ 724711 h 1483468"/>
              <a:gd name="T56" fmla="*/ 1162455 w 1687748"/>
              <a:gd name="T57" fmla="*/ 632298 h 1483468"/>
              <a:gd name="T58" fmla="*/ 1045723 w 1687748"/>
              <a:gd name="T59" fmla="*/ 607979 h 1483468"/>
              <a:gd name="T60" fmla="*/ 967902 w 1687748"/>
              <a:gd name="T61" fmla="*/ 539885 h 1483468"/>
              <a:gd name="T62" fmla="*/ 870625 w 1687748"/>
              <a:gd name="T63" fmla="*/ 525294 h 1483468"/>
              <a:gd name="T64" fmla="*/ 773348 w 1687748"/>
              <a:gd name="T65" fmla="*/ 515566 h 1483468"/>
              <a:gd name="T66" fmla="*/ 729574 w 1687748"/>
              <a:gd name="T67" fmla="*/ 447472 h 1483468"/>
              <a:gd name="T68" fmla="*/ 695527 w 1687748"/>
              <a:gd name="T69" fmla="*/ 369651 h 1483468"/>
              <a:gd name="T70" fmla="*/ 612842 w 1687748"/>
              <a:gd name="T71" fmla="*/ 262647 h 1483468"/>
              <a:gd name="T72" fmla="*/ 535021 w 1687748"/>
              <a:gd name="T73" fmla="*/ 111868 h 1483468"/>
              <a:gd name="T74" fmla="*/ 389106 w 1687748"/>
              <a:gd name="T75" fmla="*/ 34047 h 1483468"/>
              <a:gd name="T76" fmla="*/ 252919 w 1687748"/>
              <a:gd name="T77" fmla="*/ 48638 h 1483468"/>
              <a:gd name="T78" fmla="*/ 102140 w 1687748"/>
              <a:gd name="T79" fmla="*/ 48638 h 1483468"/>
              <a:gd name="T80" fmla="*/ 92412 w 1687748"/>
              <a:gd name="T81" fmla="*/ 418289 h 1483468"/>
              <a:gd name="T82" fmla="*/ 141051 w 1687748"/>
              <a:gd name="T83" fmla="*/ 471791 h 1483468"/>
              <a:gd name="T84" fmla="*/ 0 w 1687748"/>
              <a:gd name="T85" fmla="*/ 0 h 1483468"/>
              <a:gd name="T86" fmla="*/ 1687748 w 1687748"/>
              <a:gd name="T87" fmla="*/ 1483468 h 1483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T84" t="T85" r="T86" b="T87"/>
            <a:pathLst>
              <a:path w="1687748" h="1483468">
                <a:moveTo>
                  <a:pt x="452336" y="1191638"/>
                </a:moveTo>
                <a:lnTo>
                  <a:pt x="520429" y="1167319"/>
                </a:lnTo>
                <a:lnTo>
                  <a:pt x="549612" y="1201366"/>
                </a:lnTo>
                <a:lnTo>
                  <a:pt x="564204" y="1250004"/>
                </a:lnTo>
                <a:lnTo>
                  <a:pt x="612842" y="1293779"/>
                </a:lnTo>
                <a:lnTo>
                  <a:pt x="671208" y="1298643"/>
                </a:lnTo>
                <a:lnTo>
                  <a:pt x="690663" y="1274323"/>
                </a:lnTo>
                <a:lnTo>
                  <a:pt x="729574" y="1245140"/>
                </a:lnTo>
                <a:lnTo>
                  <a:pt x="773348" y="1211094"/>
                </a:lnTo>
                <a:lnTo>
                  <a:pt x="812259" y="1220821"/>
                </a:lnTo>
                <a:lnTo>
                  <a:pt x="812259" y="1250004"/>
                </a:lnTo>
                <a:lnTo>
                  <a:pt x="812259" y="1293779"/>
                </a:lnTo>
                <a:lnTo>
                  <a:pt x="885217" y="1274323"/>
                </a:lnTo>
                <a:lnTo>
                  <a:pt x="914400" y="1259732"/>
                </a:lnTo>
                <a:lnTo>
                  <a:pt x="933855" y="1313234"/>
                </a:lnTo>
                <a:lnTo>
                  <a:pt x="997085" y="1337553"/>
                </a:lnTo>
                <a:lnTo>
                  <a:pt x="1035995" y="1410511"/>
                </a:lnTo>
                <a:lnTo>
                  <a:pt x="1084634" y="1395919"/>
                </a:lnTo>
                <a:lnTo>
                  <a:pt x="1079770" y="1371600"/>
                </a:lnTo>
                <a:lnTo>
                  <a:pt x="1108953" y="1342417"/>
                </a:lnTo>
                <a:lnTo>
                  <a:pt x="1172183" y="1425102"/>
                </a:lnTo>
                <a:lnTo>
                  <a:pt x="1211093" y="1483468"/>
                </a:lnTo>
                <a:lnTo>
                  <a:pt x="1245140" y="1464013"/>
                </a:lnTo>
                <a:lnTo>
                  <a:pt x="1279187" y="1468877"/>
                </a:lnTo>
                <a:lnTo>
                  <a:pt x="1288914" y="1434830"/>
                </a:lnTo>
                <a:lnTo>
                  <a:pt x="1288914" y="1410511"/>
                </a:lnTo>
                <a:lnTo>
                  <a:pt x="1313234" y="1391055"/>
                </a:lnTo>
                <a:lnTo>
                  <a:pt x="1357008" y="1386191"/>
                </a:lnTo>
                <a:lnTo>
                  <a:pt x="1395919" y="1366736"/>
                </a:lnTo>
                <a:lnTo>
                  <a:pt x="1415374" y="1420238"/>
                </a:lnTo>
                <a:lnTo>
                  <a:pt x="1449421" y="1444557"/>
                </a:lnTo>
                <a:lnTo>
                  <a:pt x="1493195" y="1464013"/>
                </a:lnTo>
                <a:lnTo>
                  <a:pt x="1512651" y="1439694"/>
                </a:lnTo>
                <a:lnTo>
                  <a:pt x="1493195" y="1361872"/>
                </a:lnTo>
                <a:lnTo>
                  <a:pt x="1468876" y="1327826"/>
                </a:lnTo>
                <a:lnTo>
                  <a:pt x="1439693" y="1293779"/>
                </a:lnTo>
                <a:lnTo>
                  <a:pt x="1444557" y="1284051"/>
                </a:lnTo>
                <a:lnTo>
                  <a:pt x="1444557" y="1245140"/>
                </a:lnTo>
                <a:lnTo>
                  <a:pt x="1429966" y="1220821"/>
                </a:lnTo>
                <a:lnTo>
                  <a:pt x="1400783" y="1191638"/>
                </a:lnTo>
                <a:lnTo>
                  <a:pt x="1444557" y="1138136"/>
                </a:lnTo>
                <a:lnTo>
                  <a:pt x="1464012" y="1157591"/>
                </a:lnTo>
                <a:lnTo>
                  <a:pt x="1483468" y="1104089"/>
                </a:lnTo>
                <a:lnTo>
                  <a:pt x="1522378" y="1118681"/>
                </a:lnTo>
                <a:lnTo>
                  <a:pt x="1579846" y="1108985"/>
                </a:lnTo>
                <a:cubicBezTo>
                  <a:pt x="1563933" y="1107353"/>
                  <a:pt x="1542494" y="1105716"/>
                  <a:pt x="1532106" y="1104090"/>
                </a:cubicBezTo>
                <a:cubicBezTo>
                  <a:pt x="1521718" y="1102464"/>
                  <a:pt x="1506977" y="1099226"/>
                  <a:pt x="1517515" y="1099226"/>
                </a:cubicBezTo>
                <a:cubicBezTo>
                  <a:pt x="1528053" y="1099226"/>
                  <a:pt x="1526576" y="1123734"/>
                  <a:pt x="1595336" y="1104090"/>
                </a:cubicBezTo>
                <a:cubicBezTo>
                  <a:pt x="1603442" y="1099226"/>
                  <a:pt x="1601820" y="1109764"/>
                  <a:pt x="1600199" y="1108953"/>
                </a:cubicBezTo>
                <a:cubicBezTo>
                  <a:pt x="1598578" y="1108142"/>
                  <a:pt x="1583506" y="1100847"/>
                  <a:pt x="1585608" y="1099226"/>
                </a:cubicBezTo>
                <a:cubicBezTo>
                  <a:pt x="1587710" y="1097605"/>
                  <a:pt x="1606325" y="1097604"/>
                  <a:pt x="1612810" y="1099225"/>
                </a:cubicBezTo>
                <a:lnTo>
                  <a:pt x="1619655" y="1021404"/>
                </a:lnTo>
                <a:lnTo>
                  <a:pt x="1653702" y="972766"/>
                </a:lnTo>
                <a:lnTo>
                  <a:pt x="1634246" y="953311"/>
                </a:lnTo>
                <a:lnTo>
                  <a:pt x="1653702" y="904672"/>
                </a:lnTo>
                <a:lnTo>
                  <a:pt x="1619655" y="865762"/>
                </a:lnTo>
                <a:lnTo>
                  <a:pt x="1634246" y="826851"/>
                </a:lnTo>
                <a:lnTo>
                  <a:pt x="1663429" y="778213"/>
                </a:lnTo>
                <a:lnTo>
                  <a:pt x="1678021" y="724711"/>
                </a:lnTo>
                <a:lnTo>
                  <a:pt x="1687748" y="705255"/>
                </a:lnTo>
                <a:lnTo>
                  <a:pt x="1648838" y="700391"/>
                </a:lnTo>
                <a:lnTo>
                  <a:pt x="1682885" y="676072"/>
                </a:lnTo>
                <a:lnTo>
                  <a:pt x="1624519" y="646889"/>
                </a:lnTo>
                <a:lnTo>
                  <a:pt x="1619655" y="617706"/>
                </a:lnTo>
                <a:lnTo>
                  <a:pt x="1619655" y="578796"/>
                </a:lnTo>
                <a:lnTo>
                  <a:pt x="1614791" y="530157"/>
                </a:lnTo>
                <a:lnTo>
                  <a:pt x="1609927" y="496111"/>
                </a:lnTo>
                <a:lnTo>
                  <a:pt x="1541834" y="539885"/>
                </a:lnTo>
                <a:lnTo>
                  <a:pt x="1468876" y="612843"/>
                </a:lnTo>
                <a:lnTo>
                  <a:pt x="1395919" y="661481"/>
                </a:lnTo>
                <a:lnTo>
                  <a:pt x="1400783" y="700391"/>
                </a:lnTo>
                <a:lnTo>
                  <a:pt x="1264595" y="763621"/>
                </a:lnTo>
                <a:lnTo>
                  <a:pt x="1220821" y="758757"/>
                </a:lnTo>
                <a:lnTo>
                  <a:pt x="1191638" y="724711"/>
                </a:lnTo>
                <a:lnTo>
                  <a:pt x="1167319" y="695528"/>
                </a:lnTo>
                <a:lnTo>
                  <a:pt x="1162455" y="632298"/>
                </a:lnTo>
                <a:lnTo>
                  <a:pt x="1123544" y="593387"/>
                </a:lnTo>
                <a:lnTo>
                  <a:pt x="1070042" y="578796"/>
                </a:lnTo>
                <a:lnTo>
                  <a:pt x="1045723" y="607979"/>
                </a:lnTo>
                <a:lnTo>
                  <a:pt x="1026268" y="530157"/>
                </a:lnTo>
                <a:lnTo>
                  <a:pt x="967902" y="539885"/>
                </a:lnTo>
                <a:lnTo>
                  <a:pt x="904672" y="569068"/>
                </a:lnTo>
                <a:lnTo>
                  <a:pt x="909536" y="530157"/>
                </a:lnTo>
                <a:lnTo>
                  <a:pt x="870625" y="525294"/>
                </a:lnTo>
                <a:lnTo>
                  <a:pt x="812259" y="535021"/>
                </a:lnTo>
                <a:lnTo>
                  <a:pt x="783076" y="530157"/>
                </a:lnTo>
                <a:lnTo>
                  <a:pt x="773348" y="515566"/>
                </a:lnTo>
                <a:lnTo>
                  <a:pt x="783076" y="486383"/>
                </a:lnTo>
                <a:lnTo>
                  <a:pt x="783076" y="481519"/>
                </a:lnTo>
                <a:lnTo>
                  <a:pt x="729574" y="447472"/>
                </a:lnTo>
                <a:lnTo>
                  <a:pt x="710119" y="413426"/>
                </a:lnTo>
                <a:lnTo>
                  <a:pt x="695527" y="369651"/>
                </a:lnTo>
                <a:lnTo>
                  <a:pt x="632297" y="311285"/>
                </a:lnTo>
                <a:lnTo>
                  <a:pt x="612842" y="262647"/>
                </a:lnTo>
                <a:lnTo>
                  <a:pt x="622570" y="218872"/>
                </a:lnTo>
                <a:lnTo>
                  <a:pt x="569068" y="160506"/>
                </a:lnTo>
                <a:cubicBezTo>
                  <a:pt x="554615" y="121965"/>
                  <a:pt x="565460" y="124044"/>
                  <a:pt x="535021" y="111868"/>
                </a:cubicBezTo>
                <a:cubicBezTo>
                  <a:pt x="533516" y="111266"/>
                  <a:pt x="531778" y="111868"/>
                  <a:pt x="530157" y="111868"/>
                </a:cubicBezTo>
                <a:lnTo>
                  <a:pt x="432880" y="43774"/>
                </a:lnTo>
                <a:lnTo>
                  <a:pt x="389106" y="34047"/>
                </a:lnTo>
                <a:lnTo>
                  <a:pt x="330740" y="48638"/>
                </a:lnTo>
                <a:lnTo>
                  <a:pt x="252919" y="48638"/>
                </a:lnTo>
                <a:lnTo>
                  <a:pt x="243191" y="0"/>
                </a:lnTo>
                <a:lnTo>
                  <a:pt x="170234" y="9728"/>
                </a:lnTo>
                <a:lnTo>
                  <a:pt x="102140" y="48638"/>
                </a:lnTo>
                <a:lnTo>
                  <a:pt x="53502" y="82685"/>
                </a:lnTo>
                <a:lnTo>
                  <a:pt x="0" y="150779"/>
                </a:lnTo>
                <a:lnTo>
                  <a:pt x="92412" y="418289"/>
                </a:lnTo>
                <a:cubicBezTo>
                  <a:pt x="103761" y="429638"/>
                  <a:pt x="114529" y="441599"/>
                  <a:pt x="126459" y="452336"/>
                </a:cubicBezTo>
                <a:cubicBezTo>
                  <a:pt x="130804" y="456247"/>
                  <a:pt x="137543" y="457387"/>
                  <a:pt x="141051" y="462064"/>
                </a:cubicBezTo>
                <a:cubicBezTo>
                  <a:pt x="142996" y="464658"/>
                  <a:pt x="141051" y="468549"/>
                  <a:pt x="141051" y="471791"/>
                </a:cubicBezTo>
                <a:lnTo>
                  <a:pt x="194553" y="870626"/>
                </a:lnTo>
                <a:lnTo>
                  <a:pt x="452336" y="1191638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任意多边形 10"/>
          <p:cNvSpPr>
            <a:spLocks noChangeArrowheads="1"/>
          </p:cNvSpPr>
          <p:nvPr/>
        </p:nvSpPr>
        <p:spPr bwMode="auto">
          <a:xfrm>
            <a:off x="7986245" y="4946195"/>
            <a:ext cx="198275" cy="407806"/>
          </a:xfrm>
          <a:custGeom>
            <a:avLst/>
            <a:gdLst>
              <a:gd name="T0" fmla="*/ 122767 w 245533"/>
              <a:gd name="T1" fmla="*/ 588433 h 588433"/>
              <a:gd name="T2" fmla="*/ 76200 w 245533"/>
              <a:gd name="T3" fmla="*/ 520700 h 588433"/>
              <a:gd name="T4" fmla="*/ 76200 w 245533"/>
              <a:gd name="T5" fmla="*/ 520700 h 588433"/>
              <a:gd name="T6" fmla="*/ 38100 w 245533"/>
              <a:gd name="T7" fmla="*/ 508000 h 588433"/>
              <a:gd name="T8" fmla="*/ 29633 w 245533"/>
              <a:gd name="T9" fmla="*/ 457200 h 588433"/>
              <a:gd name="T10" fmla="*/ 0 w 245533"/>
              <a:gd name="T11" fmla="*/ 440266 h 588433"/>
              <a:gd name="T12" fmla="*/ 0 w 245533"/>
              <a:gd name="T13" fmla="*/ 406400 h 588433"/>
              <a:gd name="T14" fmla="*/ 0 w 245533"/>
              <a:gd name="T15" fmla="*/ 406400 h 588433"/>
              <a:gd name="T16" fmla="*/ 33867 w 245533"/>
              <a:gd name="T17" fmla="*/ 364066 h 588433"/>
              <a:gd name="T18" fmla="*/ 25400 w 245533"/>
              <a:gd name="T19" fmla="*/ 317500 h 588433"/>
              <a:gd name="T20" fmla="*/ 8467 w 245533"/>
              <a:gd name="T21" fmla="*/ 266700 h 588433"/>
              <a:gd name="T22" fmla="*/ 42333 w 245533"/>
              <a:gd name="T23" fmla="*/ 245533 h 588433"/>
              <a:gd name="T24" fmla="*/ 42333 w 245533"/>
              <a:gd name="T25" fmla="*/ 245533 h 588433"/>
              <a:gd name="T26" fmla="*/ 59267 w 245533"/>
              <a:gd name="T27" fmla="*/ 186266 h 588433"/>
              <a:gd name="T28" fmla="*/ 63500 w 245533"/>
              <a:gd name="T29" fmla="*/ 143933 h 588433"/>
              <a:gd name="T30" fmla="*/ 88900 w 245533"/>
              <a:gd name="T31" fmla="*/ 118533 h 588433"/>
              <a:gd name="T32" fmla="*/ 105833 w 245533"/>
              <a:gd name="T33" fmla="*/ 76200 h 588433"/>
              <a:gd name="T34" fmla="*/ 143933 w 245533"/>
              <a:gd name="T35" fmla="*/ 38100 h 588433"/>
              <a:gd name="T36" fmla="*/ 194733 w 245533"/>
              <a:gd name="T37" fmla="*/ 0 h 588433"/>
              <a:gd name="T38" fmla="*/ 237067 w 245533"/>
              <a:gd name="T39" fmla="*/ 25400 h 588433"/>
              <a:gd name="T40" fmla="*/ 245533 w 245533"/>
              <a:gd name="T41" fmla="*/ 50800 h 588433"/>
              <a:gd name="T42" fmla="*/ 194733 w 245533"/>
              <a:gd name="T43" fmla="*/ 55033 h 588433"/>
              <a:gd name="T44" fmla="*/ 194733 w 245533"/>
              <a:gd name="T45" fmla="*/ 84666 h 588433"/>
              <a:gd name="T46" fmla="*/ 194733 w 245533"/>
              <a:gd name="T47" fmla="*/ 84666 h 588433"/>
              <a:gd name="T48" fmla="*/ 211667 w 245533"/>
              <a:gd name="T49" fmla="*/ 148166 h 588433"/>
              <a:gd name="T50" fmla="*/ 207433 w 245533"/>
              <a:gd name="T51" fmla="*/ 190500 h 588433"/>
              <a:gd name="T52" fmla="*/ 228600 w 245533"/>
              <a:gd name="T53" fmla="*/ 241300 h 588433"/>
              <a:gd name="T54" fmla="*/ 224367 w 245533"/>
              <a:gd name="T55" fmla="*/ 279400 h 588433"/>
              <a:gd name="T56" fmla="*/ 182033 w 245533"/>
              <a:gd name="T57" fmla="*/ 368300 h 588433"/>
              <a:gd name="T58" fmla="*/ 156633 w 245533"/>
              <a:gd name="T59" fmla="*/ 385233 h 588433"/>
              <a:gd name="T60" fmla="*/ 139700 w 245533"/>
              <a:gd name="T61" fmla="*/ 423333 h 588433"/>
              <a:gd name="T62" fmla="*/ 148167 w 245533"/>
              <a:gd name="T63" fmla="*/ 469900 h 588433"/>
              <a:gd name="T64" fmla="*/ 122767 w 245533"/>
              <a:gd name="T65" fmla="*/ 588433 h 58843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45533"/>
              <a:gd name="T100" fmla="*/ 0 h 588433"/>
              <a:gd name="T101" fmla="*/ 245533 w 245533"/>
              <a:gd name="T102" fmla="*/ 588433 h 58843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45533" h="588433">
                <a:moveTo>
                  <a:pt x="122767" y="588433"/>
                </a:moveTo>
                <a:lnTo>
                  <a:pt x="76200" y="520700"/>
                </a:lnTo>
                <a:lnTo>
                  <a:pt x="38100" y="508000"/>
                </a:lnTo>
                <a:lnTo>
                  <a:pt x="29633" y="457200"/>
                </a:lnTo>
                <a:lnTo>
                  <a:pt x="0" y="440266"/>
                </a:lnTo>
                <a:lnTo>
                  <a:pt x="0" y="406400"/>
                </a:lnTo>
                <a:lnTo>
                  <a:pt x="33867" y="364066"/>
                </a:lnTo>
                <a:lnTo>
                  <a:pt x="25400" y="317500"/>
                </a:lnTo>
                <a:lnTo>
                  <a:pt x="8467" y="266700"/>
                </a:lnTo>
                <a:lnTo>
                  <a:pt x="42333" y="245533"/>
                </a:lnTo>
                <a:lnTo>
                  <a:pt x="59267" y="186266"/>
                </a:lnTo>
                <a:lnTo>
                  <a:pt x="63500" y="143933"/>
                </a:lnTo>
                <a:lnTo>
                  <a:pt x="88900" y="118533"/>
                </a:lnTo>
                <a:lnTo>
                  <a:pt x="105833" y="76200"/>
                </a:lnTo>
                <a:lnTo>
                  <a:pt x="143933" y="38100"/>
                </a:lnTo>
                <a:lnTo>
                  <a:pt x="194733" y="0"/>
                </a:lnTo>
                <a:lnTo>
                  <a:pt x="237067" y="25400"/>
                </a:lnTo>
                <a:lnTo>
                  <a:pt x="245533" y="50800"/>
                </a:lnTo>
                <a:lnTo>
                  <a:pt x="194733" y="55033"/>
                </a:lnTo>
                <a:lnTo>
                  <a:pt x="194733" y="84666"/>
                </a:lnTo>
                <a:lnTo>
                  <a:pt x="211667" y="148166"/>
                </a:lnTo>
                <a:lnTo>
                  <a:pt x="207433" y="190500"/>
                </a:lnTo>
                <a:lnTo>
                  <a:pt x="228600" y="241300"/>
                </a:lnTo>
                <a:lnTo>
                  <a:pt x="224367" y="279400"/>
                </a:lnTo>
                <a:lnTo>
                  <a:pt x="182033" y="368300"/>
                </a:lnTo>
                <a:lnTo>
                  <a:pt x="156633" y="385233"/>
                </a:lnTo>
                <a:lnTo>
                  <a:pt x="139700" y="423333"/>
                </a:lnTo>
                <a:lnTo>
                  <a:pt x="148167" y="469900"/>
                </a:lnTo>
                <a:lnTo>
                  <a:pt x="122767" y="588433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0" name="任意多边形 11"/>
          <p:cNvSpPr>
            <a:spLocks noChangeArrowheads="1"/>
          </p:cNvSpPr>
          <p:nvPr/>
        </p:nvSpPr>
        <p:spPr bwMode="auto">
          <a:xfrm>
            <a:off x="7435861" y="4626403"/>
            <a:ext cx="533291" cy="572103"/>
          </a:xfrm>
          <a:custGeom>
            <a:avLst/>
            <a:gdLst>
              <a:gd name="T0" fmla="*/ 220134 w 660400"/>
              <a:gd name="T1" fmla="*/ 825500 h 825500"/>
              <a:gd name="T2" fmla="*/ 270934 w 660400"/>
              <a:gd name="T3" fmla="*/ 817034 h 825500"/>
              <a:gd name="T4" fmla="*/ 309034 w 660400"/>
              <a:gd name="T5" fmla="*/ 778934 h 825500"/>
              <a:gd name="T6" fmla="*/ 342900 w 660400"/>
              <a:gd name="T7" fmla="*/ 728134 h 825500"/>
              <a:gd name="T8" fmla="*/ 342900 w 660400"/>
              <a:gd name="T9" fmla="*/ 728134 h 825500"/>
              <a:gd name="T10" fmla="*/ 376767 w 660400"/>
              <a:gd name="T11" fmla="*/ 685800 h 825500"/>
              <a:gd name="T12" fmla="*/ 414867 w 660400"/>
              <a:gd name="T13" fmla="*/ 694267 h 825500"/>
              <a:gd name="T14" fmla="*/ 397934 w 660400"/>
              <a:gd name="T15" fmla="*/ 651934 h 825500"/>
              <a:gd name="T16" fmla="*/ 389467 w 660400"/>
              <a:gd name="T17" fmla="*/ 630767 h 825500"/>
              <a:gd name="T18" fmla="*/ 389467 w 660400"/>
              <a:gd name="T19" fmla="*/ 630767 h 825500"/>
              <a:gd name="T20" fmla="*/ 444500 w 660400"/>
              <a:gd name="T21" fmla="*/ 622300 h 825500"/>
              <a:gd name="T22" fmla="*/ 474134 w 660400"/>
              <a:gd name="T23" fmla="*/ 618067 h 825500"/>
              <a:gd name="T24" fmla="*/ 503767 w 660400"/>
              <a:gd name="T25" fmla="*/ 592667 h 825500"/>
              <a:gd name="T26" fmla="*/ 503767 w 660400"/>
              <a:gd name="T27" fmla="*/ 592667 h 825500"/>
              <a:gd name="T28" fmla="*/ 478367 w 660400"/>
              <a:gd name="T29" fmla="*/ 554567 h 825500"/>
              <a:gd name="T30" fmla="*/ 478367 w 660400"/>
              <a:gd name="T31" fmla="*/ 554567 h 825500"/>
              <a:gd name="T32" fmla="*/ 508000 w 660400"/>
              <a:gd name="T33" fmla="*/ 541867 h 825500"/>
              <a:gd name="T34" fmla="*/ 524934 w 660400"/>
              <a:gd name="T35" fmla="*/ 529167 h 825500"/>
              <a:gd name="T36" fmla="*/ 516467 w 660400"/>
              <a:gd name="T37" fmla="*/ 508000 h 825500"/>
              <a:gd name="T38" fmla="*/ 516467 w 660400"/>
              <a:gd name="T39" fmla="*/ 486834 h 825500"/>
              <a:gd name="T40" fmla="*/ 529167 w 660400"/>
              <a:gd name="T41" fmla="*/ 474134 h 825500"/>
              <a:gd name="T42" fmla="*/ 567267 w 660400"/>
              <a:gd name="T43" fmla="*/ 482600 h 825500"/>
              <a:gd name="T44" fmla="*/ 571500 w 660400"/>
              <a:gd name="T45" fmla="*/ 469900 h 825500"/>
              <a:gd name="T46" fmla="*/ 563034 w 660400"/>
              <a:gd name="T47" fmla="*/ 457200 h 825500"/>
              <a:gd name="T48" fmla="*/ 563034 w 660400"/>
              <a:gd name="T49" fmla="*/ 457200 h 825500"/>
              <a:gd name="T50" fmla="*/ 563034 w 660400"/>
              <a:gd name="T51" fmla="*/ 419100 h 825500"/>
              <a:gd name="T52" fmla="*/ 533400 w 660400"/>
              <a:gd name="T53" fmla="*/ 397934 h 825500"/>
              <a:gd name="T54" fmla="*/ 516467 w 660400"/>
              <a:gd name="T55" fmla="*/ 368300 h 825500"/>
              <a:gd name="T56" fmla="*/ 537634 w 660400"/>
              <a:gd name="T57" fmla="*/ 342900 h 825500"/>
              <a:gd name="T58" fmla="*/ 537634 w 660400"/>
              <a:gd name="T59" fmla="*/ 342900 h 825500"/>
              <a:gd name="T60" fmla="*/ 592667 w 660400"/>
              <a:gd name="T61" fmla="*/ 338667 h 825500"/>
              <a:gd name="T62" fmla="*/ 592667 w 660400"/>
              <a:gd name="T63" fmla="*/ 338667 h 825500"/>
              <a:gd name="T64" fmla="*/ 563034 w 660400"/>
              <a:gd name="T65" fmla="*/ 309034 h 825500"/>
              <a:gd name="T66" fmla="*/ 533400 w 660400"/>
              <a:gd name="T67" fmla="*/ 287867 h 825500"/>
              <a:gd name="T68" fmla="*/ 529167 w 660400"/>
              <a:gd name="T69" fmla="*/ 262467 h 825500"/>
              <a:gd name="T70" fmla="*/ 554567 w 660400"/>
              <a:gd name="T71" fmla="*/ 245534 h 825500"/>
              <a:gd name="T72" fmla="*/ 601134 w 660400"/>
              <a:gd name="T73" fmla="*/ 262467 h 825500"/>
              <a:gd name="T74" fmla="*/ 601134 w 660400"/>
              <a:gd name="T75" fmla="*/ 262467 h 825500"/>
              <a:gd name="T76" fmla="*/ 630767 w 660400"/>
              <a:gd name="T77" fmla="*/ 232834 h 825500"/>
              <a:gd name="T78" fmla="*/ 618067 w 660400"/>
              <a:gd name="T79" fmla="*/ 194734 h 825500"/>
              <a:gd name="T80" fmla="*/ 639234 w 660400"/>
              <a:gd name="T81" fmla="*/ 177800 h 825500"/>
              <a:gd name="T82" fmla="*/ 660400 w 660400"/>
              <a:gd name="T83" fmla="*/ 156634 h 825500"/>
              <a:gd name="T84" fmla="*/ 647700 w 660400"/>
              <a:gd name="T85" fmla="*/ 114300 h 825500"/>
              <a:gd name="T86" fmla="*/ 563034 w 660400"/>
              <a:gd name="T87" fmla="*/ 88900 h 825500"/>
              <a:gd name="T88" fmla="*/ 385234 w 660400"/>
              <a:gd name="T89" fmla="*/ 0 h 825500"/>
              <a:gd name="T90" fmla="*/ 262467 w 660400"/>
              <a:gd name="T91" fmla="*/ 0 h 825500"/>
              <a:gd name="T92" fmla="*/ 135467 w 660400"/>
              <a:gd name="T93" fmla="*/ 114300 h 825500"/>
              <a:gd name="T94" fmla="*/ 55034 w 660400"/>
              <a:gd name="T95" fmla="*/ 258234 h 825500"/>
              <a:gd name="T96" fmla="*/ 0 w 660400"/>
              <a:gd name="T97" fmla="*/ 465667 h 825500"/>
              <a:gd name="T98" fmla="*/ 4234 w 660400"/>
              <a:gd name="T99" fmla="*/ 618067 h 825500"/>
              <a:gd name="T100" fmla="*/ 67734 w 660400"/>
              <a:gd name="T101" fmla="*/ 715434 h 825500"/>
              <a:gd name="T102" fmla="*/ 220134 w 660400"/>
              <a:gd name="T103" fmla="*/ 825500 h 82550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660400"/>
              <a:gd name="T157" fmla="*/ 0 h 825500"/>
              <a:gd name="T158" fmla="*/ 660400 w 660400"/>
              <a:gd name="T159" fmla="*/ 825500 h 82550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660400" h="825500">
                <a:moveTo>
                  <a:pt x="220134" y="825500"/>
                </a:moveTo>
                <a:lnTo>
                  <a:pt x="270934" y="817034"/>
                </a:lnTo>
                <a:lnTo>
                  <a:pt x="309034" y="778934"/>
                </a:lnTo>
                <a:lnTo>
                  <a:pt x="342900" y="728134"/>
                </a:lnTo>
                <a:lnTo>
                  <a:pt x="376767" y="685800"/>
                </a:lnTo>
                <a:lnTo>
                  <a:pt x="414867" y="694267"/>
                </a:lnTo>
                <a:lnTo>
                  <a:pt x="397934" y="651934"/>
                </a:lnTo>
                <a:lnTo>
                  <a:pt x="389467" y="630767"/>
                </a:lnTo>
                <a:lnTo>
                  <a:pt x="444500" y="622300"/>
                </a:lnTo>
                <a:lnTo>
                  <a:pt x="474134" y="618067"/>
                </a:lnTo>
                <a:lnTo>
                  <a:pt x="503767" y="592667"/>
                </a:lnTo>
                <a:lnTo>
                  <a:pt x="478367" y="554567"/>
                </a:lnTo>
                <a:lnTo>
                  <a:pt x="508000" y="541867"/>
                </a:lnTo>
                <a:lnTo>
                  <a:pt x="524934" y="529167"/>
                </a:lnTo>
                <a:lnTo>
                  <a:pt x="516467" y="508000"/>
                </a:lnTo>
                <a:lnTo>
                  <a:pt x="516467" y="486834"/>
                </a:lnTo>
                <a:lnTo>
                  <a:pt x="529167" y="474134"/>
                </a:lnTo>
                <a:lnTo>
                  <a:pt x="567267" y="482600"/>
                </a:lnTo>
                <a:lnTo>
                  <a:pt x="571500" y="469900"/>
                </a:lnTo>
                <a:lnTo>
                  <a:pt x="563034" y="457200"/>
                </a:lnTo>
                <a:lnTo>
                  <a:pt x="563034" y="419100"/>
                </a:lnTo>
                <a:lnTo>
                  <a:pt x="533400" y="397934"/>
                </a:lnTo>
                <a:lnTo>
                  <a:pt x="516467" y="368300"/>
                </a:lnTo>
                <a:lnTo>
                  <a:pt x="537634" y="342900"/>
                </a:lnTo>
                <a:lnTo>
                  <a:pt x="592667" y="338667"/>
                </a:lnTo>
                <a:lnTo>
                  <a:pt x="563034" y="309034"/>
                </a:lnTo>
                <a:lnTo>
                  <a:pt x="533400" y="287867"/>
                </a:lnTo>
                <a:lnTo>
                  <a:pt x="529167" y="262467"/>
                </a:lnTo>
                <a:lnTo>
                  <a:pt x="554567" y="245534"/>
                </a:lnTo>
                <a:lnTo>
                  <a:pt x="601134" y="262467"/>
                </a:lnTo>
                <a:lnTo>
                  <a:pt x="630767" y="232834"/>
                </a:lnTo>
                <a:lnTo>
                  <a:pt x="618067" y="194734"/>
                </a:lnTo>
                <a:lnTo>
                  <a:pt x="639234" y="177800"/>
                </a:lnTo>
                <a:lnTo>
                  <a:pt x="660400" y="156634"/>
                </a:lnTo>
                <a:lnTo>
                  <a:pt x="647700" y="114300"/>
                </a:lnTo>
                <a:lnTo>
                  <a:pt x="563034" y="88900"/>
                </a:lnTo>
                <a:lnTo>
                  <a:pt x="385234" y="0"/>
                </a:lnTo>
                <a:lnTo>
                  <a:pt x="262467" y="0"/>
                </a:lnTo>
                <a:lnTo>
                  <a:pt x="135467" y="114300"/>
                </a:lnTo>
                <a:lnTo>
                  <a:pt x="55034" y="258234"/>
                </a:lnTo>
                <a:lnTo>
                  <a:pt x="0" y="465667"/>
                </a:lnTo>
                <a:lnTo>
                  <a:pt x="4234" y="618067"/>
                </a:lnTo>
                <a:lnTo>
                  <a:pt x="67734" y="715434"/>
                </a:lnTo>
                <a:lnTo>
                  <a:pt x="220134" y="825500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1" name="任意多边形 12"/>
          <p:cNvSpPr>
            <a:spLocks noChangeArrowheads="1"/>
          </p:cNvSpPr>
          <p:nvPr/>
        </p:nvSpPr>
        <p:spPr bwMode="auto">
          <a:xfrm>
            <a:off x="7090590" y="4406364"/>
            <a:ext cx="629010" cy="745201"/>
          </a:xfrm>
          <a:custGeom>
            <a:avLst/>
            <a:gdLst>
              <a:gd name="T0" fmla="*/ 757766 w 778933"/>
              <a:gd name="T1" fmla="*/ 80434 h 1075267"/>
              <a:gd name="T2" fmla="*/ 749300 w 778933"/>
              <a:gd name="T3" fmla="*/ 131234 h 1075267"/>
              <a:gd name="T4" fmla="*/ 740833 w 778933"/>
              <a:gd name="T5" fmla="*/ 139700 h 1075267"/>
              <a:gd name="T6" fmla="*/ 715433 w 778933"/>
              <a:gd name="T7" fmla="*/ 165100 h 1075267"/>
              <a:gd name="T8" fmla="*/ 715433 w 778933"/>
              <a:gd name="T9" fmla="*/ 165100 h 1075267"/>
              <a:gd name="T10" fmla="*/ 728133 w 778933"/>
              <a:gd name="T11" fmla="*/ 215900 h 1075267"/>
              <a:gd name="T12" fmla="*/ 728133 w 778933"/>
              <a:gd name="T13" fmla="*/ 215900 h 1075267"/>
              <a:gd name="T14" fmla="*/ 757766 w 778933"/>
              <a:gd name="T15" fmla="*/ 258234 h 1075267"/>
              <a:gd name="T16" fmla="*/ 770466 w 778933"/>
              <a:gd name="T17" fmla="*/ 283634 h 1075267"/>
              <a:gd name="T18" fmla="*/ 778933 w 778933"/>
              <a:gd name="T19" fmla="*/ 321734 h 1075267"/>
              <a:gd name="T20" fmla="*/ 778933 w 778933"/>
              <a:gd name="T21" fmla="*/ 321734 h 1075267"/>
              <a:gd name="T22" fmla="*/ 762000 w 778933"/>
              <a:gd name="T23" fmla="*/ 376767 h 1075267"/>
              <a:gd name="T24" fmla="*/ 762000 w 778933"/>
              <a:gd name="T25" fmla="*/ 376767 h 1075267"/>
              <a:gd name="T26" fmla="*/ 723900 w 778933"/>
              <a:gd name="T27" fmla="*/ 419100 h 1075267"/>
              <a:gd name="T28" fmla="*/ 685800 w 778933"/>
              <a:gd name="T29" fmla="*/ 427567 h 1075267"/>
              <a:gd name="T30" fmla="*/ 685800 w 778933"/>
              <a:gd name="T31" fmla="*/ 427567 h 1075267"/>
              <a:gd name="T32" fmla="*/ 618066 w 778933"/>
              <a:gd name="T33" fmla="*/ 461434 h 1075267"/>
              <a:gd name="T34" fmla="*/ 618066 w 778933"/>
              <a:gd name="T35" fmla="*/ 499534 h 1075267"/>
              <a:gd name="T36" fmla="*/ 630766 w 778933"/>
              <a:gd name="T37" fmla="*/ 537634 h 1075267"/>
              <a:gd name="T38" fmla="*/ 630766 w 778933"/>
              <a:gd name="T39" fmla="*/ 537634 h 1075267"/>
              <a:gd name="T40" fmla="*/ 588433 w 778933"/>
              <a:gd name="T41" fmla="*/ 592667 h 1075267"/>
              <a:gd name="T42" fmla="*/ 563033 w 778933"/>
              <a:gd name="T43" fmla="*/ 618067 h 1075267"/>
              <a:gd name="T44" fmla="*/ 533400 w 778933"/>
              <a:gd name="T45" fmla="*/ 639234 h 1075267"/>
              <a:gd name="T46" fmla="*/ 537633 w 778933"/>
              <a:gd name="T47" fmla="*/ 668867 h 1075267"/>
              <a:gd name="T48" fmla="*/ 541866 w 778933"/>
              <a:gd name="T49" fmla="*/ 711200 h 1075267"/>
              <a:gd name="T50" fmla="*/ 537633 w 778933"/>
              <a:gd name="T51" fmla="*/ 736600 h 1075267"/>
              <a:gd name="T52" fmla="*/ 508000 w 778933"/>
              <a:gd name="T53" fmla="*/ 757767 h 1075267"/>
              <a:gd name="T54" fmla="*/ 486833 w 778933"/>
              <a:gd name="T55" fmla="*/ 783167 h 1075267"/>
              <a:gd name="T56" fmla="*/ 482600 w 778933"/>
              <a:gd name="T57" fmla="*/ 855134 h 1075267"/>
              <a:gd name="T58" fmla="*/ 482600 w 778933"/>
              <a:gd name="T59" fmla="*/ 855134 h 1075267"/>
              <a:gd name="T60" fmla="*/ 478366 w 778933"/>
              <a:gd name="T61" fmla="*/ 901700 h 1075267"/>
              <a:gd name="T62" fmla="*/ 469900 w 778933"/>
              <a:gd name="T63" fmla="*/ 931334 h 1075267"/>
              <a:gd name="T64" fmla="*/ 491066 w 778933"/>
              <a:gd name="T65" fmla="*/ 973667 h 1075267"/>
              <a:gd name="T66" fmla="*/ 516466 w 778933"/>
              <a:gd name="T67" fmla="*/ 1028700 h 1075267"/>
              <a:gd name="T68" fmla="*/ 389466 w 778933"/>
              <a:gd name="T69" fmla="*/ 1075267 h 1075267"/>
              <a:gd name="T70" fmla="*/ 173566 w 778933"/>
              <a:gd name="T71" fmla="*/ 1071034 h 1075267"/>
              <a:gd name="T72" fmla="*/ 122766 w 778933"/>
              <a:gd name="T73" fmla="*/ 977900 h 1075267"/>
              <a:gd name="T74" fmla="*/ 97366 w 778933"/>
              <a:gd name="T75" fmla="*/ 855134 h 1075267"/>
              <a:gd name="T76" fmla="*/ 101600 w 778933"/>
              <a:gd name="T77" fmla="*/ 715434 h 1075267"/>
              <a:gd name="T78" fmla="*/ 0 w 778933"/>
              <a:gd name="T79" fmla="*/ 529167 h 1075267"/>
              <a:gd name="T80" fmla="*/ 67733 w 778933"/>
              <a:gd name="T81" fmla="*/ 372534 h 1075267"/>
              <a:gd name="T82" fmla="*/ 76200 w 778933"/>
              <a:gd name="T83" fmla="*/ 207434 h 1075267"/>
              <a:gd name="T84" fmla="*/ 283633 w 778933"/>
              <a:gd name="T85" fmla="*/ 76200 h 1075267"/>
              <a:gd name="T86" fmla="*/ 486833 w 778933"/>
              <a:gd name="T87" fmla="*/ 0 h 1075267"/>
              <a:gd name="T88" fmla="*/ 757766 w 778933"/>
              <a:gd name="T89" fmla="*/ 80434 h 107526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778933"/>
              <a:gd name="T136" fmla="*/ 0 h 1075267"/>
              <a:gd name="T137" fmla="*/ 778933 w 778933"/>
              <a:gd name="T138" fmla="*/ 1075267 h 1075267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778933" h="1075267">
                <a:moveTo>
                  <a:pt x="757766" y="80434"/>
                </a:moveTo>
                <a:lnTo>
                  <a:pt x="749300" y="131234"/>
                </a:lnTo>
                <a:lnTo>
                  <a:pt x="740833" y="139700"/>
                </a:lnTo>
                <a:lnTo>
                  <a:pt x="715433" y="165100"/>
                </a:lnTo>
                <a:lnTo>
                  <a:pt x="728133" y="215900"/>
                </a:lnTo>
                <a:lnTo>
                  <a:pt x="757766" y="258234"/>
                </a:lnTo>
                <a:lnTo>
                  <a:pt x="770466" y="283634"/>
                </a:lnTo>
                <a:lnTo>
                  <a:pt x="778933" y="321734"/>
                </a:lnTo>
                <a:lnTo>
                  <a:pt x="762000" y="376767"/>
                </a:lnTo>
                <a:lnTo>
                  <a:pt x="723900" y="419100"/>
                </a:lnTo>
                <a:lnTo>
                  <a:pt x="685800" y="427567"/>
                </a:lnTo>
                <a:lnTo>
                  <a:pt x="618066" y="461434"/>
                </a:lnTo>
                <a:lnTo>
                  <a:pt x="618066" y="499534"/>
                </a:lnTo>
                <a:lnTo>
                  <a:pt x="630766" y="537634"/>
                </a:lnTo>
                <a:lnTo>
                  <a:pt x="588433" y="592667"/>
                </a:lnTo>
                <a:lnTo>
                  <a:pt x="563033" y="618067"/>
                </a:lnTo>
                <a:lnTo>
                  <a:pt x="533400" y="639234"/>
                </a:lnTo>
                <a:lnTo>
                  <a:pt x="537633" y="668867"/>
                </a:lnTo>
                <a:lnTo>
                  <a:pt x="541866" y="711200"/>
                </a:lnTo>
                <a:lnTo>
                  <a:pt x="537633" y="736600"/>
                </a:lnTo>
                <a:lnTo>
                  <a:pt x="508000" y="757767"/>
                </a:lnTo>
                <a:lnTo>
                  <a:pt x="486833" y="783167"/>
                </a:lnTo>
                <a:lnTo>
                  <a:pt x="482600" y="855134"/>
                </a:lnTo>
                <a:lnTo>
                  <a:pt x="478366" y="901700"/>
                </a:lnTo>
                <a:lnTo>
                  <a:pt x="469900" y="931334"/>
                </a:lnTo>
                <a:lnTo>
                  <a:pt x="491066" y="973667"/>
                </a:lnTo>
                <a:lnTo>
                  <a:pt x="516466" y="1028700"/>
                </a:lnTo>
                <a:lnTo>
                  <a:pt x="389466" y="1075267"/>
                </a:lnTo>
                <a:lnTo>
                  <a:pt x="173566" y="1071034"/>
                </a:lnTo>
                <a:lnTo>
                  <a:pt x="122766" y="977900"/>
                </a:lnTo>
                <a:lnTo>
                  <a:pt x="97366" y="855134"/>
                </a:lnTo>
                <a:lnTo>
                  <a:pt x="101600" y="715434"/>
                </a:lnTo>
                <a:lnTo>
                  <a:pt x="0" y="529167"/>
                </a:lnTo>
                <a:lnTo>
                  <a:pt x="67733" y="372534"/>
                </a:lnTo>
                <a:lnTo>
                  <a:pt x="76200" y="207434"/>
                </a:lnTo>
                <a:lnTo>
                  <a:pt x="283633" y="76200"/>
                </a:lnTo>
                <a:lnTo>
                  <a:pt x="486833" y="0"/>
                </a:lnTo>
                <a:lnTo>
                  <a:pt x="757766" y="8043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ap="flat" cmpd="sng">
            <a:solidFill>
              <a:srgbClr val="F2F2F2"/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2" name="任意多边形 13"/>
          <p:cNvSpPr>
            <a:spLocks noChangeArrowheads="1"/>
          </p:cNvSpPr>
          <p:nvPr/>
        </p:nvSpPr>
        <p:spPr bwMode="auto">
          <a:xfrm>
            <a:off x="7360654" y="3810791"/>
            <a:ext cx="680287" cy="583838"/>
          </a:xfrm>
          <a:custGeom>
            <a:avLst/>
            <a:gdLst>
              <a:gd name="T0" fmla="*/ 410633 w 842433"/>
              <a:gd name="T1" fmla="*/ 0 h 842433"/>
              <a:gd name="T2" fmla="*/ 402167 w 842433"/>
              <a:gd name="T3" fmla="*/ 55033 h 842433"/>
              <a:gd name="T4" fmla="*/ 423333 w 842433"/>
              <a:gd name="T5" fmla="*/ 84666 h 842433"/>
              <a:gd name="T6" fmla="*/ 457200 w 842433"/>
              <a:gd name="T7" fmla="*/ 118533 h 842433"/>
              <a:gd name="T8" fmla="*/ 520700 w 842433"/>
              <a:gd name="T9" fmla="*/ 148166 h 842433"/>
              <a:gd name="T10" fmla="*/ 567267 w 842433"/>
              <a:gd name="T11" fmla="*/ 152400 h 842433"/>
              <a:gd name="T12" fmla="*/ 571500 w 842433"/>
              <a:gd name="T13" fmla="*/ 182033 h 842433"/>
              <a:gd name="T14" fmla="*/ 584200 w 842433"/>
              <a:gd name="T15" fmla="*/ 211666 h 842433"/>
              <a:gd name="T16" fmla="*/ 605367 w 842433"/>
              <a:gd name="T17" fmla="*/ 254000 h 842433"/>
              <a:gd name="T18" fmla="*/ 618067 w 842433"/>
              <a:gd name="T19" fmla="*/ 275166 h 842433"/>
              <a:gd name="T20" fmla="*/ 651933 w 842433"/>
              <a:gd name="T21" fmla="*/ 304800 h 842433"/>
              <a:gd name="T22" fmla="*/ 660400 w 842433"/>
              <a:gd name="T23" fmla="*/ 351366 h 842433"/>
              <a:gd name="T24" fmla="*/ 690033 w 842433"/>
              <a:gd name="T25" fmla="*/ 419100 h 842433"/>
              <a:gd name="T26" fmla="*/ 736600 w 842433"/>
              <a:gd name="T27" fmla="*/ 457200 h 842433"/>
              <a:gd name="T28" fmla="*/ 791633 w 842433"/>
              <a:gd name="T29" fmla="*/ 474133 h 842433"/>
              <a:gd name="T30" fmla="*/ 829733 w 842433"/>
              <a:gd name="T31" fmla="*/ 508000 h 842433"/>
              <a:gd name="T32" fmla="*/ 842433 w 842433"/>
              <a:gd name="T33" fmla="*/ 537633 h 842433"/>
              <a:gd name="T34" fmla="*/ 817033 w 842433"/>
              <a:gd name="T35" fmla="*/ 537633 h 842433"/>
              <a:gd name="T36" fmla="*/ 791633 w 842433"/>
              <a:gd name="T37" fmla="*/ 537633 h 842433"/>
              <a:gd name="T38" fmla="*/ 791633 w 842433"/>
              <a:gd name="T39" fmla="*/ 537633 h 842433"/>
              <a:gd name="T40" fmla="*/ 762000 w 842433"/>
              <a:gd name="T41" fmla="*/ 533400 h 842433"/>
              <a:gd name="T42" fmla="*/ 757767 w 842433"/>
              <a:gd name="T43" fmla="*/ 563033 h 842433"/>
              <a:gd name="T44" fmla="*/ 795867 w 842433"/>
              <a:gd name="T45" fmla="*/ 584200 h 842433"/>
              <a:gd name="T46" fmla="*/ 795867 w 842433"/>
              <a:gd name="T47" fmla="*/ 584200 h 842433"/>
              <a:gd name="T48" fmla="*/ 800100 w 842433"/>
              <a:gd name="T49" fmla="*/ 639233 h 842433"/>
              <a:gd name="T50" fmla="*/ 808567 w 842433"/>
              <a:gd name="T51" fmla="*/ 673100 h 842433"/>
              <a:gd name="T52" fmla="*/ 842433 w 842433"/>
              <a:gd name="T53" fmla="*/ 702733 h 842433"/>
              <a:gd name="T54" fmla="*/ 808567 w 842433"/>
              <a:gd name="T55" fmla="*/ 715433 h 842433"/>
              <a:gd name="T56" fmla="*/ 774700 w 842433"/>
              <a:gd name="T57" fmla="*/ 749300 h 842433"/>
              <a:gd name="T58" fmla="*/ 749300 w 842433"/>
              <a:gd name="T59" fmla="*/ 783166 h 842433"/>
              <a:gd name="T60" fmla="*/ 711200 w 842433"/>
              <a:gd name="T61" fmla="*/ 804333 h 842433"/>
              <a:gd name="T62" fmla="*/ 643467 w 842433"/>
              <a:gd name="T63" fmla="*/ 812800 h 842433"/>
              <a:gd name="T64" fmla="*/ 618067 w 842433"/>
              <a:gd name="T65" fmla="*/ 804333 h 842433"/>
              <a:gd name="T66" fmla="*/ 618067 w 842433"/>
              <a:gd name="T67" fmla="*/ 804333 h 842433"/>
              <a:gd name="T68" fmla="*/ 575733 w 842433"/>
              <a:gd name="T69" fmla="*/ 833966 h 842433"/>
              <a:gd name="T70" fmla="*/ 554567 w 842433"/>
              <a:gd name="T71" fmla="*/ 842433 h 842433"/>
              <a:gd name="T72" fmla="*/ 554567 w 842433"/>
              <a:gd name="T73" fmla="*/ 842433 h 842433"/>
              <a:gd name="T74" fmla="*/ 499533 w 842433"/>
              <a:gd name="T75" fmla="*/ 808566 h 842433"/>
              <a:gd name="T76" fmla="*/ 254000 w 842433"/>
              <a:gd name="T77" fmla="*/ 681566 h 842433"/>
              <a:gd name="T78" fmla="*/ 203200 w 842433"/>
              <a:gd name="T79" fmla="*/ 448733 h 842433"/>
              <a:gd name="T80" fmla="*/ 135467 w 842433"/>
              <a:gd name="T81" fmla="*/ 321733 h 842433"/>
              <a:gd name="T82" fmla="*/ 0 w 842433"/>
              <a:gd name="T83" fmla="*/ 114300 h 842433"/>
              <a:gd name="T84" fmla="*/ 169333 w 842433"/>
              <a:gd name="T85" fmla="*/ 12700 h 842433"/>
              <a:gd name="T86" fmla="*/ 410633 w 842433"/>
              <a:gd name="T87" fmla="*/ 0 h 84243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842433"/>
              <a:gd name="T133" fmla="*/ 0 h 842433"/>
              <a:gd name="T134" fmla="*/ 842433 w 842433"/>
              <a:gd name="T135" fmla="*/ 842433 h 842433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842433" h="842433">
                <a:moveTo>
                  <a:pt x="410633" y="0"/>
                </a:moveTo>
                <a:lnTo>
                  <a:pt x="402167" y="55033"/>
                </a:lnTo>
                <a:lnTo>
                  <a:pt x="423333" y="84666"/>
                </a:lnTo>
                <a:lnTo>
                  <a:pt x="457200" y="118533"/>
                </a:lnTo>
                <a:lnTo>
                  <a:pt x="520700" y="148166"/>
                </a:lnTo>
                <a:lnTo>
                  <a:pt x="567267" y="152400"/>
                </a:lnTo>
                <a:lnTo>
                  <a:pt x="571500" y="182033"/>
                </a:lnTo>
                <a:lnTo>
                  <a:pt x="584200" y="211666"/>
                </a:lnTo>
                <a:lnTo>
                  <a:pt x="605367" y="254000"/>
                </a:lnTo>
                <a:lnTo>
                  <a:pt x="618067" y="275166"/>
                </a:lnTo>
                <a:lnTo>
                  <a:pt x="651933" y="304800"/>
                </a:lnTo>
                <a:lnTo>
                  <a:pt x="660400" y="351366"/>
                </a:lnTo>
                <a:lnTo>
                  <a:pt x="690033" y="419100"/>
                </a:lnTo>
                <a:lnTo>
                  <a:pt x="736600" y="457200"/>
                </a:lnTo>
                <a:lnTo>
                  <a:pt x="791633" y="474133"/>
                </a:lnTo>
                <a:lnTo>
                  <a:pt x="829733" y="508000"/>
                </a:lnTo>
                <a:lnTo>
                  <a:pt x="842433" y="537633"/>
                </a:lnTo>
                <a:lnTo>
                  <a:pt x="817033" y="537633"/>
                </a:lnTo>
                <a:lnTo>
                  <a:pt x="791633" y="537633"/>
                </a:lnTo>
                <a:lnTo>
                  <a:pt x="762000" y="533400"/>
                </a:lnTo>
                <a:lnTo>
                  <a:pt x="757767" y="563033"/>
                </a:lnTo>
                <a:lnTo>
                  <a:pt x="795867" y="584200"/>
                </a:lnTo>
                <a:lnTo>
                  <a:pt x="800100" y="639233"/>
                </a:lnTo>
                <a:lnTo>
                  <a:pt x="808567" y="673100"/>
                </a:lnTo>
                <a:lnTo>
                  <a:pt x="842433" y="702733"/>
                </a:lnTo>
                <a:lnTo>
                  <a:pt x="808567" y="715433"/>
                </a:lnTo>
                <a:lnTo>
                  <a:pt x="774700" y="749300"/>
                </a:lnTo>
                <a:lnTo>
                  <a:pt x="749300" y="783166"/>
                </a:lnTo>
                <a:lnTo>
                  <a:pt x="711200" y="804333"/>
                </a:lnTo>
                <a:lnTo>
                  <a:pt x="643467" y="812800"/>
                </a:lnTo>
                <a:lnTo>
                  <a:pt x="618067" y="804333"/>
                </a:lnTo>
                <a:lnTo>
                  <a:pt x="575733" y="833966"/>
                </a:lnTo>
                <a:lnTo>
                  <a:pt x="554567" y="842433"/>
                </a:lnTo>
                <a:lnTo>
                  <a:pt x="499533" y="808566"/>
                </a:lnTo>
                <a:lnTo>
                  <a:pt x="254000" y="681566"/>
                </a:lnTo>
                <a:lnTo>
                  <a:pt x="203200" y="448733"/>
                </a:lnTo>
                <a:lnTo>
                  <a:pt x="135467" y="321733"/>
                </a:lnTo>
                <a:lnTo>
                  <a:pt x="0" y="114300"/>
                </a:lnTo>
                <a:lnTo>
                  <a:pt x="169333" y="12700"/>
                </a:lnTo>
                <a:lnTo>
                  <a:pt x="410633" y="0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任意多边形 14"/>
          <p:cNvSpPr>
            <a:spLocks noChangeArrowheads="1"/>
          </p:cNvSpPr>
          <p:nvPr/>
        </p:nvSpPr>
        <p:spPr bwMode="auto">
          <a:xfrm>
            <a:off x="7223913" y="3895872"/>
            <a:ext cx="601661" cy="607309"/>
          </a:xfrm>
          <a:custGeom>
            <a:avLst/>
            <a:gdLst>
              <a:gd name="T0" fmla="*/ 241300 w 745066"/>
              <a:gd name="T1" fmla="*/ 33867 h 876300"/>
              <a:gd name="T2" fmla="*/ 279400 w 745066"/>
              <a:gd name="T3" fmla="*/ 76200 h 876300"/>
              <a:gd name="T4" fmla="*/ 309033 w 745066"/>
              <a:gd name="T5" fmla="*/ 143934 h 876300"/>
              <a:gd name="T6" fmla="*/ 385233 w 745066"/>
              <a:gd name="T7" fmla="*/ 148167 h 876300"/>
              <a:gd name="T8" fmla="*/ 444500 w 745066"/>
              <a:gd name="T9" fmla="*/ 182034 h 876300"/>
              <a:gd name="T10" fmla="*/ 461433 w 745066"/>
              <a:gd name="T11" fmla="*/ 211667 h 876300"/>
              <a:gd name="T12" fmla="*/ 486833 w 745066"/>
              <a:gd name="T13" fmla="*/ 245534 h 876300"/>
              <a:gd name="T14" fmla="*/ 520700 w 745066"/>
              <a:gd name="T15" fmla="*/ 317500 h 876300"/>
              <a:gd name="T16" fmla="*/ 563033 w 745066"/>
              <a:gd name="T17" fmla="*/ 317500 h 876300"/>
              <a:gd name="T18" fmla="*/ 588433 w 745066"/>
              <a:gd name="T19" fmla="*/ 283634 h 876300"/>
              <a:gd name="T20" fmla="*/ 630766 w 745066"/>
              <a:gd name="T21" fmla="*/ 300567 h 876300"/>
              <a:gd name="T22" fmla="*/ 630766 w 745066"/>
              <a:gd name="T23" fmla="*/ 359834 h 876300"/>
              <a:gd name="T24" fmla="*/ 558800 w 745066"/>
              <a:gd name="T25" fmla="*/ 381000 h 876300"/>
              <a:gd name="T26" fmla="*/ 541866 w 745066"/>
              <a:gd name="T27" fmla="*/ 457200 h 876300"/>
              <a:gd name="T28" fmla="*/ 588433 w 745066"/>
              <a:gd name="T29" fmla="*/ 512234 h 876300"/>
              <a:gd name="T30" fmla="*/ 643466 w 745066"/>
              <a:gd name="T31" fmla="*/ 575734 h 876300"/>
              <a:gd name="T32" fmla="*/ 681566 w 745066"/>
              <a:gd name="T33" fmla="*/ 584200 h 876300"/>
              <a:gd name="T34" fmla="*/ 745066 w 745066"/>
              <a:gd name="T35" fmla="*/ 609600 h 876300"/>
              <a:gd name="T36" fmla="*/ 702733 w 745066"/>
              <a:gd name="T37" fmla="*/ 651934 h 876300"/>
              <a:gd name="T38" fmla="*/ 694266 w 745066"/>
              <a:gd name="T39" fmla="*/ 715434 h 876300"/>
              <a:gd name="T40" fmla="*/ 647700 w 745066"/>
              <a:gd name="T41" fmla="*/ 736600 h 876300"/>
              <a:gd name="T42" fmla="*/ 630766 w 745066"/>
              <a:gd name="T43" fmla="*/ 821267 h 876300"/>
              <a:gd name="T44" fmla="*/ 563033 w 745066"/>
              <a:gd name="T45" fmla="*/ 855134 h 876300"/>
              <a:gd name="T46" fmla="*/ 499533 w 745066"/>
              <a:gd name="T47" fmla="*/ 876300 h 876300"/>
              <a:gd name="T48" fmla="*/ 457200 w 745066"/>
              <a:gd name="T49" fmla="*/ 867834 h 876300"/>
              <a:gd name="T50" fmla="*/ 414866 w 745066"/>
              <a:gd name="T51" fmla="*/ 812800 h 876300"/>
              <a:gd name="T52" fmla="*/ 393700 w 745066"/>
              <a:gd name="T53" fmla="*/ 859367 h 876300"/>
              <a:gd name="T54" fmla="*/ 351366 w 745066"/>
              <a:gd name="T55" fmla="*/ 876300 h 876300"/>
              <a:gd name="T56" fmla="*/ 359833 w 745066"/>
              <a:gd name="T57" fmla="*/ 817034 h 876300"/>
              <a:gd name="T58" fmla="*/ 334433 w 745066"/>
              <a:gd name="T59" fmla="*/ 791634 h 876300"/>
              <a:gd name="T60" fmla="*/ 296333 w 745066"/>
              <a:gd name="T61" fmla="*/ 795867 h 876300"/>
              <a:gd name="T62" fmla="*/ 245533 w 745066"/>
              <a:gd name="T63" fmla="*/ 842434 h 876300"/>
              <a:gd name="T64" fmla="*/ 93133 w 745066"/>
              <a:gd name="T65" fmla="*/ 639234 h 876300"/>
              <a:gd name="T66" fmla="*/ 21166 w 745066"/>
              <a:gd name="T67" fmla="*/ 381000 h 876300"/>
              <a:gd name="T68" fmla="*/ 59266 w 745066"/>
              <a:gd name="T69" fmla="*/ 135467 h 876300"/>
              <a:gd name="T70" fmla="*/ 190500 w 745066"/>
              <a:gd name="T71" fmla="*/ 0 h 876300"/>
              <a:gd name="T72" fmla="*/ 0 w 745066"/>
              <a:gd name="T73" fmla="*/ 0 h 876300"/>
              <a:gd name="T74" fmla="*/ 745066 w 745066"/>
              <a:gd name="T75" fmla="*/ 876300 h 876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T72" t="T73" r="T74" b="T75"/>
            <a:pathLst>
              <a:path w="745066" h="876300">
                <a:moveTo>
                  <a:pt x="190500" y="0"/>
                </a:moveTo>
                <a:lnTo>
                  <a:pt x="241300" y="33867"/>
                </a:lnTo>
                <a:lnTo>
                  <a:pt x="279400" y="76200"/>
                </a:lnTo>
                <a:lnTo>
                  <a:pt x="300566" y="110067"/>
                </a:lnTo>
                <a:lnTo>
                  <a:pt x="309033" y="143934"/>
                </a:lnTo>
                <a:lnTo>
                  <a:pt x="347133" y="156634"/>
                </a:lnTo>
                <a:lnTo>
                  <a:pt x="385233" y="148167"/>
                </a:lnTo>
                <a:lnTo>
                  <a:pt x="423333" y="160867"/>
                </a:lnTo>
                <a:lnTo>
                  <a:pt x="444500" y="182034"/>
                </a:lnTo>
                <a:lnTo>
                  <a:pt x="461433" y="211667"/>
                </a:lnTo>
                <a:lnTo>
                  <a:pt x="486833" y="245534"/>
                </a:lnTo>
                <a:lnTo>
                  <a:pt x="491066" y="287867"/>
                </a:lnTo>
                <a:lnTo>
                  <a:pt x="520700" y="317500"/>
                </a:lnTo>
                <a:lnTo>
                  <a:pt x="541866" y="325967"/>
                </a:lnTo>
                <a:lnTo>
                  <a:pt x="563033" y="317500"/>
                </a:lnTo>
                <a:lnTo>
                  <a:pt x="588433" y="283634"/>
                </a:lnTo>
                <a:lnTo>
                  <a:pt x="630766" y="300567"/>
                </a:lnTo>
                <a:lnTo>
                  <a:pt x="635000" y="338667"/>
                </a:lnTo>
                <a:lnTo>
                  <a:pt x="630766" y="359834"/>
                </a:lnTo>
                <a:lnTo>
                  <a:pt x="596900" y="372534"/>
                </a:lnTo>
                <a:lnTo>
                  <a:pt x="558800" y="381000"/>
                </a:lnTo>
                <a:lnTo>
                  <a:pt x="541866" y="410634"/>
                </a:lnTo>
                <a:lnTo>
                  <a:pt x="541866" y="457200"/>
                </a:lnTo>
                <a:lnTo>
                  <a:pt x="554566" y="495300"/>
                </a:lnTo>
                <a:lnTo>
                  <a:pt x="588433" y="512234"/>
                </a:lnTo>
                <a:lnTo>
                  <a:pt x="622300" y="537634"/>
                </a:lnTo>
                <a:lnTo>
                  <a:pt x="643466" y="575734"/>
                </a:lnTo>
                <a:lnTo>
                  <a:pt x="681566" y="584200"/>
                </a:lnTo>
                <a:lnTo>
                  <a:pt x="732366" y="584200"/>
                </a:lnTo>
                <a:lnTo>
                  <a:pt x="745066" y="609600"/>
                </a:lnTo>
                <a:lnTo>
                  <a:pt x="740833" y="630767"/>
                </a:lnTo>
                <a:lnTo>
                  <a:pt x="702733" y="651934"/>
                </a:lnTo>
                <a:lnTo>
                  <a:pt x="694266" y="715434"/>
                </a:lnTo>
                <a:lnTo>
                  <a:pt x="647700" y="736600"/>
                </a:lnTo>
                <a:lnTo>
                  <a:pt x="647700" y="787400"/>
                </a:lnTo>
                <a:lnTo>
                  <a:pt x="630766" y="821267"/>
                </a:lnTo>
                <a:lnTo>
                  <a:pt x="596900" y="855134"/>
                </a:lnTo>
                <a:lnTo>
                  <a:pt x="563033" y="855134"/>
                </a:lnTo>
                <a:lnTo>
                  <a:pt x="529166" y="850900"/>
                </a:lnTo>
                <a:lnTo>
                  <a:pt x="499533" y="876300"/>
                </a:lnTo>
                <a:lnTo>
                  <a:pt x="457200" y="867834"/>
                </a:lnTo>
                <a:lnTo>
                  <a:pt x="423333" y="838200"/>
                </a:lnTo>
                <a:lnTo>
                  <a:pt x="414866" y="812800"/>
                </a:lnTo>
                <a:lnTo>
                  <a:pt x="393700" y="859367"/>
                </a:lnTo>
                <a:lnTo>
                  <a:pt x="351366" y="876300"/>
                </a:lnTo>
                <a:lnTo>
                  <a:pt x="359833" y="817034"/>
                </a:lnTo>
                <a:lnTo>
                  <a:pt x="355600" y="795867"/>
                </a:lnTo>
                <a:lnTo>
                  <a:pt x="334433" y="791634"/>
                </a:lnTo>
                <a:lnTo>
                  <a:pt x="296333" y="795867"/>
                </a:lnTo>
                <a:lnTo>
                  <a:pt x="279400" y="817034"/>
                </a:lnTo>
                <a:lnTo>
                  <a:pt x="245533" y="842434"/>
                </a:lnTo>
                <a:lnTo>
                  <a:pt x="211666" y="846667"/>
                </a:lnTo>
                <a:lnTo>
                  <a:pt x="93133" y="639234"/>
                </a:lnTo>
                <a:lnTo>
                  <a:pt x="63500" y="478367"/>
                </a:lnTo>
                <a:lnTo>
                  <a:pt x="21166" y="381000"/>
                </a:lnTo>
                <a:lnTo>
                  <a:pt x="0" y="296334"/>
                </a:lnTo>
                <a:lnTo>
                  <a:pt x="59266" y="135467"/>
                </a:lnTo>
                <a:lnTo>
                  <a:pt x="135466" y="50800"/>
                </a:lnTo>
                <a:lnTo>
                  <a:pt x="190500" y="0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4" name="任意多边形 15"/>
          <p:cNvSpPr>
            <a:spLocks noChangeArrowheads="1"/>
          </p:cNvSpPr>
          <p:nvPr/>
        </p:nvSpPr>
        <p:spPr bwMode="auto">
          <a:xfrm>
            <a:off x="7210238" y="3490999"/>
            <a:ext cx="782844" cy="481153"/>
          </a:xfrm>
          <a:custGeom>
            <a:avLst/>
            <a:gdLst>
              <a:gd name="T0" fmla="*/ 245534 w 969434"/>
              <a:gd name="T1" fmla="*/ 613834 h 694267"/>
              <a:gd name="T2" fmla="*/ 249767 w 969434"/>
              <a:gd name="T3" fmla="*/ 563034 h 694267"/>
              <a:gd name="T4" fmla="*/ 304800 w 969434"/>
              <a:gd name="T5" fmla="*/ 558800 h 694267"/>
              <a:gd name="T6" fmla="*/ 317500 w 969434"/>
              <a:gd name="T7" fmla="*/ 584200 h 694267"/>
              <a:gd name="T8" fmla="*/ 402167 w 969434"/>
              <a:gd name="T9" fmla="*/ 643467 h 694267"/>
              <a:gd name="T10" fmla="*/ 440267 w 969434"/>
              <a:gd name="T11" fmla="*/ 643467 h 694267"/>
              <a:gd name="T12" fmla="*/ 474134 w 969434"/>
              <a:gd name="T13" fmla="*/ 588434 h 694267"/>
              <a:gd name="T14" fmla="*/ 541867 w 969434"/>
              <a:gd name="T15" fmla="*/ 575734 h 694267"/>
              <a:gd name="T16" fmla="*/ 546100 w 969434"/>
              <a:gd name="T17" fmla="*/ 524934 h 694267"/>
              <a:gd name="T18" fmla="*/ 592667 w 969434"/>
              <a:gd name="T19" fmla="*/ 491067 h 694267"/>
              <a:gd name="T20" fmla="*/ 630767 w 969434"/>
              <a:gd name="T21" fmla="*/ 465667 h 694267"/>
              <a:gd name="T22" fmla="*/ 630767 w 969434"/>
              <a:gd name="T23" fmla="*/ 423334 h 694267"/>
              <a:gd name="T24" fmla="*/ 668867 w 969434"/>
              <a:gd name="T25" fmla="*/ 376767 h 694267"/>
              <a:gd name="T26" fmla="*/ 685800 w 969434"/>
              <a:gd name="T27" fmla="*/ 347134 h 694267"/>
              <a:gd name="T28" fmla="*/ 681567 w 969434"/>
              <a:gd name="T29" fmla="*/ 325967 h 694267"/>
              <a:gd name="T30" fmla="*/ 719667 w 969434"/>
              <a:gd name="T31" fmla="*/ 275167 h 694267"/>
              <a:gd name="T32" fmla="*/ 770467 w 969434"/>
              <a:gd name="T33" fmla="*/ 249767 h 694267"/>
              <a:gd name="T34" fmla="*/ 808567 w 969434"/>
              <a:gd name="T35" fmla="*/ 194734 h 694267"/>
              <a:gd name="T36" fmla="*/ 893234 w 969434"/>
              <a:gd name="T37" fmla="*/ 143934 h 694267"/>
              <a:gd name="T38" fmla="*/ 948267 w 969434"/>
              <a:gd name="T39" fmla="*/ 139700 h 694267"/>
              <a:gd name="T40" fmla="*/ 969434 w 969434"/>
              <a:gd name="T41" fmla="*/ 76200 h 694267"/>
              <a:gd name="T42" fmla="*/ 855134 w 969434"/>
              <a:gd name="T43" fmla="*/ 55034 h 694267"/>
              <a:gd name="T44" fmla="*/ 825500 w 969434"/>
              <a:gd name="T45" fmla="*/ 59267 h 694267"/>
              <a:gd name="T46" fmla="*/ 757767 w 969434"/>
              <a:gd name="T47" fmla="*/ 25400 h 694267"/>
              <a:gd name="T48" fmla="*/ 690034 w 969434"/>
              <a:gd name="T49" fmla="*/ 33867 h 694267"/>
              <a:gd name="T50" fmla="*/ 635000 w 969434"/>
              <a:gd name="T51" fmla="*/ 67734 h 694267"/>
              <a:gd name="T52" fmla="*/ 613834 w 969434"/>
              <a:gd name="T53" fmla="*/ 148167 h 694267"/>
              <a:gd name="T54" fmla="*/ 558800 w 969434"/>
              <a:gd name="T55" fmla="*/ 173567 h 694267"/>
              <a:gd name="T56" fmla="*/ 491067 w 969434"/>
              <a:gd name="T57" fmla="*/ 143934 h 694267"/>
              <a:gd name="T58" fmla="*/ 486834 w 969434"/>
              <a:gd name="T59" fmla="*/ 76200 h 694267"/>
              <a:gd name="T60" fmla="*/ 469900 w 969434"/>
              <a:gd name="T61" fmla="*/ 38100 h 694267"/>
              <a:gd name="T62" fmla="*/ 448734 w 969434"/>
              <a:gd name="T63" fmla="*/ 21167 h 694267"/>
              <a:gd name="T64" fmla="*/ 385234 w 969434"/>
              <a:gd name="T65" fmla="*/ 29634 h 694267"/>
              <a:gd name="T66" fmla="*/ 385234 w 969434"/>
              <a:gd name="T67" fmla="*/ 42334 h 694267"/>
              <a:gd name="T68" fmla="*/ 359834 w 969434"/>
              <a:gd name="T69" fmla="*/ 71967 h 694267"/>
              <a:gd name="T70" fmla="*/ 309034 w 969434"/>
              <a:gd name="T71" fmla="*/ 0 h 694267"/>
              <a:gd name="T72" fmla="*/ 84667 w 969434"/>
              <a:gd name="T73" fmla="*/ 148167 h 694267"/>
              <a:gd name="T74" fmla="*/ 21167 w 969434"/>
              <a:gd name="T75" fmla="*/ 457200 h 694267"/>
              <a:gd name="T76" fmla="*/ 93134 w 969434"/>
              <a:gd name="T77" fmla="*/ 694267 h 694267"/>
              <a:gd name="T78" fmla="*/ 0 w 969434"/>
              <a:gd name="T79" fmla="*/ 0 h 694267"/>
              <a:gd name="T80" fmla="*/ 969434 w 969434"/>
              <a:gd name="T81" fmla="*/ 694267 h 69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T78" t="T79" r="T80" b="T81"/>
            <a:pathLst>
              <a:path w="969434" h="694267">
                <a:moveTo>
                  <a:pt x="211667" y="656167"/>
                </a:moveTo>
                <a:lnTo>
                  <a:pt x="245534" y="613834"/>
                </a:lnTo>
                <a:lnTo>
                  <a:pt x="249767" y="563034"/>
                </a:lnTo>
                <a:lnTo>
                  <a:pt x="266700" y="550334"/>
                </a:lnTo>
                <a:lnTo>
                  <a:pt x="304800" y="558800"/>
                </a:lnTo>
                <a:lnTo>
                  <a:pt x="317500" y="584200"/>
                </a:lnTo>
                <a:lnTo>
                  <a:pt x="351367" y="626534"/>
                </a:lnTo>
                <a:lnTo>
                  <a:pt x="402167" y="643467"/>
                </a:lnTo>
                <a:lnTo>
                  <a:pt x="440267" y="643467"/>
                </a:lnTo>
                <a:lnTo>
                  <a:pt x="474134" y="588434"/>
                </a:lnTo>
                <a:lnTo>
                  <a:pt x="524934" y="596900"/>
                </a:lnTo>
                <a:lnTo>
                  <a:pt x="541867" y="575734"/>
                </a:lnTo>
                <a:lnTo>
                  <a:pt x="546100" y="524934"/>
                </a:lnTo>
                <a:lnTo>
                  <a:pt x="592667" y="491067"/>
                </a:lnTo>
                <a:lnTo>
                  <a:pt x="630767" y="465667"/>
                </a:lnTo>
                <a:lnTo>
                  <a:pt x="630767" y="423334"/>
                </a:lnTo>
                <a:lnTo>
                  <a:pt x="668867" y="376767"/>
                </a:lnTo>
                <a:lnTo>
                  <a:pt x="685800" y="347134"/>
                </a:lnTo>
                <a:lnTo>
                  <a:pt x="681567" y="325967"/>
                </a:lnTo>
                <a:lnTo>
                  <a:pt x="673100" y="283634"/>
                </a:lnTo>
                <a:lnTo>
                  <a:pt x="719667" y="275167"/>
                </a:lnTo>
                <a:lnTo>
                  <a:pt x="749300" y="279400"/>
                </a:lnTo>
                <a:lnTo>
                  <a:pt x="770467" y="249767"/>
                </a:lnTo>
                <a:lnTo>
                  <a:pt x="808567" y="194734"/>
                </a:lnTo>
                <a:lnTo>
                  <a:pt x="850900" y="165100"/>
                </a:lnTo>
                <a:lnTo>
                  <a:pt x="893234" y="143934"/>
                </a:lnTo>
                <a:lnTo>
                  <a:pt x="948267" y="139700"/>
                </a:lnTo>
                <a:lnTo>
                  <a:pt x="969434" y="76200"/>
                </a:lnTo>
                <a:lnTo>
                  <a:pt x="910167" y="55034"/>
                </a:lnTo>
                <a:lnTo>
                  <a:pt x="855134" y="55034"/>
                </a:lnTo>
                <a:lnTo>
                  <a:pt x="825500" y="59267"/>
                </a:lnTo>
                <a:lnTo>
                  <a:pt x="783167" y="25400"/>
                </a:lnTo>
                <a:lnTo>
                  <a:pt x="757767" y="25400"/>
                </a:lnTo>
                <a:lnTo>
                  <a:pt x="728134" y="33867"/>
                </a:lnTo>
                <a:lnTo>
                  <a:pt x="690034" y="33867"/>
                </a:lnTo>
                <a:lnTo>
                  <a:pt x="635000" y="67734"/>
                </a:lnTo>
                <a:lnTo>
                  <a:pt x="626534" y="105834"/>
                </a:lnTo>
                <a:lnTo>
                  <a:pt x="613834" y="148167"/>
                </a:lnTo>
                <a:lnTo>
                  <a:pt x="592667" y="182034"/>
                </a:lnTo>
                <a:lnTo>
                  <a:pt x="558800" y="173567"/>
                </a:lnTo>
                <a:lnTo>
                  <a:pt x="524934" y="160867"/>
                </a:lnTo>
                <a:lnTo>
                  <a:pt x="491067" y="143934"/>
                </a:lnTo>
                <a:lnTo>
                  <a:pt x="486834" y="76200"/>
                </a:lnTo>
                <a:lnTo>
                  <a:pt x="486834" y="55034"/>
                </a:lnTo>
                <a:lnTo>
                  <a:pt x="469900" y="38100"/>
                </a:lnTo>
                <a:lnTo>
                  <a:pt x="474134" y="25400"/>
                </a:lnTo>
                <a:lnTo>
                  <a:pt x="448734" y="21167"/>
                </a:lnTo>
                <a:lnTo>
                  <a:pt x="385234" y="29634"/>
                </a:lnTo>
                <a:lnTo>
                  <a:pt x="385234" y="42334"/>
                </a:lnTo>
                <a:lnTo>
                  <a:pt x="359834" y="71967"/>
                </a:lnTo>
                <a:lnTo>
                  <a:pt x="334434" y="42334"/>
                </a:lnTo>
                <a:lnTo>
                  <a:pt x="309034" y="0"/>
                </a:lnTo>
                <a:lnTo>
                  <a:pt x="182034" y="0"/>
                </a:lnTo>
                <a:lnTo>
                  <a:pt x="84667" y="148167"/>
                </a:lnTo>
                <a:lnTo>
                  <a:pt x="4234" y="283634"/>
                </a:lnTo>
                <a:lnTo>
                  <a:pt x="21167" y="457200"/>
                </a:lnTo>
                <a:lnTo>
                  <a:pt x="0" y="588434"/>
                </a:lnTo>
                <a:lnTo>
                  <a:pt x="93134" y="694267"/>
                </a:lnTo>
                <a:lnTo>
                  <a:pt x="211667" y="656167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5" name="任意多边形 16"/>
          <p:cNvSpPr>
            <a:spLocks noChangeArrowheads="1"/>
          </p:cNvSpPr>
          <p:nvPr/>
        </p:nvSpPr>
        <p:spPr bwMode="auto">
          <a:xfrm>
            <a:off x="7165798" y="3153605"/>
            <a:ext cx="307668" cy="319791"/>
          </a:xfrm>
          <a:custGeom>
            <a:avLst/>
            <a:gdLst>
              <a:gd name="T0" fmla="*/ 381000 w 381000"/>
              <a:gd name="T1" fmla="*/ 258233 h 461433"/>
              <a:gd name="T2" fmla="*/ 342900 w 381000"/>
              <a:gd name="T3" fmla="*/ 300567 h 461433"/>
              <a:gd name="T4" fmla="*/ 342900 w 381000"/>
              <a:gd name="T5" fmla="*/ 342900 h 461433"/>
              <a:gd name="T6" fmla="*/ 351367 w 381000"/>
              <a:gd name="T7" fmla="*/ 385233 h 461433"/>
              <a:gd name="T8" fmla="*/ 325967 w 381000"/>
              <a:gd name="T9" fmla="*/ 440267 h 461433"/>
              <a:gd name="T10" fmla="*/ 237067 w 381000"/>
              <a:gd name="T11" fmla="*/ 461433 h 461433"/>
              <a:gd name="T12" fmla="*/ 84667 w 381000"/>
              <a:gd name="T13" fmla="*/ 355600 h 461433"/>
              <a:gd name="T14" fmla="*/ 0 w 381000"/>
              <a:gd name="T15" fmla="*/ 249767 h 461433"/>
              <a:gd name="T16" fmla="*/ 80433 w 381000"/>
              <a:gd name="T17" fmla="*/ 29633 h 461433"/>
              <a:gd name="T18" fmla="*/ 279400 w 381000"/>
              <a:gd name="T19" fmla="*/ 0 h 461433"/>
              <a:gd name="T20" fmla="*/ 381000 w 381000"/>
              <a:gd name="T21" fmla="*/ 258233 h 46143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1000"/>
              <a:gd name="T34" fmla="*/ 0 h 461433"/>
              <a:gd name="T35" fmla="*/ 381000 w 381000"/>
              <a:gd name="T36" fmla="*/ 461433 h 46143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1000" h="461433">
                <a:moveTo>
                  <a:pt x="381000" y="258233"/>
                </a:moveTo>
                <a:lnTo>
                  <a:pt x="342900" y="300567"/>
                </a:lnTo>
                <a:lnTo>
                  <a:pt x="342900" y="342900"/>
                </a:lnTo>
                <a:lnTo>
                  <a:pt x="351367" y="385233"/>
                </a:lnTo>
                <a:lnTo>
                  <a:pt x="325967" y="440267"/>
                </a:lnTo>
                <a:lnTo>
                  <a:pt x="237067" y="461433"/>
                </a:lnTo>
                <a:lnTo>
                  <a:pt x="84667" y="355600"/>
                </a:lnTo>
                <a:lnTo>
                  <a:pt x="0" y="249767"/>
                </a:lnTo>
                <a:lnTo>
                  <a:pt x="80433" y="29633"/>
                </a:lnTo>
                <a:lnTo>
                  <a:pt x="279400" y="0"/>
                </a:lnTo>
                <a:lnTo>
                  <a:pt x="381000" y="258233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6" name="任意多边形 17"/>
          <p:cNvSpPr>
            <a:spLocks noChangeArrowheads="1"/>
          </p:cNvSpPr>
          <p:nvPr/>
        </p:nvSpPr>
        <p:spPr bwMode="auto">
          <a:xfrm>
            <a:off x="6970941" y="2961428"/>
            <a:ext cx="719590" cy="823425"/>
          </a:xfrm>
          <a:custGeom>
            <a:avLst/>
            <a:gdLst>
              <a:gd name="T0" fmla="*/ 850334 w 891103"/>
              <a:gd name="T1" fmla="*/ 471761 h 1188138"/>
              <a:gd name="T2" fmla="*/ 800828 w 891103"/>
              <a:gd name="T3" fmla="*/ 532915 h 1188138"/>
              <a:gd name="T4" fmla="*/ 762971 w 891103"/>
              <a:gd name="T5" fmla="*/ 596981 h 1188138"/>
              <a:gd name="T6" fmla="*/ 678520 w 891103"/>
              <a:gd name="T7" fmla="*/ 623190 h 1188138"/>
              <a:gd name="T8" fmla="*/ 631926 w 891103"/>
              <a:gd name="T9" fmla="*/ 596981 h 1188138"/>
              <a:gd name="T10" fmla="*/ 579508 w 891103"/>
              <a:gd name="T11" fmla="*/ 553300 h 1188138"/>
              <a:gd name="T12" fmla="*/ 588245 w 891103"/>
              <a:gd name="T13" fmla="*/ 489233 h 1188138"/>
              <a:gd name="T14" fmla="*/ 556211 w 891103"/>
              <a:gd name="T15" fmla="*/ 457200 h 1188138"/>
              <a:gd name="T16" fmla="*/ 535827 w 891103"/>
              <a:gd name="T17" fmla="*/ 436815 h 1188138"/>
              <a:gd name="T18" fmla="*/ 527090 w 891103"/>
              <a:gd name="T19" fmla="*/ 343628 h 1188138"/>
              <a:gd name="T20" fmla="*/ 492145 w 891103"/>
              <a:gd name="T21" fmla="*/ 343628 h 1188138"/>
              <a:gd name="T22" fmla="*/ 463024 w 891103"/>
              <a:gd name="T23" fmla="*/ 329068 h 1188138"/>
              <a:gd name="T24" fmla="*/ 419343 w 891103"/>
              <a:gd name="T25" fmla="*/ 346540 h 1188138"/>
              <a:gd name="T26" fmla="*/ 407694 w 891103"/>
              <a:gd name="T27" fmla="*/ 372749 h 1188138"/>
              <a:gd name="T28" fmla="*/ 352364 w 891103"/>
              <a:gd name="T29" fmla="*/ 401870 h 1188138"/>
              <a:gd name="T30" fmla="*/ 358189 w 891103"/>
              <a:gd name="T31" fmla="*/ 436815 h 1188138"/>
              <a:gd name="T32" fmla="*/ 343628 w 891103"/>
              <a:gd name="T33" fmla="*/ 486321 h 1188138"/>
              <a:gd name="T34" fmla="*/ 314507 w 891103"/>
              <a:gd name="T35" fmla="*/ 515442 h 1188138"/>
              <a:gd name="T36" fmla="*/ 323243 w 891103"/>
              <a:gd name="T37" fmla="*/ 564948 h 1188138"/>
              <a:gd name="T38" fmla="*/ 381485 w 891103"/>
              <a:gd name="T39" fmla="*/ 570772 h 1188138"/>
              <a:gd name="T40" fmla="*/ 416431 w 891103"/>
              <a:gd name="T41" fmla="*/ 541651 h 1188138"/>
              <a:gd name="T42" fmla="*/ 486321 w 891103"/>
              <a:gd name="T43" fmla="*/ 567860 h 1188138"/>
              <a:gd name="T44" fmla="*/ 515442 w 891103"/>
              <a:gd name="T45" fmla="*/ 614454 h 1188138"/>
              <a:gd name="T46" fmla="*/ 515442 w 891103"/>
              <a:gd name="T47" fmla="*/ 675608 h 1188138"/>
              <a:gd name="T48" fmla="*/ 591157 w 891103"/>
              <a:gd name="T49" fmla="*/ 725114 h 1188138"/>
              <a:gd name="T50" fmla="*/ 637750 w 891103"/>
              <a:gd name="T51" fmla="*/ 777531 h 1188138"/>
              <a:gd name="T52" fmla="*/ 538739 w 891103"/>
              <a:gd name="T53" fmla="*/ 861982 h 1188138"/>
              <a:gd name="T54" fmla="*/ 483409 w 891103"/>
              <a:gd name="T55" fmla="*/ 905664 h 1188138"/>
              <a:gd name="T56" fmla="*/ 372749 w 891103"/>
              <a:gd name="T57" fmla="*/ 1016324 h 1188138"/>
              <a:gd name="T58" fmla="*/ 352364 w 891103"/>
              <a:gd name="T59" fmla="*/ 1074566 h 1188138"/>
              <a:gd name="T60" fmla="*/ 366925 w 891103"/>
              <a:gd name="T61" fmla="*/ 1188138 h 1188138"/>
              <a:gd name="T62" fmla="*/ 26209 w 891103"/>
              <a:gd name="T63" fmla="*/ 882367 h 1188138"/>
              <a:gd name="T64" fmla="*/ 66978 w 891103"/>
              <a:gd name="T65" fmla="*/ 192199 h 1188138"/>
              <a:gd name="T66" fmla="*/ 285386 w 891103"/>
              <a:gd name="T67" fmla="*/ 104836 h 1188138"/>
              <a:gd name="T68" fmla="*/ 626102 w 891103"/>
              <a:gd name="T69" fmla="*/ 0 h 1188138"/>
              <a:gd name="T70" fmla="*/ 762971 w 891103"/>
              <a:gd name="T71" fmla="*/ 244617 h 1188138"/>
              <a:gd name="T72" fmla="*/ 0 w 891103"/>
              <a:gd name="T73" fmla="*/ 0 h 1188138"/>
              <a:gd name="T74" fmla="*/ 891103 w 891103"/>
              <a:gd name="T75" fmla="*/ 1188138 h 1188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T72" t="T73" r="T74" b="T75"/>
            <a:pathLst>
              <a:path w="891103" h="1188138">
                <a:moveTo>
                  <a:pt x="891103" y="425167"/>
                </a:moveTo>
                <a:lnTo>
                  <a:pt x="850334" y="471761"/>
                </a:lnTo>
                <a:lnTo>
                  <a:pt x="818301" y="500882"/>
                </a:lnTo>
                <a:lnTo>
                  <a:pt x="800828" y="532915"/>
                </a:lnTo>
                <a:lnTo>
                  <a:pt x="789180" y="567860"/>
                </a:lnTo>
                <a:lnTo>
                  <a:pt x="762971" y="596981"/>
                </a:lnTo>
                <a:lnTo>
                  <a:pt x="710553" y="617366"/>
                </a:lnTo>
                <a:lnTo>
                  <a:pt x="678520" y="623190"/>
                </a:lnTo>
                <a:lnTo>
                  <a:pt x="658135" y="623190"/>
                </a:lnTo>
                <a:lnTo>
                  <a:pt x="631926" y="596981"/>
                </a:lnTo>
                <a:lnTo>
                  <a:pt x="605717" y="582421"/>
                </a:lnTo>
                <a:lnTo>
                  <a:pt x="579508" y="553300"/>
                </a:lnTo>
                <a:lnTo>
                  <a:pt x="591157" y="527091"/>
                </a:lnTo>
                <a:lnTo>
                  <a:pt x="588245" y="489233"/>
                </a:lnTo>
                <a:lnTo>
                  <a:pt x="582420" y="465936"/>
                </a:lnTo>
                <a:lnTo>
                  <a:pt x="556211" y="457200"/>
                </a:lnTo>
                <a:lnTo>
                  <a:pt x="535827" y="457200"/>
                </a:lnTo>
                <a:lnTo>
                  <a:pt x="535827" y="436815"/>
                </a:lnTo>
                <a:lnTo>
                  <a:pt x="538739" y="384398"/>
                </a:lnTo>
                <a:lnTo>
                  <a:pt x="527090" y="343628"/>
                </a:lnTo>
                <a:lnTo>
                  <a:pt x="492145" y="343628"/>
                </a:lnTo>
                <a:lnTo>
                  <a:pt x="463024" y="329068"/>
                </a:lnTo>
                <a:lnTo>
                  <a:pt x="425167" y="320331"/>
                </a:lnTo>
                <a:lnTo>
                  <a:pt x="419343" y="346540"/>
                </a:lnTo>
                <a:lnTo>
                  <a:pt x="407694" y="372749"/>
                </a:lnTo>
                <a:lnTo>
                  <a:pt x="372749" y="387310"/>
                </a:lnTo>
                <a:lnTo>
                  <a:pt x="352364" y="401870"/>
                </a:lnTo>
                <a:lnTo>
                  <a:pt x="352364" y="425167"/>
                </a:lnTo>
                <a:lnTo>
                  <a:pt x="358189" y="436815"/>
                </a:lnTo>
                <a:lnTo>
                  <a:pt x="358189" y="468849"/>
                </a:lnTo>
                <a:lnTo>
                  <a:pt x="343628" y="486321"/>
                </a:lnTo>
                <a:lnTo>
                  <a:pt x="314507" y="515442"/>
                </a:lnTo>
                <a:lnTo>
                  <a:pt x="294122" y="562036"/>
                </a:lnTo>
                <a:lnTo>
                  <a:pt x="323243" y="564948"/>
                </a:lnTo>
                <a:lnTo>
                  <a:pt x="355276" y="579508"/>
                </a:lnTo>
                <a:lnTo>
                  <a:pt x="381485" y="570772"/>
                </a:lnTo>
                <a:lnTo>
                  <a:pt x="401870" y="559124"/>
                </a:lnTo>
                <a:lnTo>
                  <a:pt x="416431" y="541651"/>
                </a:lnTo>
                <a:lnTo>
                  <a:pt x="463024" y="541651"/>
                </a:lnTo>
                <a:lnTo>
                  <a:pt x="486321" y="567860"/>
                </a:lnTo>
                <a:lnTo>
                  <a:pt x="506706" y="585333"/>
                </a:lnTo>
                <a:lnTo>
                  <a:pt x="515442" y="614454"/>
                </a:lnTo>
                <a:lnTo>
                  <a:pt x="503794" y="646487"/>
                </a:lnTo>
                <a:lnTo>
                  <a:pt x="515442" y="675608"/>
                </a:lnTo>
                <a:lnTo>
                  <a:pt x="553299" y="701817"/>
                </a:lnTo>
                <a:lnTo>
                  <a:pt x="591157" y="725114"/>
                </a:lnTo>
                <a:lnTo>
                  <a:pt x="626102" y="745498"/>
                </a:lnTo>
                <a:lnTo>
                  <a:pt x="637750" y="777531"/>
                </a:lnTo>
                <a:lnTo>
                  <a:pt x="594069" y="803740"/>
                </a:lnTo>
                <a:lnTo>
                  <a:pt x="538739" y="861982"/>
                </a:lnTo>
                <a:lnTo>
                  <a:pt x="483409" y="905664"/>
                </a:lnTo>
                <a:lnTo>
                  <a:pt x="428079" y="969730"/>
                </a:lnTo>
                <a:lnTo>
                  <a:pt x="372749" y="1016324"/>
                </a:lnTo>
                <a:lnTo>
                  <a:pt x="349452" y="1057093"/>
                </a:lnTo>
                <a:lnTo>
                  <a:pt x="352364" y="1074566"/>
                </a:lnTo>
                <a:lnTo>
                  <a:pt x="361101" y="1100775"/>
                </a:lnTo>
                <a:lnTo>
                  <a:pt x="366925" y="1188138"/>
                </a:lnTo>
                <a:lnTo>
                  <a:pt x="49506" y="1179401"/>
                </a:lnTo>
                <a:lnTo>
                  <a:pt x="26209" y="882367"/>
                </a:lnTo>
                <a:lnTo>
                  <a:pt x="0" y="334892"/>
                </a:lnTo>
                <a:lnTo>
                  <a:pt x="66978" y="192199"/>
                </a:lnTo>
                <a:lnTo>
                  <a:pt x="227144" y="116484"/>
                </a:lnTo>
                <a:lnTo>
                  <a:pt x="285386" y="104836"/>
                </a:lnTo>
                <a:lnTo>
                  <a:pt x="407694" y="34945"/>
                </a:lnTo>
                <a:lnTo>
                  <a:pt x="626102" y="0"/>
                </a:lnTo>
                <a:lnTo>
                  <a:pt x="707641" y="227144"/>
                </a:lnTo>
                <a:lnTo>
                  <a:pt x="762971" y="244617"/>
                </a:lnTo>
                <a:lnTo>
                  <a:pt x="891103" y="425167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7" name="任意多边形 18"/>
          <p:cNvSpPr>
            <a:spLocks noChangeArrowheads="1"/>
          </p:cNvSpPr>
          <p:nvPr/>
        </p:nvSpPr>
        <p:spPr bwMode="auto">
          <a:xfrm>
            <a:off x="6707787" y="5020290"/>
            <a:ext cx="938715" cy="637085"/>
          </a:xfrm>
          <a:custGeom>
            <a:avLst/>
            <a:gdLst>
              <a:gd name="T0" fmla="*/ 43775 w 1162456"/>
              <a:gd name="T1" fmla="*/ 695528 h 919264"/>
              <a:gd name="T2" fmla="*/ 4864 w 1162456"/>
              <a:gd name="T3" fmla="*/ 753893 h 919264"/>
              <a:gd name="T4" fmla="*/ 14592 w 1162456"/>
              <a:gd name="T5" fmla="*/ 812259 h 919264"/>
              <a:gd name="T6" fmla="*/ 43775 w 1162456"/>
              <a:gd name="T7" fmla="*/ 875489 h 919264"/>
              <a:gd name="T8" fmla="*/ 131324 w 1162456"/>
              <a:gd name="T9" fmla="*/ 890081 h 919264"/>
              <a:gd name="T10" fmla="*/ 121596 w 1162456"/>
              <a:gd name="T11" fmla="*/ 846306 h 919264"/>
              <a:gd name="T12" fmla="*/ 87549 w 1162456"/>
              <a:gd name="T13" fmla="*/ 797668 h 919264"/>
              <a:gd name="T14" fmla="*/ 160507 w 1162456"/>
              <a:gd name="T15" fmla="*/ 705255 h 919264"/>
              <a:gd name="T16" fmla="*/ 306422 w 1162456"/>
              <a:gd name="T17" fmla="*/ 695528 h 919264"/>
              <a:gd name="T18" fmla="*/ 340468 w 1162456"/>
              <a:gd name="T19" fmla="*/ 651753 h 919264"/>
              <a:gd name="T20" fmla="*/ 462064 w 1162456"/>
              <a:gd name="T21" fmla="*/ 642025 h 919264"/>
              <a:gd name="T22" fmla="*/ 481520 w 1162456"/>
              <a:gd name="T23" fmla="*/ 612842 h 919264"/>
              <a:gd name="T24" fmla="*/ 535022 w 1162456"/>
              <a:gd name="T25" fmla="*/ 588523 h 919264"/>
              <a:gd name="T26" fmla="*/ 573932 w 1162456"/>
              <a:gd name="T27" fmla="*/ 549613 h 919264"/>
              <a:gd name="T28" fmla="*/ 637162 w 1162456"/>
              <a:gd name="T29" fmla="*/ 457200 h 919264"/>
              <a:gd name="T30" fmla="*/ 744166 w 1162456"/>
              <a:gd name="T31" fmla="*/ 505838 h 919264"/>
              <a:gd name="T32" fmla="*/ 778213 w 1162456"/>
              <a:gd name="T33" fmla="*/ 486383 h 919264"/>
              <a:gd name="T34" fmla="*/ 821988 w 1162456"/>
              <a:gd name="T35" fmla="*/ 471791 h 919264"/>
              <a:gd name="T36" fmla="*/ 865762 w 1162456"/>
              <a:gd name="T37" fmla="*/ 452336 h 919264"/>
              <a:gd name="T38" fmla="*/ 914400 w 1162456"/>
              <a:gd name="T39" fmla="*/ 471791 h 919264"/>
              <a:gd name="T40" fmla="*/ 1065179 w 1162456"/>
              <a:gd name="T41" fmla="*/ 359923 h 919264"/>
              <a:gd name="T42" fmla="*/ 1074907 w 1162456"/>
              <a:gd name="T43" fmla="*/ 296693 h 919264"/>
              <a:gd name="T44" fmla="*/ 1162456 w 1162456"/>
              <a:gd name="T45" fmla="*/ 267510 h 919264"/>
              <a:gd name="T46" fmla="*/ 1123545 w 1162456"/>
              <a:gd name="T47" fmla="*/ 199417 h 919264"/>
              <a:gd name="T48" fmla="*/ 1089498 w 1162456"/>
              <a:gd name="T49" fmla="*/ 150779 h 919264"/>
              <a:gd name="T50" fmla="*/ 972766 w 1162456"/>
              <a:gd name="T51" fmla="*/ 97276 h 919264"/>
              <a:gd name="T52" fmla="*/ 924128 w 1162456"/>
              <a:gd name="T53" fmla="*/ 141051 h 919264"/>
              <a:gd name="T54" fmla="*/ 836579 w 1162456"/>
              <a:gd name="T55" fmla="*/ 121596 h 919264"/>
              <a:gd name="T56" fmla="*/ 758758 w 1162456"/>
              <a:gd name="T57" fmla="*/ 165370 h 919264"/>
              <a:gd name="T58" fmla="*/ 714983 w 1162456"/>
              <a:gd name="T59" fmla="*/ 111868 h 919264"/>
              <a:gd name="T60" fmla="*/ 758758 w 1162456"/>
              <a:gd name="T61" fmla="*/ 72957 h 919264"/>
              <a:gd name="T62" fmla="*/ 753894 w 1162456"/>
              <a:gd name="T63" fmla="*/ 24319 h 919264"/>
              <a:gd name="T64" fmla="*/ 666345 w 1162456"/>
              <a:gd name="T65" fmla="*/ 48638 h 919264"/>
              <a:gd name="T66" fmla="*/ 535022 w 1162456"/>
              <a:gd name="T67" fmla="*/ 0 h 919264"/>
              <a:gd name="T68" fmla="*/ 238328 w 1162456"/>
              <a:gd name="T69" fmla="*/ 214008 h 919264"/>
              <a:gd name="T70" fmla="*/ 24320 w 1162456"/>
              <a:gd name="T71" fmla="*/ 622570 h 919264"/>
              <a:gd name="T72" fmla="*/ 0 w 1162456"/>
              <a:gd name="T73" fmla="*/ 0 h 919264"/>
              <a:gd name="T74" fmla="*/ 1162456 w 1162456"/>
              <a:gd name="T75" fmla="*/ 919264 h 919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T72" t="T73" r="T74" b="T75"/>
            <a:pathLst>
              <a:path w="1162456" h="919264">
                <a:moveTo>
                  <a:pt x="24320" y="622570"/>
                </a:moveTo>
                <a:lnTo>
                  <a:pt x="43775" y="695528"/>
                </a:lnTo>
                <a:lnTo>
                  <a:pt x="19456" y="724710"/>
                </a:lnTo>
                <a:lnTo>
                  <a:pt x="4864" y="753893"/>
                </a:lnTo>
                <a:lnTo>
                  <a:pt x="0" y="787940"/>
                </a:lnTo>
                <a:lnTo>
                  <a:pt x="14592" y="812259"/>
                </a:lnTo>
                <a:lnTo>
                  <a:pt x="43775" y="875489"/>
                </a:lnTo>
                <a:lnTo>
                  <a:pt x="87549" y="919264"/>
                </a:lnTo>
                <a:lnTo>
                  <a:pt x="131324" y="890081"/>
                </a:lnTo>
                <a:lnTo>
                  <a:pt x="131324" y="860898"/>
                </a:lnTo>
                <a:lnTo>
                  <a:pt x="121596" y="846306"/>
                </a:lnTo>
                <a:lnTo>
                  <a:pt x="87549" y="807396"/>
                </a:lnTo>
                <a:lnTo>
                  <a:pt x="87549" y="797668"/>
                </a:lnTo>
                <a:lnTo>
                  <a:pt x="121596" y="744166"/>
                </a:lnTo>
                <a:lnTo>
                  <a:pt x="160507" y="705255"/>
                </a:lnTo>
                <a:lnTo>
                  <a:pt x="248056" y="690664"/>
                </a:lnTo>
                <a:lnTo>
                  <a:pt x="306422" y="695528"/>
                </a:lnTo>
                <a:lnTo>
                  <a:pt x="340468" y="651753"/>
                </a:lnTo>
                <a:lnTo>
                  <a:pt x="403698" y="646889"/>
                </a:lnTo>
                <a:lnTo>
                  <a:pt x="462064" y="642025"/>
                </a:lnTo>
                <a:lnTo>
                  <a:pt x="481520" y="612842"/>
                </a:lnTo>
                <a:lnTo>
                  <a:pt x="525294" y="607979"/>
                </a:lnTo>
                <a:lnTo>
                  <a:pt x="535022" y="588523"/>
                </a:lnTo>
                <a:lnTo>
                  <a:pt x="515566" y="554476"/>
                </a:lnTo>
                <a:lnTo>
                  <a:pt x="573932" y="549613"/>
                </a:lnTo>
                <a:lnTo>
                  <a:pt x="578796" y="559340"/>
                </a:lnTo>
                <a:lnTo>
                  <a:pt x="637162" y="457200"/>
                </a:lnTo>
                <a:lnTo>
                  <a:pt x="705256" y="544749"/>
                </a:lnTo>
                <a:lnTo>
                  <a:pt x="744166" y="505838"/>
                </a:lnTo>
                <a:lnTo>
                  <a:pt x="778213" y="486383"/>
                </a:lnTo>
                <a:lnTo>
                  <a:pt x="787941" y="452336"/>
                </a:lnTo>
                <a:lnTo>
                  <a:pt x="821988" y="471791"/>
                </a:lnTo>
                <a:lnTo>
                  <a:pt x="865762" y="452336"/>
                </a:lnTo>
                <a:lnTo>
                  <a:pt x="914400" y="471791"/>
                </a:lnTo>
                <a:lnTo>
                  <a:pt x="967903" y="408562"/>
                </a:lnTo>
                <a:lnTo>
                  <a:pt x="1065179" y="359923"/>
                </a:lnTo>
                <a:lnTo>
                  <a:pt x="1045724" y="330740"/>
                </a:lnTo>
                <a:lnTo>
                  <a:pt x="1074907" y="296693"/>
                </a:lnTo>
                <a:lnTo>
                  <a:pt x="1147864" y="272374"/>
                </a:lnTo>
                <a:lnTo>
                  <a:pt x="1162456" y="267510"/>
                </a:lnTo>
                <a:lnTo>
                  <a:pt x="1133273" y="228600"/>
                </a:lnTo>
                <a:lnTo>
                  <a:pt x="1123545" y="199417"/>
                </a:lnTo>
                <a:lnTo>
                  <a:pt x="1089498" y="150779"/>
                </a:lnTo>
                <a:lnTo>
                  <a:pt x="1045724" y="107004"/>
                </a:lnTo>
                <a:lnTo>
                  <a:pt x="972766" y="97276"/>
                </a:lnTo>
                <a:lnTo>
                  <a:pt x="948447" y="126459"/>
                </a:lnTo>
                <a:lnTo>
                  <a:pt x="924128" y="141051"/>
                </a:lnTo>
                <a:lnTo>
                  <a:pt x="880354" y="126459"/>
                </a:lnTo>
                <a:lnTo>
                  <a:pt x="836579" y="121596"/>
                </a:lnTo>
                <a:lnTo>
                  <a:pt x="797668" y="155642"/>
                </a:lnTo>
                <a:lnTo>
                  <a:pt x="758758" y="165370"/>
                </a:lnTo>
                <a:lnTo>
                  <a:pt x="705256" y="155642"/>
                </a:lnTo>
                <a:lnTo>
                  <a:pt x="714983" y="111868"/>
                </a:lnTo>
                <a:lnTo>
                  <a:pt x="758758" y="72957"/>
                </a:lnTo>
                <a:lnTo>
                  <a:pt x="778213" y="43774"/>
                </a:lnTo>
                <a:lnTo>
                  <a:pt x="753894" y="24319"/>
                </a:lnTo>
                <a:lnTo>
                  <a:pt x="714983" y="24319"/>
                </a:lnTo>
                <a:lnTo>
                  <a:pt x="666345" y="48638"/>
                </a:lnTo>
                <a:lnTo>
                  <a:pt x="617707" y="29183"/>
                </a:lnTo>
                <a:lnTo>
                  <a:pt x="535022" y="0"/>
                </a:lnTo>
                <a:lnTo>
                  <a:pt x="359924" y="43774"/>
                </a:lnTo>
                <a:lnTo>
                  <a:pt x="238328" y="214008"/>
                </a:lnTo>
                <a:lnTo>
                  <a:pt x="150779" y="379379"/>
                </a:lnTo>
                <a:lnTo>
                  <a:pt x="24320" y="622570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8" name="任意多边形 19"/>
          <p:cNvSpPr>
            <a:spLocks noChangeArrowheads="1"/>
          </p:cNvSpPr>
          <p:nvPr/>
        </p:nvSpPr>
        <p:spPr bwMode="auto">
          <a:xfrm>
            <a:off x="6554608" y="4423655"/>
            <a:ext cx="679488" cy="751693"/>
          </a:xfrm>
          <a:custGeom>
            <a:avLst/>
            <a:gdLst>
              <a:gd name="T0" fmla="*/ 763621 w 841443"/>
              <a:gd name="T1" fmla="*/ 204281 h 1084634"/>
              <a:gd name="T2" fmla="*/ 807396 w 841443"/>
              <a:gd name="T3" fmla="*/ 286966 h 1084634"/>
              <a:gd name="T4" fmla="*/ 836579 w 841443"/>
              <a:gd name="T5" fmla="*/ 340468 h 1084634"/>
              <a:gd name="T6" fmla="*/ 836579 w 841443"/>
              <a:gd name="T7" fmla="*/ 340468 h 1084634"/>
              <a:gd name="T8" fmla="*/ 831715 w 841443"/>
              <a:gd name="T9" fmla="*/ 408562 h 1084634"/>
              <a:gd name="T10" fmla="*/ 831715 w 841443"/>
              <a:gd name="T11" fmla="*/ 408562 h 1084634"/>
              <a:gd name="T12" fmla="*/ 768485 w 841443"/>
              <a:gd name="T13" fmla="*/ 462064 h 1084634"/>
              <a:gd name="T14" fmla="*/ 749030 w 841443"/>
              <a:gd name="T15" fmla="*/ 500974 h 1084634"/>
              <a:gd name="T16" fmla="*/ 773349 w 841443"/>
              <a:gd name="T17" fmla="*/ 554477 h 1084634"/>
              <a:gd name="T18" fmla="*/ 841443 w 841443"/>
              <a:gd name="T19" fmla="*/ 744166 h 1084634"/>
              <a:gd name="T20" fmla="*/ 841443 w 841443"/>
              <a:gd name="T21" fmla="*/ 856034 h 1084634"/>
              <a:gd name="T22" fmla="*/ 826851 w 841443"/>
              <a:gd name="T23" fmla="*/ 909536 h 1084634"/>
              <a:gd name="T24" fmla="*/ 724711 w 841443"/>
              <a:gd name="T25" fmla="*/ 890081 h 1084634"/>
              <a:gd name="T26" fmla="*/ 671209 w 841443"/>
              <a:gd name="T27" fmla="*/ 885217 h 1084634"/>
              <a:gd name="T28" fmla="*/ 710119 w 841443"/>
              <a:gd name="T29" fmla="*/ 919264 h 1084634"/>
              <a:gd name="T30" fmla="*/ 714983 w 841443"/>
              <a:gd name="T31" fmla="*/ 958174 h 1084634"/>
              <a:gd name="T32" fmla="*/ 714983 w 841443"/>
              <a:gd name="T33" fmla="*/ 958174 h 1084634"/>
              <a:gd name="T34" fmla="*/ 685800 w 841443"/>
              <a:gd name="T35" fmla="*/ 987357 h 1084634"/>
              <a:gd name="T36" fmla="*/ 646889 w 841443"/>
              <a:gd name="T37" fmla="*/ 972766 h 1084634"/>
              <a:gd name="T38" fmla="*/ 632298 w 841443"/>
              <a:gd name="T39" fmla="*/ 943583 h 1084634"/>
              <a:gd name="T40" fmla="*/ 593387 w 841443"/>
              <a:gd name="T41" fmla="*/ 943583 h 1084634"/>
              <a:gd name="T42" fmla="*/ 593387 w 841443"/>
              <a:gd name="T43" fmla="*/ 943583 h 1084634"/>
              <a:gd name="T44" fmla="*/ 549613 w 841443"/>
              <a:gd name="T45" fmla="*/ 1021404 h 1084634"/>
              <a:gd name="T46" fmla="*/ 530157 w 841443"/>
              <a:gd name="T47" fmla="*/ 1084634 h 1084634"/>
              <a:gd name="T48" fmla="*/ 301557 w 841443"/>
              <a:gd name="T49" fmla="*/ 1079770 h 1084634"/>
              <a:gd name="T50" fmla="*/ 82685 w 841443"/>
              <a:gd name="T51" fmla="*/ 870626 h 1084634"/>
              <a:gd name="T52" fmla="*/ 0 w 841443"/>
              <a:gd name="T53" fmla="*/ 612843 h 1084634"/>
              <a:gd name="T54" fmla="*/ 43775 w 841443"/>
              <a:gd name="T55" fmla="*/ 413426 h 1084634"/>
              <a:gd name="T56" fmla="*/ 68094 w 841443"/>
              <a:gd name="T57" fmla="*/ 184826 h 1084634"/>
              <a:gd name="T58" fmla="*/ 403698 w 841443"/>
              <a:gd name="T59" fmla="*/ 0 h 1084634"/>
              <a:gd name="T60" fmla="*/ 763621 w 841443"/>
              <a:gd name="T61" fmla="*/ 204281 h 108463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841443"/>
              <a:gd name="T94" fmla="*/ 0 h 1084634"/>
              <a:gd name="T95" fmla="*/ 841443 w 841443"/>
              <a:gd name="T96" fmla="*/ 1084634 h 1084634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841443" h="1084634">
                <a:moveTo>
                  <a:pt x="763621" y="204281"/>
                </a:moveTo>
                <a:lnTo>
                  <a:pt x="807396" y="286966"/>
                </a:lnTo>
                <a:lnTo>
                  <a:pt x="836579" y="340468"/>
                </a:lnTo>
                <a:lnTo>
                  <a:pt x="831715" y="408562"/>
                </a:lnTo>
                <a:lnTo>
                  <a:pt x="768485" y="462064"/>
                </a:lnTo>
                <a:lnTo>
                  <a:pt x="749030" y="500974"/>
                </a:lnTo>
                <a:lnTo>
                  <a:pt x="773349" y="554477"/>
                </a:lnTo>
                <a:lnTo>
                  <a:pt x="841443" y="744166"/>
                </a:lnTo>
                <a:lnTo>
                  <a:pt x="841443" y="856034"/>
                </a:lnTo>
                <a:lnTo>
                  <a:pt x="826851" y="909536"/>
                </a:lnTo>
                <a:lnTo>
                  <a:pt x="724711" y="890081"/>
                </a:lnTo>
                <a:lnTo>
                  <a:pt x="671209" y="885217"/>
                </a:lnTo>
                <a:lnTo>
                  <a:pt x="710119" y="919264"/>
                </a:lnTo>
                <a:lnTo>
                  <a:pt x="714983" y="958174"/>
                </a:lnTo>
                <a:lnTo>
                  <a:pt x="685800" y="987357"/>
                </a:lnTo>
                <a:lnTo>
                  <a:pt x="646889" y="972766"/>
                </a:lnTo>
                <a:lnTo>
                  <a:pt x="632298" y="943583"/>
                </a:lnTo>
                <a:lnTo>
                  <a:pt x="593387" y="943583"/>
                </a:lnTo>
                <a:lnTo>
                  <a:pt x="549613" y="1021404"/>
                </a:lnTo>
                <a:lnTo>
                  <a:pt x="530157" y="1084634"/>
                </a:lnTo>
                <a:lnTo>
                  <a:pt x="301557" y="1079770"/>
                </a:lnTo>
                <a:lnTo>
                  <a:pt x="82685" y="870626"/>
                </a:lnTo>
                <a:lnTo>
                  <a:pt x="0" y="612843"/>
                </a:lnTo>
                <a:lnTo>
                  <a:pt x="43775" y="413426"/>
                </a:lnTo>
                <a:lnTo>
                  <a:pt x="68094" y="184826"/>
                </a:lnTo>
                <a:lnTo>
                  <a:pt x="403698" y="0"/>
                </a:lnTo>
                <a:lnTo>
                  <a:pt x="763621" y="204281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9" name="任意多边形 20"/>
          <p:cNvSpPr>
            <a:spLocks noChangeArrowheads="1"/>
          </p:cNvSpPr>
          <p:nvPr/>
        </p:nvSpPr>
        <p:spPr bwMode="auto">
          <a:xfrm>
            <a:off x="6507476" y="4069719"/>
            <a:ext cx="938714" cy="589893"/>
          </a:xfrm>
          <a:custGeom>
            <a:avLst/>
            <a:gdLst>
              <a:gd name="T0" fmla="*/ 1016541 w 1162455"/>
              <a:gd name="T1" fmla="*/ 296693 h 851170"/>
              <a:gd name="T2" fmla="*/ 1031132 w 1162455"/>
              <a:gd name="T3" fmla="*/ 374515 h 851170"/>
              <a:gd name="T4" fmla="*/ 1065179 w 1162455"/>
              <a:gd name="T5" fmla="*/ 393970 h 851170"/>
              <a:gd name="T6" fmla="*/ 1104089 w 1162455"/>
              <a:gd name="T7" fmla="*/ 398834 h 851170"/>
              <a:gd name="T8" fmla="*/ 1113817 w 1162455"/>
              <a:gd name="T9" fmla="*/ 423153 h 851170"/>
              <a:gd name="T10" fmla="*/ 1089498 w 1162455"/>
              <a:gd name="T11" fmla="*/ 432881 h 851170"/>
              <a:gd name="T12" fmla="*/ 1089498 w 1162455"/>
              <a:gd name="T13" fmla="*/ 432881 h 851170"/>
              <a:gd name="T14" fmla="*/ 1099226 w 1162455"/>
              <a:gd name="T15" fmla="*/ 496110 h 851170"/>
              <a:gd name="T16" fmla="*/ 1113817 w 1162455"/>
              <a:gd name="T17" fmla="*/ 510702 h 851170"/>
              <a:gd name="T18" fmla="*/ 1123545 w 1162455"/>
              <a:gd name="T19" fmla="*/ 588523 h 851170"/>
              <a:gd name="T20" fmla="*/ 1162455 w 1162455"/>
              <a:gd name="T21" fmla="*/ 583659 h 851170"/>
              <a:gd name="T22" fmla="*/ 1094362 w 1162455"/>
              <a:gd name="T23" fmla="*/ 627434 h 851170"/>
              <a:gd name="T24" fmla="*/ 1050587 w 1162455"/>
              <a:gd name="T25" fmla="*/ 646889 h 851170"/>
              <a:gd name="T26" fmla="*/ 1006813 w 1162455"/>
              <a:gd name="T27" fmla="*/ 685800 h 851170"/>
              <a:gd name="T28" fmla="*/ 948447 w 1162455"/>
              <a:gd name="T29" fmla="*/ 714983 h 851170"/>
              <a:gd name="T30" fmla="*/ 909536 w 1162455"/>
              <a:gd name="T31" fmla="*/ 734438 h 851170"/>
              <a:gd name="T32" fmla="*/ 880353 w 1162455"/>
              <a:gd name="T33" fmla="*/ 734438 h 851170"/>
              <a:gd name="T34" fmla="*/ 836579 w 1162455"/>
              <a:gd name="T35" fmla="*/ 783076 h 851170"/>
              <a:gd name="T36" fmla="*/ 787941 w 1162455"/>
              <a:gd name="T37" fmla="*/ 724710 h 851170"/>
              <a:gd name="T38" fmla="*/ 744166 w 1162455"/>
              <a:gd name="T39" fmla="*/ 729574 h 851170"/>
              <a:gd name="T40" fmla="*/ 685800 w 1162455"/>
              <a:gd name="T41" fmla="*/ 676072 h 851170"/>
              <a:gd name="T42" fmla="*/ 642026 w 1162455"/>
              <a:gd name="T43" fmla="*/ 714983 h 851170"/>
              <a:gd name="T44" fmla="*/ 569068 w 1162455"/>
              <a:gd name="T45" fmla="*/ 700391 h 851170"/>
              <a:gd name="T46" fmla="*/ 569068 w 1162455"/>
              <a:gd name="T47" fmla="*/ 700391 h 851170"/>
              <a:gd name="T48" fmla="*/ 510702 w 1162455"/>
              <a:gd name="T49" fmla="*/ 661481 h 851170"/>
              <a:gd name="T50" fmla="*/ 481519 w 1162455"/>
              <a:gd name="T51" fmla="*/ 646889 h 851170"/>
              <a:gd name="T52" fmla="*/ 481519 w 1162455"/>
              <a:gd name="T53" fmla="*/ 646889 h 851170"/>
              <a:gd name="T54" fmla="*/ 428017 w 1162455"/>
              <a:gd name="T55" fmla="*/ 637162 h 851170"/>
              <a:gd name="T56" fmla="*/ 379379 w 1162455"/>
              <a:gd name="T57" fmla="*/ 607979 h 851170"/>
              <a:gd name="T58" fmla="*/ 330741 w 1162455"/>
              <a:gd name="T59" fmla="*/ 607979 h 851170"/>
              <a:gd name="T60" fmla="*/ 330741 w 1162455"/>
              <a:gd name="T61" fmla="*/ 607979 h 851170"/>
              <a:gd name="T62" fmla="*/ 359923 w 1162455"/>
              <a:gd name="T63" fmla="*/ 661481 h 851170"/>
              <a:gd name="T64" fmla="*/ 359923 w 1162455"/>
              <a:gd name="T65" fmla="*/ 661481 h 851170"/>
              <a:gd name="T66" fmla="*/ 311285 w 1162455"/>
              <a:gd name="T67" fmla="*/ 690664 h 851170"/>
              <a:gd name="T68" fmla="*/ 233464 w 1162455"/>
              <a:gd name="T69" fmla="*/ 710119 h 851170"/>
              <a:gd name="T70" fmla="*/ 204281 w 1162455"/>
              <a:gd name="T71" fmla="*/ 739302 h 851170"/>
              <a:gd name="T72" fmla="*/ 107004 w 1162455"/>
              <a:gd name="T73" fmla="*/ 851170 h 851170"/>
              <a:gd name="T74" fmla="*/ 0 w 1162455"/>
              <a:gd name="T75" fmla="*/ 666345 h 851170"/>
              <a:gd name="T76" fmla="*/ 19455 w 1162455"/>
              <a:gd name="T77" fmla="*/ 496110 h 851170"/>
              <a:gd name="T78" fmla="*/ 116732 w 1162455"/>
              <a:gd name="T79" fmla="*/ 262647 h 851170"/>
              <a:gd name="T80" fmla="*/ 233464 w 1162455"/>
              <a:gd name="T81" fmla="*/ 0 h 851170"/>
              <a:gd name="T82" fmla="*/ 627434 w 1162455"/>
              <a:gd name="T83" fmla="*/ 92413 h 851170"/>
              <a:gd name="T84" fmla="*/ 1016541 w 1162455"/>
              <a:gd name="T85" fmla="*/ 296693 h 85117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162455"/>
              <a:gd name="T130" fmla="*/ 0 h 851170"/>
              <a:gd name="T131" fmla="*/ 1162455 w 1162455"/>
              <a:gd name="T132" fmla="*/ 851170 h 851170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162455" h="851170">
                <a:moveTo>
                  <a:pt x="1016541" y="296693"/>
                </a:moveTo>
                <a:lnTo>
                  <a:pt x="1031132" y="374515"/>
                </a:lnTo>
                <a:lnTo>
                  <a:pt x="1065179" y="393970"/>
                </a:lnTo>
                <a:lnTo>
                  <a:pt x="1104089" y="398834"/>
                </a:lnTo>
                <a:lnTo>
                  <a:pt x="1113817" y="423153"/>
                </a:lnTo>
                <a:lnTo>
                  <a:pt x="1089498" y="432881"/>
                </a:lnTo>
                <a:lnTo>
                  <a:pt x="1099226" y="496110"/>
                </a:lnTo>
                <a:lnTo>
                  <a:pt x="1113817" y="510702"/>
                </a:lnTo>
                <a:lnTo>
                  <a:pt x="1123545" y="588523"/>
                </a:lnTo>
                <a:lnTo>
                  <a:pt x="1162455" y="583659"/>
                </a:lnTo>
                <a:lnTo>
                  <a:pt x="1094362" y="627434"/>
                </a:lnTo>
                <a:lnTo>
                  <a:pt x="1050587" y="646889"/>
                </a:lnTo>
                <a:lnTo>
                  <a:pt x="1006813" y="685800"/>
                </a:lnTo>
                <a:lnTo>
                  <a:pt x="948447" y="714983"/>
                </a:lnTo>
                <a:lnTo>
                  <a:pt x="909536" y="734438"/>
                </a:lnTo>
                <a:lnTo>
                  <a:pt x="880353" y="734438"/>
                </a:lnTo>
                <a:lnTo>
                  <a:pt x="836579" y="783076"/>
                </a:lnTo>
                <a:lnTo>
                  <a:pt x="787941" y="724710"/>
                </a:lnTo>
                <a:lnTo>
                  <a:pt x="744166" y="729574"/>
                </a:lnTo>
                <a:lnTo>
                  <a:pt x="685800" y="676072"/>
                </a:lnTo>
                <a:lnTo>
                  <a:pt x="642026" y="714983"/>
                </a:lnTo>
                <a:lnTo>
                  <a:pt x="569068" y="700391"/>
                </a:lnTo>
                <a:lnTo>
                  <a:pt x="510702" y="661481"/>
                </a:lnTo>
                <a:lnTo>
                  <a:pt x="481519" y="646889"/>
                </a:lnTo>
                <a:lnTo>
                  <a:pt x="428017" y="637162"/>
                </a:lnTo>
                <a:lnTo>
                  <a:pt x="379379" y="607979"/>
                </a:lnTo>
                <a:lnTo>
                  <a:pt x="330741" y="607979"/>
                </a:lnTo>
                <a:lnTo>
                  <a:pt x="359923" y="661481"/>
                </a:lnTo>
                <a:lnTo>
                  <a:pt x="311285" y="690664"/>
                </a:lnTo>
                <a:lnTo>
                  <a:pt x="233464" y="710119"/>
                </a:lnTo>
                <a:lnTo>
                  <a:pt x="204281" y="739302"/>
                </a:lnTo>
                <a:lnTo>
                  <a:pt x="107004" y="851170"/>
                </a:lnTo>
                <a:lnTo>
                  <a:pt x="0" y="666345"/>
                </a:lnTo>
                <a:lnTo>
                  <a:pt x="19455" y="496110"/>
                </a:lnTo>
                <a:lnTo>
                  <a:pt x="116732" y="262647"/>
                </a:lnTo>
                <a:lnTo>
                  <a:pt x="233464" y="0"/>
                </a:lnTo>
                <a:lnTo>
                  <a:pt x="627434" y="92413"/>
                </a:lnTo>
                <a:lnTo>
                  <a:pt x="1016541" y="296693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0" name="任意多边形 21"/>
          <p:cNvSpPr>
            <a:spLocks noChangeArrowheads="1"/>
          </p:cNvSpPr>
          <p:nvPr/>
        </p:nvSpPr>
        <p:spPr bwMode="auto">
          <a:xfrm>
            <a:off x="6095070" y="3311285"/>
            <a:ext cx="738403" cy="1007875"/>
          </a:xfrm>
          <a:custGeom>
            <a:avLst/>
            <a:gdLst>
              <a:gd name="T0" fmla="*/ 880353 w 914400"/>
              <a:gd name="T1" fmla="*/ 97277 h 1454285"/>
              <a:gd name="T2" fmla="*/ 841443 w 914400"/>
              <a:gd name="T3" fmla="*/ 238328 h 1454285"/>
              <a:gd name="T4" fmla="*/ 841443 w 914400"/>
              <a:gd name="T5" fmla="*/ 272375 h 1454285"/>
              <a:gd name="T6" fmla="*/ 826851 w 914400"/>
              <a:gd name="T7" fmla="*/ 301558 h 1454285"/>
              <a:gd name="T8" fmla="*/ 807396 w 914400"/>
              <a:gd name="T9" fmla="*/ 325877 h 1454285"/>
              <a:gd name="T10" fmla="*/ 792804 w 914400"/>
              <a:gd name="T11" fmla="*/ 359924 h 1454285"/>
              <a:gd name="T12" fmla="*/ 797668 w 914400"/>
              <a:gd name="T13" fmla="*/ 393970 h 1454285"/>
              <a:gd name="T14" fmla="*/ 797668 w 914400"/>
              <a:gd name="T15" fmla="*/ 393970 h 1454285"/>
              <a:gd name="T16" fmla="*/ 802532 w 914400"/>
              <a:gd name="T17" fmla="*/ 466928 h 1454285"/>
              <a:gd name="T18" fmla="*/ 821987 w 914400"/>
              <a:gd name="T19" fmla="*/ 515566 h 1454285"/>
              <a:gd name="T20" fmla="*/ 792804 w 914400"/>
              <a:gd name="T21" fmla="*/ 544749 h 1454285"/>
              <a:gd name="T22" fmla="*/ 768485 w 914400"/>
              <a:gd name="T23" fmla="*/ 583660 h 1454285"/>
              <a:gd name="T24" fmla="*/ 768485 w 914400"/>
              <a:gd name="T25" fmla="*/ 646890 h 1454285"/>
              <a:gd name="T26" fmla="*/ 787940 w 914400"/>
              <a:gd name="T27" fmla="*/ 656617 h 1454285"/>
              <a:gd name="T28" fmla="*/ 783077 w 914400"/>
              <a:gd name="T29" fmla="*/ 705255 h 1454285"/>
              <a:gd name="T30" fmla="*/ 787940 w 914400"/>
              <a:gd name="T31" fmla="*/ 739302 h 1454285"/>
              <a:gd name="T32" fmla="*/ 807396 w 914400"/>
              <a:gd name="T33" fmla="*/ 734438 h 1454285"/>
              <a:gd name="T34" fmla="*/ 802532 w 914400"/>
              <a:gd name="T35" fmla="*/ 783077 h 1454285"/>
              <a:gd name="T36" fmla="*/ 802532 w 914400"/>
              <a:gd name="T37" fmla="*/ 826851 h 1454285"/>
              <a:gd name="T38" fmla="*/ 773349 w 914400"/>
              <a:gd name="T39" fmla="*/ 856034 h 1454285"/>
              <a:gd name="T40" fmla="*/ 797668 w 914400"/>
              <a:gd name="T41" fmla="*/ 875490 h 1454285"/>
              <a:gd name="T42" fmla="*/ 812260 w 914400"/>
              <a:gd name="T43" fmla="*/ 919264 h 1454285"/>
              <a:gd name="T44" fmla="*/ 821987 w 914400"/>
              <a:gd name="T45" fmla="*/ 963038 h 1454285"/>
              <a:gd name="T46" fmla="*/ 812260 w 914400"/>
              <a:gd name="T47" fmla="*/ 992221 h 1454285"/>
              <a:gd name="T48" fmla="*/ 914400 w 914400"/>
              <a:gd name="T49" fmla="*/ 1191638 h 1454285"/>
              <a:gd name="T50" fmla="*/ 914400 w 914400"/>
              <a:gd name="T51" fmla="*/ 1191638 h 1454285"/>
              <a:gd name="T52" fmla="*/ 841443 w 914400"/>
              <a:gd name="T53" fmla="*/ 1206230 h 1454285"/>
              <a:gd name="T54" fmla="*/ 763621 w 914400"/>
              <a:gd name="T55" fmla="*/ 1201366 h 1454285"/>
              <a:gd name="T56" fmla="*/ 729574 w 914400"/>
              <a:gd name="T57" fmla="*/ 1191638 h 1454285"/>
              <a:gd name="T58" fmla="*/ 729574 w 914400"/>
              <a:gd name="T59" fmla="*/ 1191638 h 1454285"/>
              <a:gd name="T60" fmla="*/ 749030 w 914400"/>
              <a:gd name="T61" fmla="*/ 1259732 h 1454285"/>
              <a:gd name="T62" fmla="*/ 749030 w 914400"/>
              <a:gd name="T63" fmla="*/ 1259732 h 1454285"/>
              <a:gd name="T64" fmla="*/ 758757 w 914400"/>
              <a:gd name="T65" fmla="*/ 1308370 h 1454285"/>
              <a:gd name="T66" fmla="*/ 700391 w 914400"/>
              <a:gd name="T67" fmla="*/ 1342417 h 1454285"/>
              <a:gd name="T68" fmla="*/ 685800 w 914400"/>
              <a:gd name="T69" fmla="*/ 1405647 h 1454285"/>
              <a:gd name="T70" fmla="*/ 690664 w 914400"/>
              <a:gd name="T71" fmla="*/ 1454285 h 1454285"/>
              <a:gd name="T72" fmla="*/ 632298 w 914400"/>
              <a:gd name="T73" fmla="*/ 1439694 h 1454285"/>
              <a:gd name="T74" fmla="*/ 578796 w 914400"/>
              <a:gd name="T75" fmla="*/ 1361872 h 1454285"/>
              <a:gd name="T76" fmla="*/ 505838 w 914400"/>
              <a:gd name="T77" fmla="*/ 1357009 h 1454285"/>
              <a:gd name="T78" fmla="*/ 403698 w 914400"/>
              <a:gd name="T79" fmla="*/ 1381328 h 1454285"/>
              <a:gd name="T80" fmla="*/ 252919 w 914400"/>
              <a:gd name="T81" fmla="*/ 1381328 h 1454285"/>
              <a:gd name="T82" fmla="*/ 0 w 914400"/>
              <a:gd name="T83" fmla="*/ 1230549 h 1454285"/>
              <a:gd name="T84" fmla="*/ 466928 w 914400"/>
              <a:gd name="T85" fmla="*/ 0 h 1454285"/>
              <a:gd name="T86" fmla="*/ 880353 w 914400"/>
              <a:gd name="T87" fmla="*/ 97277 h 145428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914400"/>
              <a:gd name="T133" fmla="*/ 0 h 1454285"/>
              <a:gd name="T134" fmla="*/ 914400 w 914400"/>
              <a:gd name="T135" fmla="*/ 1454285 h 1454285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914400" h="1454285">
                <a:moveTo>
                  <a:pt x="880353" y="97277"/>
                </a:moveTo>
                <a:lnTo>
                  <a:pt x="841443" y="238328"/>
                </a:lnTo>
                <a:lnTo>
                  <a:pt x="841443" y="272375"/>
                </a:lnTo>
                <a:lnTo>
                  <a:pt x="826851" y="301558"/>
                </a:lnTo>
                <a:lnTo>
                  <a:pt x="807396" y="325877"/>
                </a:lnTo>
                <a:lnTo>
                  <a:pt x="792804" y="359924"/>
                </a:lnTo>
                <a:lnTo>
                  <a:pt x="797668" y="393970"/>
                </a:lnTo>
                <a:lnTo>
                  <a:pt x="802532" y="466928"/>
                </a:lnTo>
                <a:lnTo>
                  <a:pt x="821987" y="515566"/>
                </a:lnTo>
                <a:lnTo>
                  <a:pt x="792804" y="544749"/>
                </a:lnTo>
                <a:lnTo>
                  <a:pt x="768485" y="583660"/>
                </a:lnTo>
                <a:lnTo>
                  <a:pt x="768485" y="646890"/>
                </a:lnTo>
                <a:lnTo>
                  <a:pt x="787940" y="656617"/>
                </a:lnTo>
                <a:lnTo>
                  <a:pt x="783077" y="705255"/>
                </a:lnTo>
                <a:lnTo>
                  <a:pt x="787940" y="739302"/>
                </a:lnTo>
                <a:lnTo>
                  <a:pt x="807396" y="734438"/>
                </a:lnTo>
                <a:lnTo>
                  <a:pt x="802532" y="783077"/>
                </a:lnTo>
                <a:lnTo>
                  <a:pt x="802532" y="826851"/>
                </a:lnTo>
                <a:lnTo>
                  <a:pt x="773349" y="856034"/>
                </a:lnTo>
                <a:lnTo>
                  <a:pt x="797668" y="875490"/>
                </a:lnTo>
                <a:lnTo>
                  <a:pt x="812260" y="919264"/>
                </a:lnTo>
                <a:lnTo>
                  <a:pt x="821987" y="963038"/>
                </a:lnTo>
                <a:lnTo>
                  <a:pt x="812260" y="992221"/>
                </a:lnTo>
                <a:lnTo>
                  <a:pt x="914400" y="1191638"/>
                </a:lnTo>
                <a:lnTo>
                  <a:pt x="841443" y="1206230"/>
                </a:lnTo>
                <a:lnTo>
                  <a:pt x="763621" y="1201366"/>
                </a:lnTo>
                <a:lnTo>
                  <a:pt x="729574" y="1191638"/>
                </a:lnTo>
                <a:lnTo>
                  <a:pt x="749030" y="1259732"/>
                </a:lnTo>
                <a:lnTo>
                  <a:pt x="758757" y="1308370"/>
                </a:lnTo>
                <a:lnTo>
                  <a:pt x="700391" y="1342417"/>
                </a:lnTo>
                <a:lnTo>
                  <a:pt x="685800" y="1405647"/>
                </a:lnTo>
                <a:lnTo>
                  <a:pt x="690664" y="1454285"/>
                </a:lnTo>
                <a:lnTo>
                  <a:pt x="632298" y="1439694"/>
                </a:lnTo>
                <a:lnTo>
                  <a:pt x="578796" y="1361872"/>
                </a:lnTo>
                <a:lnTo>
                  <a:pt x="505838" y="1357009"/>
                </a:lnTo>
                <a:lnTo>
                  <a:pt x="403698" y="1381328"/>
                </a:lnTo>
                <a:lnTo>
                  <a:pt x="252919" y="1381328"/>
                </a:lnTo>
                <a:lnTo>
                  <a:pt x="0" y="1230549"/>
                </a:lnTo>
                <a:lnTo>
                  <a:pt x="466928" y="0"/>
                </a:lnTo>
                <a:lnTo>
                  <a:pt x="880353" y="97277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1" name="任意多边形 22"/>
          <p:cNvSpPr>
            <a:spLocks noChangeArrowheads="1"/>
          </p:cNvSpPr>
          <p:nvPr/>
        </p:nvSpPr>
        <p:spPr bwMode="auto">
          <a:xfrm>
            <a:off x="6703860" y="3749491"/>
            <a:ext cx="714837" cy="569668"/>
          </a:xfrm>
          <a:custGeom>
            <a:avLst/>
            <a:gdLst>
              <a:gd name="T0" fmla="*/ 432880 w 885217"/>
              <a:gd name="T1" fmla="*/ 9728 h 821987"/>
              <a:gd name="T2" fmla="*/ 505838 w 885217"/>
              <a:gd name="T3" fmla="*/ 0 h 821987"/>
              <a:gd name="T4" fmla="*/ 573931 w 885217"/>
              <a:gd name="T5" fmla="*/ 29183 h 821987"/>
              <a:gd name="T6" fmla="*/ 710119 w 885217"/>
              <a:gd name="T7" fmla="*/ 4864 h 821987"/>
              <a:gd name="T8" fmla="*/ 739302 w 885217"/>
              <a:gd name="T9" fmla="*/ 82685 h 821987"/>
              <a:gd name="T10" fmla="*/ 724710 w 885217"/>
              <a:gd name="T11" fmla="*/ 126460 h 821987"/>
              <a:gd name="T12" fmla="*/ 676072 w 885217"/>
              <a:gd name="T13" fmla="*/ 170234 h 821987"/>
              <a:gd name="T14" fmla="*/ 671208 w 885217"/>
              <a:gd name="T15" fmla="*/ 218872 h 821987"/>
              <a:gd name="T16" fmla="*/ 700391 w 885217"/>
              <a:gd name="T17" fmla="*/ 252919 h 821987"/>
              <a:gd name="T18" fmla="*/ 778212 w 885217"/>
              <a:gd name="T19" fmla="*/ 286966 h 821987"/>
              <a:gd name="T20" fmla="*/ 826851 w 885217"/>
              <a:gd name="T21" fmla="*/ 277238 h 821987"/>
              <a:gd name="T22" fmla="*/ 851170 w 885217"/>
              <a:gd name="T23" fmla="*/ 291830 h 821987"/>
              <a:gd name="T24" fmla="*/ 885217 w 885217"/>
              <a:gd name="T25" fmla="*/ 325877 h 821987"/>
              <a:gd name="T26" fmla="*/ 885217 w 885217"/>
              <a:gd name="T27" fmla="*/ 325877 h 821987"/>
              <a:gd name="T28" fmla="*/ 870625 w 885217"/>
              <a:gd name="T29" fmla="*/ 428017 h 821987"/>
              <a:gd name="T30" fmla="*/ 870625 w 885217"/>
              <a:gd name="T31" fmla="*/ 428017 h 821987"/>
              <a:gd name="T32" fmla="*/ 836578 w 885217"/>
              <a:gd name="T33" fmla="*/ 423153 h 821987"/>
              <a:gd name="T34" fmla="*/ 817123 w 885217"/>
              <a:gd name="T35" fmla="*/ 379379 h 821987"/>
              <a:gd name="T36" fmla="*/ 787940 w 885217"/>
              <a:gd name="T37" fmla="*/ 345332 h 821987"/>
              <a:gd name="T38" fmla="*/ 768485 w 885217"/>
              <a:gd name="T39" fmla="*/ 374515 h 821987"/>
              <a:gd name="T40" fmla="*/ 763621 w 885217"/>
              <a:gd name="T41" fmla="*/ 432881 h 821987"/>
              <a:gd name="T42" fmla="*/ 758757 w 885217"/>
              <a:gd name="T43" fmla="*/ 476655 h 821987"/>
              <a:gd name="T44" fmla="*/ 705255 w 885217"/>
              <a:gd name="T45" fmla="*/ 525294 h 821987"/>
              <a:gd name="T46" fmla="*/ 705255 w 885217"/>
              <a:gd name="T47" fmla="*/ 569068 h 821987"/>
              <a:gd name="T48" fmla="*/ 744166 w 885217"/>
              <a:gd name="T49" fmla="*/ 612843 h 821987"/>
              <a:gd name="T50" fmla="*/ 744166 w 885217"/>
              <a:gd name="T51" fmla="*/ 612843 h 821987"/>
              <a:gd name="T52" fmla="*/ 773349 w 885217"/>
              <a:gd name="T53" fmla="*/ 646889 h 821987"/>
              <a:gd name="T54" fmla="*/ 821987 w 885217"/>
              <a:gd name="T55" fmla="*/ 632298 h 821987"/>
              <a:gd name="T56" fmla="*/ 846306 w 885217"/>
              <a:gd name="T57" fmla="*/ 671209 h 821987"/>
              <a:gd name="T58" fmla="*/ 846306 w 885217"/>
              <a:gd name="T59" fmla="*/ 671209 h 821987"/>
              <a:gd name="T60" fmla="*/ 841442 w 885217"/>
              <a:gd name="T61" fmla="*/ 734438 h 821987"/>
              <a:gd name="T62" fmla="*/ 797668 w 885217"/>
              <a:gd name="T63" fmla="*/ 778213 h 821987"/>
              <a:gd name="T64" fmla="*/ 783076 w 885217"/>
              <a:gd name="T65" fmla="*/ 821987 h 821987"/>
              <a:gd name="T66" fmla="*/ 749029 w 885217"/>
              <a:gd name="T67" fmla="*/ 802532 h 821987"/>
              <a:gd name="T68" fmla="*/ 695527 w 885217"/>
              <a:gd name="T69" fmla="*/ 797668 h 821987"/>
              <a:gd name="T70" fmla="*/ 651753 w 885217"/>
              <a:gd name="T71" fmla="*/ 778213 h 821987"/>
              <a:gd name="T72" fmla="*/ 622570 w 885217"/>
              <a:gd name="T73" fmla="*/ 763621 h 821987"/>
              <a:gd name="T74" fmla="*/ 593387 w 885217"/>
              <a:gd name="T75" fmla="*/ 753894 h 821987"/>
              <a:gd name="T76" fmla="*/ 569068 w 885217"/>
              <a:gd name="T77" fmla="*/ 758757 h 821987"/>
              <a:gd name="T78" fmla="*/ 520429 w 885217"/>
              <a:gd name="T79" fmla="*/ 729574 h 821987"/>
              <a:gd name="T80" fmla="*/ 481519 w 885217"/>
              <a:gd name="T81" fmla="*/ 680936 h 821987"/>
              <a:gd name="T82" fmla="*/ 418289 w 885217"/>
              <a:gd name="T83" fmla="*/ 685800 h 821987"/>
              <a:gd name="T84" fmla="*/ 355059 w 885217"/>
              <a:gd name="T85" fmla="*/ 695528 h 821987"/>
              <a:gd name="T86" fmla="*/ 296693 w 885217"/>
              <a:gd name="T87" fmla="*/ 676072 h 821987"/>
              <a:gd name="T88" fmla="*/ 248055 w 885217"/>
              <a:gd name="T89" fmla="*/ 656617 h 821987"/>
              <a:gd name="T90" fmla="*/ 199417 w 885217"/>
              <a:gd name="T91" fmla="*/ 632298 h 821987"/>
              <a:gd name="T92" fmla="*/ 170234 w 885217"/>
              <a:gd name="T93" fmla="*/ 622570 h 821987"/>
              <a:gd name="T94" fmla="*/ 145914 w 885217"/>
              <a:gd name="T95" fmla="*/ 569068 h 821987"/>
              <a:gd name="T96" fmla="*/ 68093 w 885217"/>
              <a:gd name="T97" fmla="*/ 496111 h 821987"/>
              <a:gd name="T98" fmla="*/ 0 w 885217"/>
              <a:gd name="T99" fmla="*/ 316149 h 821987"/>
              <a:gd name="T100" fmla="*/ 82685 w 885217"/>
              <a:gd name="T101" fmla="*/ 189689 h 821987"/>
              <a:gd name="T102" fmla="*/ 272374 w 885217"/>
              <a:gd name="T103" fmla="*/ 165370 h 821987"/>
              <a:gd name="T104" fmla="*/ 432880 w 885217"/>
              <a:gd name="T105" fmla="*/ 9728 h 821987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885217"/>
              <a:gd name="T160" fmla="*/ 0 h 821987"/>
              <a:gd name="T161" fmla="*/ 885217 w 885217"/>
              <a:gd name="T162" fmla="*/ 821987 h 821987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885217" h="821987">
                <a:moveTo>
                  <a:pt x="432880" y="9728"/>
                </a:moveTo>
                <a:lnTo>
                  <a:pt x="505838" y="0"/>
                </a:lnTo>
                <a:lnTo>
                  <a:pt x="573931" y="29183"/>
                </a:lnTo>
                <a:lnTo>
                  <a:pt x="710119" y="4864"/>
                </a:lnTo>
                <a:lnTo>
                  <a:pt x="739302" y="82685"/>
                </a:lnTo>
                <a:lnTo>
                  <a:pt x="724710" y="126460"/>
                </a:lnTo>
                <a:lnTo>
                  <a:pt x="676072" y="170234"/>
                </a:lnTo>
                <a:lnTo>
                  <a:pt x="671208" y="218872"/>
                </a:lnTo>
                <a:lnTo>
                  <a:pt x="700391" y="252919"/>
                </a:lnTo>
                <a:lnTo>
                  <a:pt x="778212" y="286966"/>
                </a:lnTo>
                <a:lnTo>
                  <a:pt x="826851" y="277238"/>
                </a:lnTo>
                <a:lnTo>
                  <a:pt x="851170" y="291830"/>
                </a:lnTo>
                <a:lnTo>
                  <a:pt x="885217" y="325877"/>
                </a:lnTo>
                <a:lnTo>
                  <a:pt x="870625" y="428017"/>
                </a:lnTo>
                <a:lnTo>
                  <a:pt x="836578" y="423153"/>
                </a:lnTo>
                <a:lnTo>
                  <a:pt x="817123" y="379379"/>
                </a:lnTo>
                <a:lnTo>
                  <a:pt x="787940" y="345332"/>
                </a:lnTo>
                <a:lnTo>
                  <a:pt x="768485" y="374515"/>
                </a:lnTo>
                <a:lnTo>
                  <a:pt x="763621" y="432881"/>
                </a:lnTo>
                <a:lnTo>
                  <a:pt x="758757" y="476655"/>
                </a:lnTo>
                <a:lnTo>
                  <a:pt x="705255" y="525294"/>
                </a:lnTo>
                <a:lnTo>
                  <a:pt x="705255" y="569068"/>
                </a:lnTo>
                <a:lnTo>
                  <a:pt x="744166" y="612843"/>
                </a:lnTo>
                <a:lnTo>
                  <a:pt x="773349" y="646889"/>
                </a:lnTo>
                <a:lnTo>
                  <a:pt x="821987" y="632298"/>
                </a:lnTo>
                <a:lnTo>
                  <a:pt x="846306" y="671209"/>
                </a:lnTo>
                <a:lnTo>
                  <a:pt x="841442" y="734438"/>
                </a:lnTo>
                <a:lnTo>
                  <a:pt x="797668" y="778213"/>
                </a:lnTo>
                <a:lnTo>
                  <a:pt x="783076" y="821987"/>
                </a:lnTo>
                <a:lnTo>
                  <a:pt x="749029" y="802532"/>
                </a:lnTo>
                <a:lnTo>
                  <a:pt x="695527" y="797668"/>
                </a:lnTo>
                <a:lnTo>
                  <a:pt x="651753" y="778213"/>
                </a:lnTo>
                <a:lnTo>
                  <a:pt x="622570" y="763621"/>
                </a:lnTo>
                <a:lnTo>
                  <a:pt x="593387" y="753894"/>
                </a:lnTo>
                <a:lnTo>
                  <a:pt x="569068" y="758757"/>
                </a:lnTo>
                <a:lnTo>
                  <a:pt x="520429" y="729574"/>
                </a:lnTo>
                <a:lnTo>
                  <a:pt x="481519" y="680936"/>
                </a:lnTo>
                <a:lnTo>
                  <a:pt x="418289" y="685800"/>
                </a:lnTo>
                <a:lnTo>
                  <a:pt x="355059" y="695528"/>
                </a:lnTo>
                <a:lnTo>
                  <a:pt x="296693" y="676072"/>
                </a:lnTo>
                <a:lnTo>
                  <a:pt x="248055" y="656617"/>
                </a:lnTo>
                <a:lnTo>
                  <a:pt x="199417" y="632298"/>
                </a:lnTo>
                <a:lnTo>
                  <a:pt x="170234" y="622570"/>
                </a:lnTo>
                <a:lnTo>
                  <a:pt x="145914" y="569068"/>
                </a:lnTo>
                <a:lnTo>
                  <a:pt x="68093" y="496111"/>
                </a:lnTo>
                <a:lnTo>
                  <a:pt x="0" y="316149"/>
                </a:lnTo>
                <a:lnTo>
                  <a:pt x="82685" y="189689"/>
                </a:lnTo>
                <a:lnTo>
                  <a:pt x="272374" y="165370"/>
                </a:lnTo>
                <a:lnTo>
                  <a:pt x="432880" y="9728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2" name="任意多边形 23"/>
          <p:cNvSpPr>
            <a:spLocks noChangeArrowheads="1"/>
          </p:cNvSpPr>
          <p:nvPr/>
        </p:nvSpPr>
        <p:spPr bwMode="auto">
          <a:xfrm>
            <a:off x="6615341" y="3230572"/>
            <a:ext cx="475249" cy="741580"/>
          </a:xfrm>
          <a:custGeom>
            <a:avLst/>
            <a:gdLst>
              <a:gd name="T0" fmla="*/ 481520 w 588524"/>
              <a:gd name="T1" fmla="*/ 0 h 1070043"/>
              <a:gd name="T2" fmla="*/ 544749 w 588524"/>
              <a:gd name="T3" fmla="*/ 77821 h 1070043"/>
              <a:gd name="T4" fmla="*/ 544749 w 588524"/>
              <a:gd name="T5" fmla="*/ 77821 h 1070043"/>
              <a:gd name="T6" fmla="*/ 500975 w 588524"/>
              <a:gd name="T7" fmla="*/ 136187 h 1070043"/>
              <a:gd name="T8" fmla="*/ 569069 w 588524"/>
              <a:gd name="T9" fmla="*/ 204281 h 1070043"/>
              <a:gd name="T10" fmla="*/ 588524 w 588524"/>
              <a:gd name="T11" fmla="*/ 243192 h 1070043"/>
              <a:gd name="T12" fmla="*/ 544749 w 588524"/>
              <a:gd name="T13" fmla="*/ 301558 h 1070043"/>
              <a:gd name="T14" fmla="*/ 481520 w 588524"/>
              <a:gd name="T15" fmla="*/ 359923 h 1070043"/>
              <a:gd name="T16" fmla="*/ 496111 w 588524"/>
              <a:gd name="T17" fmla="*/ 432881 h 1070043"/>
              <a:gd name="T18" fmla="*/ 525294 w 588524"/>
              <a:gd name="T19" fmla="*/ 466928 h 1070043"/>
              <a:gd name="T20" fmla="*/ 525294 w 588524"/>
              <a:gd name="T21" fmla="*/ 466928 h 1070043"/>
              <a:gd name="T22" fmla="*/ 578796 w 588524"/>
              <a:gd name="T23" fmla="*/ 544749 h 1070043"/>
              <a:gd name="T24" fmla="*/ 544749 w 588524"/>
              <a:gd name="T25" fmla="*/ 593387 h 1070043"/>
              <a:gd name="T26" fmla="*/ 554477 w 588524"/>
              <a:gd name="T27" fmla="*/ 637162 h 1070043"/>
              <a:gd name="T28" fmla="*/ 525294 w 588524"/>
              <a:gd name="T29" fmla="*/ 651753 h 1070043"/>
              <a:gd name="T30" fmla="*/ 481520 w 588524"/>
              <a:gd name="T31" fmla="*/ 690664 h 1070043"/>
              <a:gd name="T32" fmla="*/ 539886 w 588524"/>
              <a:gd name="T33" fmla="*/ 749030 h 1070043"/>
              <a:gd name="T34" fmla="*/ 530158 w 588524"/>
              <a:gd name="T35" fmla="*/ 787940 h 1070043"/>
              <a:gd name="T36" fmla="*/ 530158 w 588524"/>
              <a:gd name="T37" fmla="*/ 831715 h 1070043"/>
              <a:gd name="T38" fmla="*/ 442609 w 588524"/>
              <a:gd name="T39" fmla="*/ 919264 h 1070043"/>
              <a:gd name="T40" fmla="*/ 408562 w 588524"/>
              <a:gd name="T41" fmla="*/ 943583 h 1070043"/>
              <a:gd name="T42" fmla="*/ 345332 w 588524"/>
              <a:gd name="T43" fmla="*/ 963038 h 1070043"/>
              <a:gd name="T44" fmla="*/ 311286 w 588524"/>
              <a:gd name="T45" fmla="*/ 967902 h 1070043"/>
              <a:gd name="T46" fmla="*/ 238328 w 588524"/>
              <a:gd name="T47" fmla="*/ 1001949 h 1070043"/>
              <a:gd name="T48" fmla="*/ 199417 w 588524"/>
              <a:gd name="T49" fmla="*/ 997085 h 1070043"/>
              <a:gd name="T50" fmla="*/ 175098 w 588524"/>
              <a:gd name="T51" fmla="*/ 1026268 h 1070043"/>
              <a:gd name="T52" fmla="*/ 87549 w 588524"/>
              <a:gd name="T53" fmla="*/ 1070043 h 1070043"/>
              <a:gd name="T54" fmla="*/ 0 w 588524"/>
              <a:gd name="T55" fmla="*/ 924128 h 1070043"/>
              <a:gd name="T56" fmla="*/ 14592 w 588524"/>
              <a:gd name="T57" fmla="*/ 603115 h 1070043"/>
              <a:gd name="T58" fmla="*/ 87549 w 588524"/>
              <a:gd name="T59" fmla="*/ 291830 h 1070043"/>
              <a:gd name="T60" fmla="*/ 252920 w 588524"/>
              <a:gd name="T61" fmla="*/ 92413 h 1070043"/>
              <a:gd name="T62" fmla="*/ 481520 w 588524"/>
              <a:gd name="T63" fmla="*/ 0 h 107004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588524"/>
              <a:gd name="T97" fmla="*/ 0 h 1070043"/>
              <a:gd name="T98" fmla="*/ 588524 w 588524"/>
              <a:gd name="T99" fmla="*/ 1070043 h 107004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588524" h="1070043">
                <a:moveTo>
                  <a:pt x="481520" y="0"/>
                </a:moveTo>
                <a:lnTo>
                  <a:pt x="544749" y="77821"/>
                </a:lnTo>
                <a:lnTo>
                  <a:pt x="500975" y="136187"/>
                </a:lnTo>
                <a:lnTo>
                  <a:pt x="569069" y="204281"/>
                </a:lnTo>
                <a:lnTo>
                  <a:pt x="588524" y="243192"/>
                </a:lnTo>
                <a:lnTo>
                  <a:pt x="544749" y="301558"/>
                </a:lnTo>
                <a:lnTo>
                  <a:pt x="481520" y="359923"/>
                </a:lnTo>
                <a:lnTo>
                  <a:pt x="496111" y="432881"/>
                </a:lnTo>
                <a:lnTo>
                  <a:pt x="525294" y="466928"/>
                </a:lnTo>
                <a:lnTo>
                  <a:pt x="578796" y="544749"/>
                </a:lnTo>
                <a:lnTo>
                  <a:pt x="544749" y="593387"/>
                </a:lnTo>
                <a:lnTo>
                  <a:pt x="554477" y="637162"/>
                </a:lnTo>
                <a:lnTo>
                  <a:pt x="525294" y="651753"/>
                </a:lnTo>
                <a:lnTo>
                  <a:pt x="481520" y="690664"/>
                </a:lnTo>
                <a:lnTo>
                  <a:pt x="539886" y="749030"/>
                </a:lnTo>
                <a:lnTo>
                  <a:pt x="530158" y="787940"/>
                </a:lnTo>
                <a:lnTo>
                  <a:pt x="530158" y="831715"/>
                </a:lnTo>
                <a:lnTo>
                  <a:pt x="442609" y="919264"/>
                </a:lnTo>
                <a:lnTo>
                  <a:pt x="408562" y="943583"/>
                </a:lnTo>
                <a:lnTo>
                  <a:pt x="345332" y="963038"/>
                </a:lnTo>
                <a:lnTo>
                  <a:pt x="311286" y="967902"/>
                </a:lnTo>
                <a:lnTo>
                  <a:pt x="238328" y="1001949"/>
                </a:lnTo>
                <a:lnTo>
                  <a:pt x="199417" y="997085"/>
                </a:lnTo>
                <a:lnTo>
                  <a:pt x="175098" y="1026268"/>
                </a:lnTo>
                <a:lnTo>
                  <a:pt x="87549" y="1070043"/>
                </a:lnTo>
                <a:lnTo>
                  <a:pt x="0" y="924128"/>
                </a:lnTo>
                <a:lnTo>
                  <a:pt x="14592" y="603115"/>
                </a:lnTo>
                <a:lnTo>
                  <a:pt x="87549" y="291830"/>
                </a:lnTo>
                <a:lnTo>
                  <a:pt x="252920" y="92413"/>
                </a:lnTo>
                <a:lnTo>
                  <a:pt x="481520" y="0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3" name="任意多边形 24"/>
          <p:cNvSpPr>
            <a:spLocks noChangeArrowheads="1"/>
          </p:cNvSpPr>
          <p:nvPr/>
        </p:nvSpPr>
        <p:spPr bwMode="auto">
          <a:xfrm>
            <a:off x="6036028" y="3371090"/>
            <a:ext cx="416840" cy="572387"/>
          </a:xfrm>
          <a:custGeom>
            <a:avLst/>
            <a:gdLst>
              <a:gd name="T0" fmla="*/ 0 w 516193"/>
              <a:gd name="T1" fmla="*/ 221226 h 825910"/>
              <a:gd name="T2" fmla="*/ 51619 w 516193"/>
              <a:gd name="T3" fmla="*/ 678426 h 825910"/>
              <a:gd name="T4" fmla="*/ 302342 w 516193"/>
              <a:gd name="T5" fmla="*/ 825910 h 825910"/>
              <a:gd name="T6" fmla="*/ 479322 w 516193"/>
              <a:gd name="T7" fmla="*/ 626806 h 825910"/>
              <a:gd name="T8" fmla="*/ 398206 w 516193"/>
              <a:gd name="T9" fmla="*/ 464574 h 825910"/>
              <a:gd name="T10" fmla="*/ 516193 w 516193"/>
              <a:gd name="T11" fmla="*/ 265471 h 825910"/>
              <a:gd name="T12" fmla="*/ 390832 w 516193"/>
              <a:gd name="T13" fmla="*/ 0 h 825910"/>
              <a:gd name="T14" fmla="*/ 0 w 516193"/>
              <a:gd name="T15" fmla="*/ 221226 h 82591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16193"/>
              <a:gd name="T25" fmla="*/ 0 h 825910"/>
              <a:gd name="T26" fmla="*/ 516193 w 516193"/>
              <a:gd name="T27" fmla="*/ 825910 h 82591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16193" h="825910">
                <a:moveTo>
                  <a:pt x="0" y="221226"/>
                </a:moveTo>
                <a:lnTo>
                  <a:pt x="51619" y="678426"/>
                </a:lnTo>
                <a:lnTo>
                  <a:pt x="302342" y="825910"/>
                </a:lnTo>
                <a:lnTo>
                  <a:pt x="479322" y="626806"/>
                </a:lnTo>
                <a:lnTo>
                  <a:pt x="398206" y="464574"/>
                </a:lnTo>
                <a:lnTo>
                  <a:pt x="516193" y="265471"/>
                </a:lnTo>
                <a:lnTo>
                  <a:pt x="390832" y="0"/>
                </a:lnTo>
                <a:lnTo>
                  <a:pt x="0" y="221226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4" name="任意多边形 25"/>
          <p:cNvSpPr>
            <a:spLocks noChangeArrowheads="1"/>
          </p:cNvSpPr>
          <p:nvPr/>
        </p:nvSpPr>
        <p:spPr bwMode="auto">
          <a:xfrm>
            <a:off x="5291670" y="1766362"/>
            <a:ext cx="2679688" cy="1896031"/>
          </a:xfrm>
          <a:custGeom>
            <a:avLst/>
            <a:gdLst>
              <a:gd name="T0" fmla="*/ 1113504 w 3318388"/>
              <a:gd name="T1" fmla="*/ 2654710 h 2735826"/>
              <a:gd name="T2" fmla="*/ 1201994 w 3318388"/>
              <a:gd name="T3" fmla="*/ 2426110 h 2735826"/>
              <a:gd name="T4" fmla="*/ 1275736 w 3318388"/>
              <a:gd name="T5" fmla="*/ 2588342 h 2735826"/>
              <a:gd name="T6" fmla="*/ 1437968 w 3318388"/>
              <a:gd name="T7" fmla="*/ 2691581 h 2735826"/>
              <a:gd name="T8" fmla="*/ 1570704 w 3318388"/>
              <a:gd name="T9" fmla="*/ 2580968 h 2735826"/>
              <a:gd name="T10" fmla="*/ 1732936 w 3318388"/>
              <a:gd name="T11" fmla="*/ 2359742 h 2735826"/>
              <a:gd name="T12" fmla="*/ 1902542 w 3318388"/>
              <a:gd name="T13" fmla="*/ 2344994 h 2735826"/>
              <a:gd name="T14" fmla="*/ 2138517 w 3318388"/>
              <a:gd name="T15" fmla="*/ 2197510 h 2735826"/>
              <a:gd name="T16" fmla="*/ 2153265 w 3318388"/>
              <a:gd name="T17" fmla="*/ 2072149 h 2735826"/>
              <a:gd name="T18" fmla="*/ 2212258 w 3318388"/>
              <a:gd name="T19" fmla="*/ 1939413 h 2735826"/>
              <a:gd name="T20" fmla="*/ 2300749 w 3318388"/>
              <a:gd name="T21" fmla="*/ 1932039 h 2735826"/>
              <a:gd name="T22" fmla="*/ 2396613 w 3318388"/>
              <a:gd name="T23" fmla="*/ 1932039 h 2735826"/>
              <a:gd name="T24" fmla="*/ 2544097 w 3318388"/>
              <a:gd name="T25" fmla="*/ 1791929 h 2735826"/>
              <a:gd name="T26" fmla="*/ 2824317 w 3318388"/>
              <a:gd name="T27" fmla="*/ 1968910 h 2735826"/>
              <a:gd name="T28" fmla="*/ 2831691 w 3318388"/>
              <a:gd name="T29" fmla="*/ 1821426 h 2735826"/>
              <a:gd name="T30" fmla="*/ 2861188 w 3318388"/>
              <a:gd name="T31" fmla="*/ 1784555 h 2735826"/>
              <a:gd name="T32" fmla="*/ 3141407 w 3318388"/>
              <a:gd name="T33" fmla="*/ 1703439 h 2735826"/>
              <a:gd name="T34" fmla="*/ 3318388 w 3318388"/>
              <a:gd name="T35" fmla="*/ 1555955 h 2735826"/>
              <a:gd name="T36" fmla="*/ 3207775 w 3318388"/>
              <a:gd name="T37" fmla="*/ 1371600 h 2735826"/>
              <a:gd name="T38" fmla="*/ 3075039 w 3318388"/>
              <a:gd name="T39" fmla="*/ 1224116 h 2735826"/>
              <a:gd name="T40" fmla="*/ 3111910 w 3318388"/>
              <a:gd name="T41" fmla="*/ 1165123 h 2735826"/>
              <a:gd name="T42" fmla="*/ 3185652 w 3318388"/>
              <a:gd name="T43" fmla="*/ 1025013 h 2735826"/>
              <a:gd name="T44" fmla="*/ 3126658 w 3318388"/>
              <a:gd name="T45" fmla="*/ 1002890 h 2735826"/>
              <a:gd name="T46" fmla="*/ 3119284 w 3318388"/>
              <a:gd name="T47" fmla="*/ 789039 h 2735826"/>
              <a:gd name="T48" fmla="*/ 3215149 w 3318388"/>
              <a:gd name="T49" fmla="*/ 700549 h 2735826"/>
              <a:gd name="T50" fmla="*/ 3274142 w 3318388"/>
              <a:gd name="T51" fmla="*/ 693174 h 2735826"/>
              <a:gd name="T52" fmla="*/ 3274142 w 3318388"/>
              <a:gd name="T53" fmla="*/ 545690 h 2735826"/>
              <a:gd name="T54" fmla="*/ 3274142 w 3318388"/>
              <a:gd name="T55" fmla="*/ 324465 h 2735826"/>
              <a:gd name="T56" fmla="*/ 3148781 w 3318388"/>
              <a:gd name="T57" fmla="*/ 147484 h 2735826"/>
              <a:gd name="T58" fmla="*/ 2949678 w 3318388"/>
              <a:gd name="T59" fmla="*/ 272845 h 2735826"/>
              <a:gd name="T60" fmla="*/ 2824317 w 3318388"/>
              <a:gd name="T61" fmla="*/ 110613 h 2735826"/>
              <a:gd name="T62" fmla="*/ 2765323 w 3318388"/>
              <a:gd name="T63" fmla="*/ 0 h 2735826"/>
              <a:gd name="T64" fmla="*/ 2669458 w 3318388"/>
              <a:gd name="T65" fmla="*/ 235974 h 2735826"/>
              <a:gd name="T66" fmla="*/ 2573594 w 3318388"/>
              <a:gd name="T67" fmla="*/ 383458 h 2735826"/>
              <a:gd name="T68" fmla="*/ 2300749 w 3318388"/>
              <a:gd name="T69" fmla="*/ 619432 h 2735826"/>
              <a:gd name="T70" fmla="*/ 2263878 w 3318388"/>
              <a:gd name="T71" fmla="*/ 811161 h 2735826"/>
              <a:gd name="T72" fmla="*/ 2241755 w 3318388"/>
              <a:gd name="T73" fmla="*/ 958645 h 2735826"/>
              <a:gd name="T74" fmla="*/ 2462981 w 3318388"/>
              <a:gd name="T75" fmla="*/ 884903 h 2735826"/>
              <a:gd name="T76" fmla="*/ 2625213 w 3318388"/>
              <a:gd name="T77" fmla="*/ 921774 h 2735826"/>
              <a:gd name="T78" fmla="*/ 2743200 w 3318388"/>
              <a:gd name="T79" fmla="*/ 1076632 h 2735826"/>
              <a:gd name="T80" fmla="*/ 2470355 w 3318388"/>
              <a:gd name="T81" fmla="*/ 1172497 h 2735826"/>
              <a:gd name="T82" fmla="*/ 2263878 w 3318388"/>
              <a:gd name="T83" fmla="*/ 1334729 h 2735826"/>
              <a:gd name="T84" fmla="*/ 2064775 w 3318388"/>
              <a:gd name="T85" fmla="*/ 1460090 h 2735826"/>
              <a:gd name="T86" fmla="*/ 1836175 w 3318388"/>
              <a:gd name="T87" fmla="*/ 1489587 h 2735826"/>
              <a:gd name="T88" fmla="*/ 1887794 w 3318388"/>
              <a:gd name="T89" fmla="*/ 1614949 h 2735826"/>
              <a:gd name="T90" fmla="*/ 1533833 w 3318388"/>
              <a:gd name="T91" fmla="*/ 1917290 h 2735826"/>
              <a:gd name="T92" fmla="*/ 1069258 w 3318388"/>
              <a:gd name="T93" fmla="*/ 2035278 h 2735826"/>
              <a:gd name="T94" fmla="*/ 582562 w 3318388"/>
              <a:gd name="T95" fmla="*/ 1836174 h 2735826"/>
              <a:gd name="T96" fmla="*/ 0 w 3318388"/>
              <a:gd name="T97" fmla="*/ 1836174 h 2735826"/>
              <a:gd name="T98" fmla="*/ 0 w 3318388"/>
              <a:gd name="T99" fmla="*/ 0 h 2735826"/>
              <a:gd name="T100" fmla="*/ 3318388 w 3318388"/>
              <a:gd name="T101" fmla="*/ 2735826 h 2735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T98" t="T99" r="T100" b="T101"/>
            <a:pathLst>
              <a:path w="3318388" h="2735826">
                <a:moveTo>
                  <a:pt x="884904" y="2713703"/>
                </a:moveTo>
                <a:lnTo>
                  <a:pt x="988142" y="2684207"/>
                </a:lnTo>
                <a:lnTo>
                  <a:pt x="1017639" y="2669458"/>
                </a:lnTo>
                <a:lnTo>
                  <a:pt x="1113504" y="2654710"/>
                </a:lnTo>
                <a:lnTo>
                  <a:pt x="1165123" y="2625213"/>
                </a:lnTo>
                <a:lnTo>
                  <a:pt x="1179871" y="2544097"/>
                </a:lnTo>
                <a:lnTo>
                  <a:pt x="1187246" y="2499852"/>
                </a:lnTo>
                <a:lnTo>
                  <a:pt x="1201994" y="2426110"/>
                </a:lnTo>
                <a:lnTo>
                  <a:pt x="1297858" y="2403987"/>
                </a:lnTo>
                <a:lnTo>
                  <a:pt x="1327355" y="2448232"/>
                </a:lnTo>
                <a:lnTo>
                  <a:pt x="1275736" y="2588342"/>
                </a:lnTo>
                <a:lnTo>
                  <a:pt x="1327355" y="2625213"/>
                </a:lnTo>
                <a:lnTo>
                  <a:pt x="1378975" y="2669458"/>
                </a:lnTo>
                <a:lnTo>
                  <a:pt x="1437968" y="2691581"/>
                </a:lnTo>
                <a:lnTo>
                  <a:pt x="1533833" y="2691581"/>
                </a:lnTo>
                <a:lnTo>
                  <a:pt x="1570704" y="2676832"/>
                </a:lnTo>
                <a:lnTo>
                  <a:pt x="1570704" y="2580968"/>
                </a:lnTo>
                <a:lnTo>
                  <a:pt x="1607575" y="2492478"/>
                </a:lnTo>
                <a:lnTo>
                  <a:pt x="1651820" y="2440858"/>
                </a:lnTo>
                <a:lnTo>
                  <a:pt x="1718188" y="2381865"/>
                </a:lnTo>
                <a:lnTo>
                  <a:pt x="1732936" y="2359742"/>
                </a:lnTo>
                <a:lnTo>
                  <a:pt x="1828800" y="2352368"/>
                </a:lnTo>
                <a:lnTo>
                  <a:pt x="1902542" y="2344994"/>
                </a:lnTo>
                <a:lnTo>
                  <a:pt x="1954162" y="2278626"/>
                </a:lnTo>
                <a:lnTo>
                  <a:pt x="1991033" y="2227007"/>
                </a:lnTo>
                <a:lnTo>
                  <a:pt x="2057400" y="2204884"/>
                </a:lnTo>
                <a:lnTo>
                  <a:pt x="2138517" y="2197510"/>
                </a:lnTo>
                <a:lnTo>
                  <a:pt x="2197510" y="2160639"/>
                </a:lnTo>
                <a:lnTo>
                  <a:pt x="2204884" y="2123768"/>
                </a:lnTo>
                <a:lnTo>
                  <a:pt x="2153265" y="2072149"/>
                </a:lnTo>
                <a:lnTo>
                  <a:pt x="2160639" y="1991032"/>
                </a:lnTo>
                <a:lnTo>
                  <a:pt x="2212258" y="1939413"/>
                </a:lnTo>
                <a:lnTo>
                  <a:pt x="2249129" y="1887794"/>
                </a:lnTo>
                <a:lnTo>
                  <a:pt x="2300749" y="1932039"/>
                </a:lnTo>
                <a:lnTo>
                  <a:pt x="2286000" y="1983658"/>
                </a:lnTo>
                <a:lnTo>
                  <a:pt x="2337620" y="1998407"/>
                </a:lnTo>
                <a:lnTo>
                  <a:pt x="2367117" y="1961536"/>
                </a:lnTo>
                <a:lnTo>
                  <a:pt x="2396613" y="1932039"/>
                </a:lnTo>
                <a:lnTo>
                  <a:pt x="2448233" y="1909916"/>
                </a:lnTo>
                <a:lnTo>
                  <a:pt x="2514600" y="1924665"/>
                </a:lnTo>
                <a:lnTo>
                  <a:pt x="2514600" y="1836174"/>
                </a:lnTo>
                <a:lnTo>
                  <a:pt x="2544097" y="1791929"/>
                </a:lnTo>
                <a:lnTo>
                  <a:pt x="2617839" y="1762432"/>
                </a:lnTo>
                <a:lnTo>
                  <a:pt x="2728452" y="1895168"/>
                </a:lnTo>
                <a:lnTo>
                  <a:pt x="2750575" y="1983658"/>
                </a:lnTo>
                <a:lnTo>
                  <a:pt x="2824317" y="1968910"/>
                </a:lnTo>
                <a:lnTo>
                  <a:pt x="2868562" y="1902542"/>
                </a:lnTo>
                <a:lnTo>
                  <a:pt x="2831691" y="1821426"/>
                </a:lnTo>
                <a:lnTo>
                  <a:pt x="2861188" y="1784555"/>
                </a:lnTo>
                <a:lnTo>
                  <a:pt x="2912807" y="1858297"/>
                </a:lnTo>
                <a:lnTo>
                  <a:pt x="2971800" y="1836174"/>
                </a:lnTo>
                <a:lnTo>
                  <a:pt x="3141407" y="1703439"/>
                </a:lnTo>
                <a:lnTo>
                  <a:pt x="3178278" y="1614949"/>
                </a:lnTo>
                <a:lnTo>
                  <a:pt x="3252020" y="1644445"/>
                </a:lnTo>
                <a:lnTo>
                  <a:pt x="3318388" y="1555955"/>
                </a:lnTo>
                <a:lnTo>
                  <a:pt x="3274142" y="1504336"/>
                </a:lnTo>
                <a:lnTo>
                  <a:pt x="3266768" y="1430594"/>
                </a:lnTo>
                <a:lnTo>
                  <a:pt x="3207775" y="1371600"/>
                </a:lnTo>
                <a:lnTo>
                  <a:pt x="3141407" y="1430594"/>
                </a:lnTo>
                <a:lnTo>
                  <a:pt x="3097162" y="1401097"/>
                </a:lnTo>
                <a:lnTo>
                  <a:pt x="3067665" y="1349478"/>
                </a:lnTo>
                <a:lnTo>
                  <a:pt x="3075039" y="1224116"/>
                </a:lnTo>
                <a:lnTo>
                  <a:pt x="3023420" y="1216742"/>
                </a:lnTo>
                <a:lnTo>
                  <a:pt x="2979175" y="1135626"/>
                </a:lnTo>
                <a:lnTo>
                  <a:pt x="3001297" y="1120878"/>
                </a:lnTo>
                <a:lnTo>
                  <a:pt x="3111910" y="1165123"/>
                </a:lnTo>
                <a:lnTo>
                  <a:pt x="3163529" y="1135626"/>
                </a:lnTo>
                <a:lnTo>
                  <a:pt x="3141407" y="1061884"/>
                </a:lnTo>
                <a:lnTo>
                  <a:pt x="3185652" y="1025013"/>
                </a:lnTo>
                <a:lnTo>
                  <a:pt x="3222523" y="1010265"/>
                </a:lnTo>
                <a:lnTo>
                  <a:pt x="3200400" y="966019"/>
                </a:lnTo>
                <a:lnTo>
                  <a:pt x="3178278" y="966019"/>
                </a:lnTo>
                <a:lnTo>
                  <a:pt x="3126658" y="1002890"/>
                </a:lnTo>
                <a:lnTo>
                  <a:pt x="3052917" y="936523"/>
                </a:lnTo>
                <a:lnTo>
                  <a:pt x="3060291" y="855407"/>
                </a:lnTo>
                <a:lnTo>
                  <a:pt x="3119284" y="789039"/>
                </a:lnTo>
                <a:lnTo>
                  <a:pt x="3170904" y="707923"/>
                </a:lnTo>
                <a:lnTo>
                  <a:pt x="3170904" y="671052"/>
                </a:lnTo>
                <a:lnTo>
                  <a:pt x="3215149" y="700549"/>
                </a:lnTo>
                <a:lnTo>
                  <a:pt x="3222523" y="759542"/>
                </a:lnTo>
                <a:lnTo>
                  <a:pt x="3274142" y="744794"/>
                </a:lnTo>
                <a:lnTo>
                  <a:pt x="3274142" y="693174"/>
                </a:lnTo>
                <a:lnTo>
                  <a:pt x="3288891" y="641555"/>
                </a:lnTo>
                <a:lnTo>
                  <a:pt x="3229897" y="597310"/>
                </a:lnTo>
                <a:lnTo>
                  <a:pt x="3274142" y="545690"/>
                </a:lnTo>
                <a:lnTo>
                  <a:pt x="3229897" y="486697"/>
                </a:lnTo>
                <a:lnTo>
                  <a:pt x="3200400" y="435078"/>
                </a:lnTo>
                <a:lnTo>
                  <a:pt x="3274142" y="324465"/>
                </a:lnTo>
                <a:lnTo>
                  <a:pt x="3281517" y="272845"/>
                </a:lnTo>
                <a:lnTo>
                  <a:pt x="3200400" y="169607"/>
                </a:lnTo>
                <a:lnTo>
                  <a:pt x="3148781" y="147484"/>
                </a:lnTo>
                <a:lnTo>
                  <a:pt x="3111910" y="184355"/>
                </a:lnTo>
                <a:lnTo>
                  <a:pt x="3089788" y="228600"/>
                </a:lnTo>
                <a:lnTo>
                  <a:pt x="2949678" y="272845"/>
                </a:lnTo>
                <a:lnTo>
                  <a:pt x="2912807" y="184355"/>
                </a:lnTo>
                <a:lnTo>
                  <a:pt x="2853813" y="110613"/>
                </a:lnTo>
                <a:lnTo>
                  <a:pt x="2824317" y="110613"/>
                </a:lnTo>
                <a:lnTo>
                  <a:pt x="2802194" y="169607"/>
                </a:lnTo>
                <a:lnTo>
                  <a:pt x="2713704" y="117987"/>
                </a:lnTo>
                <a:lnTo>
                  <a:pt x="2787446" y="58994"/>
                </a:lnTo>
                <a:lnTo>
                  <a:pt x="2765323" y="0"/>
                </a:lnTo>
                <a:lnTo>
                  <a:pt x="2632588" y="36871"/>
                </a:lnTo>
                <a:lnTo>
                  <a:pt x="2595717" y="103239"/>
                </a:lnTo>
                <a:lnTo>
                  <a:pt x="2662084" y="169607"/>
                </a:lnTo>
                <a:lnTo>
                  <a:pt x="2669458" y="235974"/>
                </a:lnTo>
                <a:lnTo>
                  <a:pt x="2654710" y="258097"/>
                </a:lnTo>
                <a:lnTo>
                  <a:pt x="2639962" y="324465"/>
                </a:lnTo>
                <a:lnTo>
                  <a:pt x="2573594" y="383458"/>
                </a:lnTo>
                <a:lnTo>
                  <a:pt x="2580968" y="479323"/>
                </a:lnTo>
                <a:lnTo>
                  <a:pt x="2573594" y="545690"/>
                </a:lnTo>
                <a:lnTo>
                  <a:pt x="2462981" y="634181"/>
                </a:lnTo>
                <a:lnTo>
                  <a:pt x="2300749" y="619432"/>
                </a:lnTo>
                <a:lnTo>
                  <a:pt x="2293375" y="693174"/>
                </a:lnTo>
                <a:lnTo>
                  <a:pt x="2286000" y="744794"/>
                </a:lnTo>
                <a:lnTo>
                  <a:pt x="2249129" y="752168"/>
                </a:lnTo>
                <a:lnTo>
                  <a:pt x="2263878" y="811161"/>
                </a:lnTo>
                <a:lnTo>
                  <a:pt x="2249129" y="862781"/>
                </a:lnTo>
                <a:lnTo>
                  <a:pt x="2212258" y="907026"/>
                </a:lnTo>
                <a:lnTo>
                  <a:pt x="2241755" y="958645"/>
                </a:lnTo>
                <a:lnTo>
                  <a:pt x="2308123" y="943897"/>
                </a:lnTo>
                <a:lnTo>
                  <a:pt x="2367117" y="914400"/>
                </a:lnTo>
                <a:lnTo>
                  <a:pt x="2477729" y="943897"/>
                </a:lnTo>
                <a:lnTo>
                  <a:pt x="2462981" y="884903"/>
                </a:lnTo>
                <a:lnTo>
                  <a:pt x="2558846" y="877529"/>
                </a:lnTo>
                <a:lnTo>
                  <a:pt x="2625213" y="921774"/>
                </a:lnTo>
                <a:lnTo>
                  <a:pt x="2757949" y="995516"/>
                </a:lnTo>
                <a:lnTo>
                  <a:pt x="2765323" y="1032387"/>
                </a:lnTo>
                <a:lnTo>
                  <a:pt x="2743200" y="1076632"/>
                </a:lnTo>
                <a:lnTo>
                  <a:pt x="2684207" y="1098755"/>
                </a:lnTo>
                <a:lnTo>
                  <a:pt x="2617839" y="1091381"/>
                </a:lnTo>
                <a:lnTo>
                  <a:pt x="2566220" y="1091381"/>
                </a:lnTo>
                <a:lnTo>
                  <a:pt x="2470355" y="1172497"/>
                </a:lnTo>
                <a:lnTo>
                  <a:pt x="2381865" y="1172497"/>
                </a:lnTo>
                <a:lnTo>
                  <a:pt x="2344994" y="1238865"/>
                </a:lnTo>
                <a:lnTo>
                  <a:pt x="2315497" y="1327355"/>
                </a:lnTo>
                <a:lnTo>
                  <a:pt x="2263878" y="1334729"/>
                </a:lnTo>
                <a:lnTo>
                  <a:pt x="2175388" y="1342103"/>
                </a:lnTo>
                <a:lnTo>
                  <a:pt x="2123768" y="1386349"/>
                </a:lnTo>
                <a:lnTo>
                  <a:pt x="2064775" y="1460090"/>
                </a:lnTo>
                <a:lnTo>
                  <a:pt x="1976284" y="1474839"/>
                </a:lnTo>
                <a:lnTo>
                  <a:pt x="1917291" y="1423219"/>
                </a:lnTo>
                <a:lnTo>
                  <a:pt x="1858297" y="1423219"/>
                </a:lnTo>
                <a:lnTo>
                  <a:pt x="1836175" y="1489587"/>
                </a:lnTo>
                <a:lnTo>
                  <a:pt x="1836175" y="1585452"/>
                </a:lnTo>
                <a:lnTo>
                  <a:pt x="1887794" y="1614949"/>
                </a:lnTo>
                <a:lnTo>
                  <a:pt x="1873046" y="1703439"/>
                </a:lnTo>
                <a:lnTo>
                  <a:pt x="1806678" y="1710813"/>
                </a:lnTo>
                <a:lnTo>
                  <a:pt x="1681317" y="1858297"/>
                </a:lnTo>
                <a:lnTo>
                  <a:pt x="1533833" y="1917290"/>
                </a:lnTo>
                <a:lnTo>
                  <a:pt x="1378975" y="1873045"/>
                </a:lnTo>
                <a:lnTo>
                  <a:pt x="1327355" y="1858297"/>
                </a:lnTo>
                <a:lnTo>
                  <a:pt x="1268362" y="1909916"/>
                </a:lnTo>
                <a:lnTo>
                  <a:pt x="1069258" y="2035278"/>
                </a:lnTo>
                <a:lnTo>
                  <a:pt x="884904" y="1991032"/>
                </a:lnTo>
                <a:lnTo>
                  <a:pt x="730046" y="1939413"/>
                </a:lnTo>
                <a:lnTo>
                  <a:pt x="582562" y="1836174"/>
                </a:lnTo>
                <a:lnTo>
                  <a:pt x="486697" y="1814052"/>
                </a:lnTo>
                <a:lnTo>
                  <a:pt x="346588" y="1828800"/>
                </a:lnTo>
                <a:lnTo>
                  <a:pt x="176981" y="1828800"/>
                </a:lnTo>
                <a:lnTo>
                  <a:pt x="0" y="1836174"/>
                </a:lnTo>
                <a:lnTo>
                  <a:pt x="125362" y="2241755"/>
                </a:lnTo>
                <a:lnTo>
                  <a:pt x="789039" y="2735826"/>
                </a:lnTo>
                <a:lnTo>
                  <a:pt x="884904" y="2713703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5" name="任意多边形 26"/>
          <p:cNvSpPr>
            <a:spLocks noChangeArrowheads="1"/>
          </p:cNvSpPr>
          <p:nvPr/>
        </p:nvSpPr>
        <p:spPr bwMode="auto">
          <a:xfrm>
            <a:off x="4725959" y="2967353"/>
            <a:ext cx="1822187" cy="1303202"/>
          </a:xfrm>
          <a:custGeom>
            <a:avLst/>
            <a:gdLst>
              <a:gd name="T0" fmla="*/ 0 w 2256503"/>
              <a:gd name="T1" fmla="*/ 457200 h 1880419"/>
              <a:gd name="T2" fmla="*/ 884903 w 2256503"/>
              <a:gd name="T3" fmla="*/ 803787 h 1880419"/>
              <a:gd name="T4" fmla="*/ 1917290 w 2256503"/>
              <a:gd name="T5" fmla="*/ 1880419 h 1880419"/>
              <a:gd name="T6" fmla="*/ 1917290 w 2256503"/>
              <a:gd name="T7" fmla="*/ 1710813 h 1880419"/>
              <a:gd name="T8" fmla="*/ 1880419 w 2256503"/>
              <a:gd name="T9" fmla="*/ 1666567 h 1880419"/>
              <a:gd name="T10" fmla="*/ 1968910 w 2256503"/>
              <a:gd name="T11" fmla="*/ 1651819 h 1880419"/>
              <a:gd name="T12" fmla="*/ 1968910 w 2256503"/>
              <a:gd name="T13" fmla="*/ 1519083 h 1880419"/>
              <a:gd name="T14" fmla="*/ 1939413 w 2256503"/>
              <a:gd name="T15" fmla="*/ 1423219 h 1880419"/>
              <a:gd name="T16" fmla="*/ 2035277 w 2256503"/>
              <a:gd name="T17" fmla="*/ 1378974 h 1880419"/>
              <a:gd name="T18" fmla="*/ 2123768 w 2256503"/>
              <a:gd name="T19" fmla="*/ 1393722 h 1880419"/>
              <a:gd name="T20" fmla="*/ 2138516 w 2256503"/>
              <a:gd name="T21" fmla="*/ 1342103 h 1880419"/>
              <a:gd name="T22" fmla="*/ 2234381 w 2256503"/>
              <a:gd name="T23" fmla="*/ 1283109 h 1880419"/>
              <a:gd name="T24" fmla="*/ 2256503 w 2256503"/>
              <a:gd name="T25" fmla="*/ 1179871 h 1880419"/>
              <a:gd name="T26" fmla="*/ 2086897 w 2256503"/>
              <a:gd name="T27" fmla="*/ 1091380 h 1880419"/>
              <a:gd name="T28" fmla="*/ 2057400 w 2256503"/>
              <a:gd name="T29" fmla="*/ 995516 h 1880419"/>
              <a:gd name="T30" fmla="*/ 1961536 w 2256503"/>
              <a:gd name="T31" fmla="*/ 1120877 h 1880419"/>
              <a:gd name="T32" fmla="*/ 1983658 w 2256503"/>
              <a:gd name="T33" fmla="*/ 1187245 h 1880419"/>
              <a:gd name="T34" fmla="*/ 1991032 w 2256503"/>
              <a:gd name="T35" fmla="*/ 1253613 h 1880419"/>
              <a:gd name="T36" fmla="*/ 1843548 w 2256503"/>
              <a:gd name="T37" fmla="*/ 1290483 h 1880419"/>
              <a:gd name="T38" fmla="*/ 1814052 w 2256503"/>
              <a:gd name="T39" fmla="*/ 1253613 h 1880419"/>
              <a:gd name="T40" fmla="*/ 1791929 w 2256503"/>
              <a:gd name="T41" fmla="*/ 1091380 h 1880419"/>
              <a:gd name="T42" fmla="*/ 1563329 w 2256503"/>
              <a:gd name="T43" fmla="*/ 958645 h 1880419"/>
              <a:gd name="T44" fmla="*/ 1541206 w 2256503"/>
              <a:gd name="T45" fmla="*/ 855406 h 1880419"/>
              <a:gd name="T46" fmla="*/ 1585452 w 2256503"/>
              <a:gd name="T47" fmla="*/ 759542 h 1880419"/>
              <a:gd name="T48" fmla="*/ 1659194 w 2256503"/>
              <a:gd name="T49" fmla="*/ 707922 h 1880419"/>
              <a:gd name="T50" fmla="*/ 1629697 w 2256503"/>
              <a:gd name="T51" fmla="*/ 641554 h 1880419"/>
              <a:gd name="T52" fmla="*/ 1489587 w 2256503"/>
              <a:gd name="T53" fmla="*/ 715296 h 1880419"/>
              <a:gd name="T54" fmla="*/ 1415845 w 2256503"/>
              <a:gd name="T55" fmla="*/ 671051 h 1880419"/>
              <a:gd name="T56" fmla="*/ 1371600 w 2256503"/>
              <a:gd name="T57" fmla="*/ 700548 h 1880419"/>
              <a:gd name="T58" fmla="*/ 1342103 w 2256503"/>
              <a:gd name="T59" fmla="*/ 789038 h 1880419"/>
              <a:gd name="T60" fmla="*/ 1201994 w 2256503"/>
              <a:gd name="T61" fmla="*/ 693174 h 1880419"/>
              <a:gd name="T62" fmla="*/ 1165123 w 2256503"/>
              <a:gd name="T63" fmla="*/ 626806 h 1880419"/>
              <a:gd name="T64" fmla="*/ 1120877 w 2256503"/>
              <a:gd name="T65" fmla="*/ 575187 h 1880419"/>
              <a:gd name="T66" fmla="*/ 1084006 w 2256503"/>
              <a:gd name="T67" fmla="*/ 530942 h 1880419"/>
              <a:gd name="T68" fmla="*/ 1150374 w 2256503"/>
              <a:gd name="T69" fmla="*/ 464574 h 1880419"/>
              <a:gd name="T70" fmla="*/ 1165123 w 2256503"/>
              <a:gd name="T71" fmla="*/ 405580 h 1880419"/>
              <a:gd name="T72" fmla="*/ 1017639 w 2256503"/>
              <a:gd name="T73" fmla="*/ 390832 h 1880419"/>
              <a:gd name="T74" fmla="*/ 921774 w 2256503"/>
              <a:gd name="T75" fmla="*/ 442451 h 1880419"/>
              <a:gd name="T76" fmla="*/ 929148 w 2256503"/>
              <a:gd name="T77" fmla="*/ 390832 h 1880419"/>
              <a:gd name="T78" fmla="*/ 848032 w 2256503"/>
              <a:gd name="T79" fmla="*/ 317090 h 1880419"/>
              <a:gd name="T80" fmla="*/ 855406 w 2256503"/>
              <a:gd name="T81" fmla="*/ 235974 h 1880419"/>
              <a:gd name="T82" fmla="*/ 833284 w 2256503"/>
              <a:gd name="T83" fmla="*/ 125361 h 1880419"/>
              <a:gd name="T84" fmla="*/ 818536 w 2256503"/>
              <a:gd name="T85" fmla="*/ 51619 h 1880419"/>
              <a:gd name="T86" fmla="*/ 641555 w 2256503"/>
              <a:gd name="T87" fmla="*/ 44245 h 1880419"/>
              <a:gd name="T88" fmla="*/ 0 w 2256503"/>
              <a:gd name="T89" fmla="*/ 0 h 1880419"/>
              <a:gd name="T90" fmla="*/ 2256503 w 2256503"/>
              <a:gd name="T91" fmla="*/ 1880419 h 1880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T88" t="T89" r="T90" b="T91"/>
            <a:pathLst>
              <a:path w="2256503" h="1880419">
                <a:moveTo>
                  <a:pt x="575187" y="0"/>
                </a:moveTo>
                <a:lnTo>
                  <a:pt x="0" y="457200"/>
                </a:lnTo>
                <a:lnTo>
                  <a:pt x="471948" y="877529"/>
                </a:lnTo>
                <a:lnTo>
                  <a:pt x="884903" y="803787"/>
                </a:lnTo>
                <a:lnTo>
                  <a:pt x="1224116" y="1769806"/>
                </a:lnTo>
                <a:lnTo>
                  <a:pt x="1917290" y="1880419"/>
                </a:lnTo>
                <a:lnTo>
                  <a:pt x="1902542" y="1755058"/>
                </a:lnTo>
                <a:lnTo>
                  <a:pt x="1917290" y="1710813"/>
                </a:lnTo>
                <a:lnTo>
                  <a:pt x="1887794" y="1696064"/>
                </a:lnTo>
                <a:lnTo>
                  <a:pt x="1880419" y="1666567"/>
                </a:lnTo>
                <a:lnTo>
                  <a:pt x="1924665" y="1637071"/>
                </a:lnTo>
                <a:lnTo>
                  <a:pt x="1968910" y="1651819"/>
                </a:lnTo>
                <a:lnTo>
                  <a:pt x="1976284" y="1592825"/>
                </a:lnTo>
                <a:lnTo>
                  <a:pt x="1968910" y="1519083"/>
                </a:lnTo>
                <a:lnTo>
                  <a:pt x="1939413" y="1423219"/>
                </a:lnTo>
                <a:lnTo>
                  <a:pt x="1976284" y="1386348"/>
                </a:lnTo>
                <a:lnTo>
                  <a:pt x="2035277" y="1378974"/>
                </a:lnTo>
                <a:lnTo>
                  <a:pt x="2086897" y="1415845"/>
                </a:lnTo>
                <a:lnTo>
                  <a:pt x="2123768" y="1393722"/>
                </a:lnTo>
                <a:lnTo>
                  <a:pt x="2138516" y="1342103"/>
                </a:lnTo>
                <a:lnTo>
                  <a:pt x="2241755" y="1342103"/>
                </a:lnTo>
                <a:lnTo>
                  <a:pt x="2234381" y="1283109"/>
                </a:lnTo>
                <a:lnTo>
                  <a:pt x="2234381" y="1194619"/>
                </a:lnTo>
                <a:lnTo>
                  <a:pt x="2256503" y="1179871"/>
                </a:lnTo>
                <a:lnTo>
                  <a:pt x="2145890" y="1098754"/>
                </a:lnTo>
                <a:lnTo>
                  <a:pt x="2086897" y="1091380"/>
                </a:lnTo>
                <a:lnTo>
                  <a:pt x="2057400" y="1084006"/>
                </a:lnTo>
                <a:lnTo>
                  <a:pt x="2057400" y="995516"/>
                </a:lnTo>
                <a:lnTo>
                  <a:pt x="1991032" y="1017638"/>
                </a:lnTo>
                <a:lnTo>
                  <a:pt x="1961536" y="1120877"/>
                </a:lnTo>
                <a:lnTo>
                  <a:pt x="1932039" y="1157748"/>
                </a:lnTo>
                <a:lnTo>
                  <a:pt x="1983658" y="1187245"/>
                </a:lnTo>
                <a:lnTo>
                  <a:pt x="1991032" y="1253613"/>
                </a:lnTo>
                <a:lnTo>
                  <a:pt x="1895168" y="1327354"/>
                </a:lnTo>
                <a:lnTo>
                  <a:pt x="1843548" y="1290483"/>
                </a:lnTo>
                <a:lnTo>
                  <a:pt x="1814052" y="1253613"/>
                </a:lnTo>
                <a:lnTo>
                  <a:pt x="1814052" y="1143000"/>
                </a:lnTo>
                <a:lnTo>
                  <a:pt x="1791929" y="1091380"/>
                </a:lnTo>
                <a:lnTo>
                  <a:pt x="1666568" y="980767"/>
                </a:lnTo>
                <a:lnTo>
                  <a:pt x="1563329" y="958645"/>
                </a:lnTo>
                <a:lnTo>
                  <a:pt x="1555955" y="892277"/>
                </a:lnTo>
                <a:lnTo>
                  <a:pt x="1541206" y="855406"/>
                </a:lnTo>
                <a:lnTo>
                  <a:pt x="1555955" y="803787"/>
                </a:lnTo>
                <a:lnTo>
                  <a:pt x="1585452" y="759542"/>
                </a:lnTo>
                <a:lnTo>
                  <a:pt x="1659194" y="707922"/>
                </a:lnTo>
                <a:lnTo>
                  <a:pt x="1659194" y="663677"/>
                </a:lnTo>
                <a:lnTo>
                  <a:pt x="1629697" y="641554"/>
                </a:lnTo>
                <a:lnTo>
                  <a:pt x="1489587" y="715296"/>
                </a:lnTo>
                <a:lnTo>
                  <a:pt x="1415845" y="671051"/>
                </a:lnTo>
                <a:lnTo>
                  <a:pt x="1371600" y="700548"/>
                </a:lnTo>
                <a:lnTo>
                  <a:pt x="1342103" y="789038"/>
                </a:lnTo>
                <a:lnTo>
                  <a:pt x="1260987" y="759542"/>
                </a:lnTo>
                <a:lnTo>
                  <a:pt x="1201994" y="693174"/>
                </a:lnTo>
                <a:lnTo>
                  <a:pt x="1165123" y="626806"/>
                </a:lnTo>
                <a:lnTo>
                  <a:pt x="1120877" y="589935"/>
                </a:lnTo>
                <a:lnTo>
                  <a:pt x="1120877" y="575187"/>
                </a:lnTo>
                <a:lnTo>
                  <a:pt x="1076632" y="560438"/>
                </a:lnTo>
                <a:lnTo>
                  <a:pt x="1084006" y="530942"/>
                </a:lnTo>
                <a:lnTo>
                  <a:pt x="1150374" y="464574"/>
                </a:lnTo>
                <a:lnTo>
                  <a:pt x="1165123" y="405580"/>
                </a:lnTo>
                <a:lnTo>
                  <a:pt x="1017639" y="390832"/>
                </a:lnTo>
                <a:lnTo>
                  <a:pt x="936523" y="464574"/>
                </a:lnTo>
                <a:lnTo>
                  <a:pt x="921774" y="442451"/>
                </a:lnTo>
                <a:lnTo>
                  <a:pt x="929148" y="390832"/>
                </a:lnTo>
                <a:lnTo>
                  <a:pt x="877529" y="339213"/>
                </a:lnTo>
                <a:lnTo>
                  <a:pt x="848032" y="317090"/>
                </a:lnTo>
                <a:lnTo>
                  <a:pt x="840658" y="294967"/>
                </a:lnTo>
                <a:lnTo>
                  <a:pt x="855406" y="235974"/>
                </a:lnTo>
                <a:lnTo>
                  <a:pt x="833284" y="125361"/>
                </a:lnTo>
                <a:lnTo>
                  <a:pt x="818536" y="51619"/>
                </a:lnTo>
                <a:lnTo>
                  <a:pt x="722671" y="58993"/>
                </a:lnTo>
                <a:lnTo>
                  <a:pt x="641555" y="44245"/>
                </a:lnTo>
                <a:lnTo>
                  <a:pt x="575187" y="0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6" name="任意多边形 27"/>
          <p:cNvSpPr>
            <a:spLocks noChangeArrowheads="1"/>
          </p:cNvSpPr>
          <p:nvPr/>
        </p:nvSpPr>
        <p:spPr bwMode="auto">
          <a:xfrm>
            <a:off x="6012209" y="4940043"/>
            <a:ext cx="988507" cy="592830"/>
          </a:xfrm>
          <a:custGeom>
            <a:avLst/>
            <a:gdLst>
              <a:gd name="T0" fmla="*/ 213851 w 1224116"/>
              <a:gd name="T1" fmla="*/ 479323 h 855407"/>
              <a:gd name="T2" fmla="*/ 250722 w 1224116"/>
              <a:gd name="T3" fmla="*/ 560439 h 855407"/>
              <a:gd name="T4" fmla="*/ 250722 w 1224116"/>
              <a:gd name="T5" fmla="*/ 560439 h 855407"/>
              <a:gd name="T6" fmla="*/ 361335 w 1224116"/>
              <a:gd name="T7" fmla="*/ 582562 h 855407"/>
              <a:gd name="T8" fmla="*/ 435077 w 1224116"/>
              <a:gd name="T9" fmla="*/ 597310 h 855407"/>
              <a:gd name="T10" fmla="*/ 427703 w 1224116"/>
              <a:gd name="T11" fmla="*/ 678426 h 855407"/>
              <a:gd name="T12" fmla="*/ 427703 w 1224116"/>
              <a:gd name="T13" fmla="*/ 678426 h 855407"/>
              <a:gd name="T14" fmla="*/ 412955 w 1224116"/>
              <a:gd name="T15" fmla="*/ 730045 h 855407"/>
              <a:gd name="T16" fmla="*/ 508819 w 1224116"/>
              <a:gd name="T17" fmla="*/ 811162 h 855407"/>
              <a:gd name="T18" fmla="*/ 567813 w 1224116"/>
              <a:gd name="T19" fmla="*/ 803787 h 855407"/>
              <a:gd name="T20" fmla="*/ 693174 w 1224116"/>
              <a:gd name="T21" fmla="*/ 811162 h 855407"/>
              <a:gd name="T22" fmla="*/ 707922 w 1224116"/>
              <a:gd name="T23" fmla="*/ 781665 h 855407"/>
              <a:gd name="T24" fmla="*/ 707922 w 1224116"/>
              <a:gd name="T25" fmla="*/ 781665 h 855407"/>
              <a:gd name="T26" fmla="*/ 744793 w 1224116"/>
              <a:gd name="T27" fmla="*/ 759542 h 855407"/>
              <a:gd name="T28" fmla="*/ 796413 w 1224116"/>
              <a:gd name="T29" fmla="*/ 855407 h 855407"/>
              <a:gd name="T30" fmla="*/ 862780 w 1224116"/>
              <a:gd name="T31" fmla="*/ 811162 h 855407"/>
              <a:gd name="T32" fmla="*/ 862780 w 1224116"/>
              <a:gd name="T33" fmla="*/ 811162 h 855407"/>
              <a:gd name="T34" fmla="*/ 1032387 w 1224116"/>
              <a:gd name="T35" fmla="*/ 641555 h 855407"/>
              <a:gd name="T36" fmla="*/ 1098755 w 1224116"/>
              <a:gd name="T37" fmla="*/ 575187 h 855407"/>
              <a:gd name="T38" fmla="*/ 1150374 w 1224116"/>
              <a:gd name="T39" fmla="*/ 530942 h 855407"/>
              <a:gd name="T40" fmla="*/ 1150374 w 1224116"/>
              <a:gd name="T41" fmla="*/ 530942 h 855407"/>
              <a:gd name="T42" fmla="*/ 1165122 w 1224116"/>
              <a:gd name="T43" fmla="*/ 412955 h 855407"/>
              <a:gd name="T44" fmla="*/ 1224116 w 1224116"/>
              <a:gd name="T45" fmla="*/ 398207 h 855407"/>
              <a:gd name="T46" fmla="*/ 1224116 w 1224116"/>
              <a:gd name="T47" fmla="*/ 331839 h 855407"/>
              <a:gd name="T48" fmla="*/ 1216742 w 1224116"/>
              <a:gd name="T49" fmla="*/ 287594 h 855407"/>
              <a:gd name="T50" fmla="*/ 1216742 w 1224116"/>
              <a:gd name="T51" fmla="*/ 287594 h 855407"/>
              <a:gd name="T52" fmla="*/ 1128251 w 1224116"/>
              <a:gd name="T53" fmla="*/ 280220 h 855407"/>
              <a:gd name="T54" fmla="*/ 1113503 w 1224116"/>
              <a:gd name="T55" fmla="*/ 258097 h 855407"/>
              <a:gd name="T56" fmla="*/ 1113503 w 1224116"/>
              <a:gd name="T57" fmla="*/ 258097 h 855407"/>
              <a:gd name="T58" fmla="*/ 1054510 w 1224116"/>
              <a:gd name="T59" fmla="*/ 221226 h 855407"/>
              <a:gd name="T60" fmla="*/ 1091380 w 1224116"/>
              <a:gd name="T61" fmla="*/ 140110 h 855407"/>
              <a:gd name="T62" fmla="*/ 1091380 w 1224116"/>
              <a:gd name="T63" fmla="*/ 140110 h 855407"/>
              <a:gd name="T64" fmla="*/ 1076632 w 1224116"/>
              <a:gd name="T65" fmla="*/ 51620 h 855407"/>
              <a:gd name="T66" fmla="*/ 1047135 w 1224116"/>
              <a:gd name="T67" fmla="*/ 0 h 855407"/>
              <a:gd name="T68" fmla="*/ 980768 w 1224116"/>
              <a:gd name="T69" fmla="*/ 22123 h 855407"/>
              <a:gd name="T70" fmla="*/ 884903 w 1224116"/>
              <a:gd name="T71" fmla="*/ 73742 h 855407"/>
              <a:gd name="T72" fmla="*/ 796413 w 1224116"/>
              <a:gd name="T73" fmla="*/ 88491 h 855407"/>
              <a:gd name="T74" fmla="*/ 412955 w 1224116"/>
              <a:gd name="T75" fmla="*/ 66368 h 855407"/>
              <a:gd name="T76" fmla="*/ 0 w 1224116"/>
              <a:gd name="T77" fmla="*/ 280220 h 855407"/>
              <a:gd name="T78" fmla="*/ 213851 w 1224116"/>
              <a:gd name="T79" fmla="*/ 479323 h 85540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224116"/>
              <a:gd name="T121" fmla="*/ 0 h 855407"/>
              <a:gd name="T122" fmla="*/ 1224116 w 1224116"/>
              <a:gd name="T123" fmla="*/ 855407 h 855407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224116" h="855407">
                <a:moveTo>
                  <a:pt x="213851" y="479323"/>
                </a:moveTo>
                <a:lnTo>
                  <a:pt x="250722" y="560439"/>
                </a:lnTo>
                <a:lnTo>
                  <a:pt x="361335" y="582562"/>
                </a:lnTo>
                <a:lnTo>
                  <a:pt x="435077" y="597310"/>
                </a:lnTo>
                <a:lnTo>
                  <a:pt x="427703" y="678426"/>
                </a:lnTo>
                <a:lnTo>
                  <a:pt x="412955" y="730045"/>
                </a:lnTo>
                <a:lnTo>
                  <a:pt x="508819" y="811162"/>
                </a:lnTo>
                <a:lnTo>
                  <a:pt x="567813" y="803787"/>
                </a:lnTo>
                <a:lnTo>
                  <a:pt x="693174" y="811162"/>
                </a:lnTo>
                <a:lnTo>
                  <a:pt x="707922" y="781665"/>
                </a:lnTo>
                <a:lnTo>
                  <a:pt x="744793" y="759542"/>
                </a:lnTo>
                <a:lnTo>
                  <a:pt x="796413" y="855407"/>
                </a:lnTo>
                <a:lnTo>
                  <a:pt x="862780" y="811162"/>
                </a:lnTo>
                <a:lnTo>
                  <a:pt x="1032387" y="641555"/>
                </a:lnTo>
                <a:lnTo>
                  <a:pt x="1098755" y="575187"/>
                </a:lnTo>
                <a:lnTo>
                  <a:pt x="1150374" y="530942"/>
                </a:lnTo>
                <a:lnTo>
                  <a:pt x="1165122" y="412955"/>
                </a:lnTo>
                <a:lnTo>
                  <a:pt x="1224116" y="398207"/>
                </a:lnTo>
                <a:lnTo>
                  <a:pt x="1224116" y="331839"/>
                </a:lnTo>
                <a:lnTo>
                  <a:pt x="1216742" y="287594"/>
                </a:lnTo>
                <a:lnTo>
                  <a:pt x="1128251" y="280220"/>
                </a:lnTo>
                <a:lnTo>
                  <a:pt x="1113503" y="258097"/>
                </a:lnTo>
                <a:lnTo>
                  <a:pt x="1054510" y="221226"/>
                </a:lnTo>
                <a:lnTo>
                  <a:pt x="1091380" y="140110"/>
                </a:lnTo>
                <a:lnTo>
                  <a:pt x="1076632" y="51620"/>
                </a:lnTo>
                <a:lnTo>
                  <a:pt x="1047135" y="0"/>
                </a:lnTo>
                <a:lnTo>
                  <a:pt x="980768" y="22123"/>
                </a:lnTo>
                <a:lnTo>
                  <a:pt x="884903" y="73742"/>
                </a:lnTo>
                <a:lnTo>
                  <a:pt x="796413" y="88491"/>
                </a:lnTo>
                <a:lnTo>
                  <a:pt x="412955" y="66368"/>
                </a:lnTo>
                <a:lnTo>
                  <a:pt x="0" y="280220"/>
                </a:lnTo>
                <a:lnTo>
                  <a:pt x="213851" y="479323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7" name="任意多边形 28"/>
          <p:cNvSpPr>
            <a:spLocks noChangeArrowheads="1"/>
          </p:cNvSpPr>
          <p:nvPr/>
        </p:nvSpPr>
        <p:spPr bwMode="auto">
          <a:xfrm>
            <a:off x="6095070" y="4231519"/>
            <a:ext cx="655922" cy="539330"/>
          </a:xfrm>
          <a:custGeom>
            <a:avLst/>
            <a:gdLst>
              <a:gd name="T0" fmla="*/ 651753 w 812260"/>
              <a:gd name="T1" fmla="*/ 43774 h 778212"/>
              <a:gd name="T2" fmla="*/ 714983 w 812260"/>
              <a:gd name="T3" fmla="*/ 136187 h 778212"/>
              <a:gd name="T4" fmla="*/ 778213 w 812260"/>
              <a:gd name="T5" fmla="*/ 155642 h 778212"/>
              <a:gd name="T6" fmla="*/ 812260 w 812260"/>
              <a:gd name="T7" fmla="*/ 209144 h 778212"/>
              <a:gd name="T8" fmla="*/ 787940 w 812260"/>
              <a:gd name="T9" fmla="*/ 257783 h 778212"/>
              <a:gd name="T10" fmla="*/ 753894 w 812260"/>
              <a:gd name="T11" fmla="*/ 296693 h 778212"/>
              <a:gd name="T12" fmla="*/ 753894 w 812260"/>
              <a:gd name="T13" fmla="*/ 296693 h 778212"/>
              <a:gd name="T14" fmla="*/ 671208 w 812260"/>
              <a:gd name="T15" fmla="*/ 325876 h 778212"/>
              <a:gd name="T16" fmla="*/ 564204 w 812260"/>
              <a:gd name="T17" fmla="*/ 325876 h 778212"/>
              <a:gd name="T18" fmla="*/ 569068 w 812260"/>
              <a:gd name="T19" fmla="*/ 350195 h 778212"/>
              <a:gd name="T20" fmla="*/ 569068 w 812260"/>
              <a:gd name="T21" fmla="*/ 350195 h 778212"/>
              <a:gd name="T22" fmla="*/ 559340 w 812260"/>
              <a:gd name="T23" fmla="*/ 442608 h 778212"/>
              <a:gd name="T24" fmla="*/ 651753 w 812260"/>
              <a:gd name="T25" fmla="*/ 496110 h 778212"/>
              <a:gd name="T26" fmla="*/ 671208 w 812260"/>
              <a:gd name="T27" fmla="*/ 559340 h 778212"/>
              <a:gd name="T28" fmla="*/ 680936 w 812260"/>
              <a:gd name="T29" fmla="*/ 588523 h 778212"/>
              <a:gd name="T30" fmla="*/ 676072 w 812260"/>
              <a:gd name="T31" fmla="*/ 666344 h 778212"/>
              <a:gd name="T32" fmla="*/ 705255 w 812260"/>
              <a:gd name="T33" fmla="*/ 778212 h 778212"/>
              <a:gd name="T34" fmla="*/ 350196 w 812260"/>
              <a:gd name="T35" fmla="*/ 729574 h 778212"/>
              <a:gd name="T36" fmla="*/ 87549 w 812260"/>
              <a:gd name="T37" fmla="*/ 656617 h 778212"/>
              <a:gd name="T38" fmla="*/ 0 w 812260"/>
              <a:gd name="T39" fmla="*/ 398834 h 778212"/>
              <a:gd name="T40" fmla="*/ 145915 w 812260"/>
              <a:gd name="T41" fmla="*/ 141051 h 778212"/>
              <a:gd name="T42" fmla="*/ 418289 w 812260"/>
              <a:gd name="T43" fmla="*/ 0 h 778212"/>
              <a:gd name="T44" fmla="*/ 651753 w 812260"/>
              <a:gd name="T45" fmla="*/ 43774 h 77821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812260"/>
              <a:gd name="T70" fmla="*/ 0 h 778212"/>
              <a:gd name="T71" fmla="*/ 812260 w 812260"/>
              <a:gd name="T72" fmla="*/ 778212 h 778212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812260" h="778212">
                <a:moveTo>
                  <a:pt x="651753" y="43774"/>
                </a:moveTo>
                <a:lnTo>
                  <a:pt x="714983" y="136187"/>
                </a:lnTo>
                <a:lnTo>
                  <a:pt x="778213" y="155642"/>
                </a:lnTo>
                <a:lnTo>
                  <a:pt x="812260" y="209144"/>
                </a:lnTo>
                <a:lnTo>
                  <a:pt x="787940" y="257783"/>
                </a:lnTo>
                <a:lnTo>
                  <a:pt x="753894" y="296693"/>
                </a:lnTo>
                <a:lnTo>
                  <a:pt x="671208" y="325876"/>
                </a:lnTo>
                <a:lnTo>
                  <a:pt x="564204" y="325876"/>
                </a:lnTo>
                <a:lnTo>
                  <a:pt x="569068" y="350195"/>
                </a:lnTo>
                <a:lnTo>
                  <a:pt x="559340" y="442608"/>
                </a:lnTo>
                <a:lnTo>
                  <a:pt x="651753" y="496110"/>
                </a:lnTo>
                <a:lnTo>
                  <a:pt x="671208" y="559340"/>
                </a:lnTo>
                <a:lnTo>
                  <a:pt x="680936" y="588523"/>
                </a:lnTo>
                <a:lnTo>
                  <a:pt x="676072" y="666344"/>
                </a:lnTo>
                <a:lnTo>
                  <a:pt x="705255" y="778212"/>
                </a:lnTo>
                <a:lnTo>
                  <a:pt x="350196" y="729574"/>
                </a:lnTo>
                <a:lnTo>
                  <a:pt x="87549" y="656617"/>
                </a:lnTo>
                <a:lnTo>
                  <a:pt x="0" y="398834"/>
                </a:lnTo>
                <a:lnTo>
                  <a:pt x="145915" y="141051"/>
                </a:lnTo>
                <a:lnTo>
                  <a:pt x="418289" y="0"/>
                </a:lnTo>
                <a:lnTo>
                  <a:pt x="651753" y="43774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8" name="任意多边形 29"/>
          <p:cNvSpPr>
            <a:spLocks noChangeArrowheads="1"/>
          </p:cNvSpPr>
          <p:nvPr/>
        </p:nvSpPr>
        <p:spPr bwMode="auto">
          <a:xfrm>
            <a:off x="5905021" y="4597633"/>
            <a:ext cx="815816" cy="557055"/>
          </a:xfrm>
          <a:custGeom>
            <a:avLst/>
            <a:gdLst>
              <a:gd name="T0" fmla="*/ 206478 w 1010265"/>
              <a:gd name="T1" fmla="*/ 796413 h 803787"/>
              <a:gd name="T2" fmla="*/ 294968 w 1010265"/>
              <a:gd name="T3" fmla="*/ 744794 h 803787"/>
              <a:gd name="T4" fmla="*/ 353962 w 1010265"/>
              <a:gd name="T5" fmla="*/ 730046 h 803787"/>
              <a:gd name="T6" fmla="*/ 442452 w 1010265"/>
              <a:gd name="T7" fmla="*/ 803787 h 803787"/>
              <a:gd name="T8" fmla="*/ 508820 w 1010265"/>
              <a:gd name="T9" fmla="*/ 803787 h 803787"/>
              <a:gd name="T10" fmla="*/ 545691 w 1010265"/>
              <a:gd name="T11" fmla="*/ 759542 h 803787"/>
              <a:gd name="T12" fmla="*/ 597310 w 1010265"/>
              <a:gd name="T13" fmla="*/ 707923 h 803787"/>
              <a:gd name="T14" fmla="*/ 597310 w 1010265"/>
              <a:gd name="T15" fmla="*/ 707923 h 803787"/>
              <a:gd name="T16" fmla="*/ 612058 w 1010265"/>
              <a:gd name="T17" fmla="*/ 641555 h 803787"/>
              <a:gd name="T18" fmla="*/ 612058 w 1010265"/>
              <a:gd name="T19" fmla="*/ 641555 h 803787"/>
              <a:gd name="T20" fmla="*/ 671052 w 1010265"/>
              <a:gd name="T21" fmla="*/ 671052 h 803787"/>
              <a:gd name="T22" fmla="*/ 707923 w 1010265"/>
              <a:gd name="T23" fmla="*/ 693175 h 803787"/>
              <a:gd name="T24" fmla="*/ 774291 w 1010265"/>
              <a:gd name="T25" fmla="*/ 715297 h 803787"/>
              <a:gd name="T26" fmla="*/ 811162 w 1010265"/>
              <a:gd name="T27" fmla="*/ 678426 h 803787"/>
              <a:gd name="T28" fmla="*/ 855407 w 1010265"/>
              <a:gd name="T29" fmla="*/ 641555 h 803787"/>
              <a:gd name="T30" fmla="*/ 914400 w 1010265"/>
              <a:gd name="T31" fmla="*/ 619433 h 803787"/>
              <a:gd name="T32" fmla="*/ 921775 w 1010265"/>
              <a:gd name="T33" fmla="*/ 589936 h 803787"/>
              <a:gd name="T34" fmla="*/ 988142 w 1010265"/>
              <a:gd name="T35" fmla="*/ 582562 h 803787"/>
              <a:gd name="T36" fmla="*/ 1010265 w 1010265"/>
              <a:gd name="T37" fmla="*/ 560439 h 803787"/>
              <a:gd name="T38" fmla="*/ 980768 w 1010265"/>
              <a:gd name="T39" fmla="*/ 523568 h 803787"/>
              <a:gd name="T40" fmla="*/ 943897 w 1010265"/>
              <a:gd name="T41" fmla="*/ 486697 h 803787"/>
              <a:gd name="T42" fmla="*/ 943897 w 1010265"/>
              <a:gd name="T43" fmla="*/ 420329 h 803787"/>
              <a:gd name="T44" fmla="*/ 943897 w 1010265"/>
              <a:gd name="T45" fmla="*/ 420329 h 803787"/>
              <a:gd name="T46" fmla="*/ 943897 w 1010265"/>
              <a:gd name="T47" fmla="*/ 420329 h 803787"/>
              <a:gd name="T48" fmla="*/ 862781 w 1010265"/>
              <a:gd name="T49" fmla="*/ 376084 h 803787"/>
              <a:gd name="T50" fmla="*/ 862781 w 1010265"/>
              <a:gd name="T51" fmla="*/ 361336 h 803787"/>
              <a:gd name="T52" fmla="*/ 914400 w 1010265"/>
              <a:gd name="T53" fmla="*/ 324465 h 803787"/>
              <a:gd name="T54" fmla="*/ 958646 w 1010265"/>
              <a:gd name="T55" fmla="*/ 294968 h 803787"/>
              <a:gd name="T56" fmla="*/ 943897 w 1010265"/>
              <a:gd name="T57" fmla="*/ 258097 h 803787"/>
              <a:gd name="T58" fmla="*/ 929149 w 1010265"/>
              <a:gd name="T59" fmla="*/ 199104 h 803787"/>
              <a:gd name="T60" fmla="*/ 884904 w 1010265"/>
              <a:gd name="T61" fmla="*/ 206478 h 803787"/>
              <a:gd name="T62" fmla="*/ 840658 w 1010265"/>
              <a:gd name="T63" fmla="*/ 169607 h 803787"/>
              <a:gd name="T64" fmla="*/ 796413 w 1010265"/>
              <a:gd name="T65" fmla="*/ 110613 h 803787"/>
              <a:gd name="T66" fmla="*/ 796413 w 1010265"/>
              <a:gd name="T67" fmla="*/ 73742 h 803787"/>
              <a:gd name="T68" fmla="*/ 781665 w 1010265"/>
              <a:gd name="T69" fmla="*/ 22123 h 803787"/>
              <a:gd name="T70" fmla="*/ 759542 w 1010265"/>
              <a:gd name="T71" fmla="*/ 7375 h 803787"/>
              <a:gd name="T72" fmla="*/ 759542 w 1010265"/>
              <a:gd name="T73" fmla="*/ 7375 h 803787"/>
              <a:gd name="T74" fmla="*/ 685800 w 1010265"/>
              <a:gd name="T75" fmla="*/ 0 h 803787"/>
              <a:gd name="T76" fmla="*/ 648929 w 1010265"/>
              <a:gd name="T77" fmla="*/ 88491 h 803787"/>
              <a:gd name="T78" fmla="*/ 648929 w 1010265"/>
              <a:gd name="T79" fmla="*/ 88491 h 803787"/>
              <a:gd name="T80" fmla="*/ 560439 w 1010265"/>
              <a:gd name="T81" fmla="*/ 154858 h 803787"/>
              <a:gd name="T82" fmla="*/ 479323 w 1010265"/>
              <a:gd name="T83" fmla="*/ 154858 h 803787"/>
              <a:gd name="T84" fmla="*/ 250723 w 1010265"/>
              <a:gd name="T85" fmla="*/ 51620 h 803787"/>
              <a:gd name="T86" fmla="*/ 14749 w 1010265"/>
              <a:gd name="T87" fmla="*/ 88491 h 803787"/>
              <a:gd name="T88" fmla="*/ 0 w 1010265"/>
              <a:gd name="T89" fmla="*/ 405581 h 803787"/>
              <a:gd name="T90" fmla="*/ 206478 w 1010265"/>
              <a:gd name="T91" fmla="*/ 796413 h 80378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010265"/>
              <a:gd name="T139" fmla="*/ 0 h 803787"/>
              <a:gd name="T140" fmla="*/ 1010265 w 1010265"/>
              <a:gd name="T141" fmla="*/ 803787 h 803787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010265" h="803787">
                <a:moveTo>
                  <a:pt x="206478" y="796413"/>
                </a:moveTo>
                <a:lnTo>
                  <a:pt x="294968" y="744794"/>
                </a:lnTo>
                <a:lnTo>
                  <a:pt x="353962" y="730046"/>
                </a:lnTo>
                <a:lnTo>
                  <a:pt x="442452" y="803787"/>
                </a:lnTo>
                <a:lnTo>
                  <a:pt x="508820" y="803787"/>
                </a:lnTo>
                <a:lnTo>
                  <a:pt x="545691" y="759542"/>
                </a:lnTo>
                <a:lnTo>
                  <a:pt x="597310" y="707923"/>
                </a:lnTo>
                <a:lnTo>
                  <a:pt x="612058" y="641555"/>
                </a:lnTo>
                <a:lnTo>
                  <a:pt x="671052" y="671052"/>
                </a:lnTo>
                <a:lnTo>
                  <a:pt x="707923" y="693175"/>
                </a:lnTo>
                <a:lnTo>
                  <a:pt x="774291" y="715297"/>
                </a:lnTo>
                <a:lnTo>
                  <a:pt x="811162" y="678426"/>
                </a:lnTo>
                <a:lnTo>
                  <a:pt x="855407" y="641555"/>
                </a:lnTo>
                <a:lnTo>
                  <a:pt x="914400" y="619433"/>
                </a:lnTo>
                <a:lnTo>
                  <a:pt x="921775" y="589936"/>
                </a:lnTo>
                <a:lnTo>
                  <a:pt x="988142" y="582562"/>
                </a:lnTo>
                <a:lnTo>
                  <a:pt x="1010265" y="560439"/>
                </a:lnTo>
                <a:lnTo>
                  <a:pt x="980768" y="523568"/>
                </a:lnTo>
                <a:lnTo>
                  <a:pt x="943897" y="486697"/>
                </a:lnTo>
                <a:lnTo>
                  <a:pt x="943897" y="420329"/>
                </a:lnTo>
                <a:lnTo>
                  <a:pt x="862781" y="376084"/>
                </a:lnTo>
                <a:lnTo>
                  <a:pt x="862781" y="361336"/>
                </a:lnTo>
                <a:lnTo>
                  <a:pt x="914400" y="324465"/>
                </a:lnTo>
                <a:lnTo>
                  <a:pt x="958646" y="294968"/>
                </a:lnTo>
                <a:lnTo>
                  <a:pt x="943897" y="258097"/>
                </a:lnTo>
                <a:lnTo>
                  <a:pt x="929149" y="199104"/>
                </a:lnTo>
                <a:lnTo>
                  <a:pt x="884904" y="206478"/>
                </a:lnTo>
                <a:lnTo>
                  <a:pt x="840658" y="169607"/>
                </a:lnTo>
                <a:lnTo>
                  <a:pt x="796413" y="110613"/>
                </a:lnTo>
                <a:lnTo>
                  <a:pt x="796413" y="73742"/>
                </a:lnTo>
                <a:lnTo>
                  <a:pt x="781665" y="22123"/>
                </a:lnTo>
                <a:lnTo>
                  <a:pt x="759542" y="7375"/>
                </a:lnTo>
                <a:lnTo>
                  <a:pt x="685800" y="0"/>
                </a:lnTo>
                <a:lnTo>
                  <a:pt x="648929" y="88491"/>
                </a:lnTo>
                <a:lnTo>
                  <a:pt x="560439" y="154858"/>
                </a:lnTo>
                <a:lnTo>
                  <a:pt x="479323" y="154858"/>
                </a:lnTo>
                <a:lnTo>
                  <a:pt x="250723" y="51620"/>
                </a:lnTo>
                <a:lnTo>
                  <a:pt x="14749" y="88491"/>
                </a:lnTo>
                <a:lnTo>
                  <a:pt x="0" y="405581"/>
                </a:lnTo>
                <a:lnTo>
                  <a:pt x="206478" y="796413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9" name="任意多边形 30"/>
          <p:cNvSpPr>
            <a:spLocks noChangeArrowheads="1"/>
          </p:cNvSpPr>
          <p:nvPr/>
        </p:nvSpPr>
        <p:spPr bwMode="auto">
          <a:xfrm>
            <a:off x="5148754" y="3974140"/>
            <a:ext cx="1304114" cy="1170326"/>
          </a:xfrm>
          <a:custGeom>
            <a:avLst/>
            <a:gdLst>
              <a:gd name="T0" fmla="*/ 0 w 1614948"/>
              <a:gd name="T1" fmla="*/ 7374 h 1688690"/>
              <a:gd name="T2" fmla="*/ 357681 w 1614948"/>
              <a:gd name="T3" fmla="*/ 1029264 h 1688690"/>
              <a:gd name="T4" fmla="*/ 656303 w 1614948"/>
              <a:gd name="T5" fmla="*/ 1688690 h 1688690"/>
              <a:gd name="T6" fmla="*/ 1069258 w 1614948"/>
              <a:gd name="T7" fmla="*/ 1474838 h 1688690"/>
              <a:gd name="T8" fmla="*/ 988142 w 1614948"/>
              <a:gd name="T9" fmla="*/ 1268361 h 1688690"/>
              <a:gd name="T10" fmla="*/ 1098755 w 1614948"/>
              <a:gd name="T11" fmla="*/ 1157748 h 1688690"/>
              <a:gd name="T12" fmla="*/ 1283109 w 1614948"/>
              <a:gd name="T13" fmla="*/ 1179871 h 1688690"/>
              <a:gd name="T14" fmla="*/ 1401097 w 1614948"/>
              <a:gd name="T15" fmla="*/ 1201993 h 1688690"/>
              <a:gd name="T16" fmla="*/ 1437968 w 1614948"/>
              <a:gd name="T17" fmla="*/ 1179871 h 1688690"/>
              <a:gd name="T18" fmla="*/ 1430593 w 1614948"/>
              <a:gd name="T19" fmla="*/ 1135626 h 1688690"/>
              <a:gd name="T20" fmla="*/ 1371600 w 1614948"/>
              <a:gd name="T21" fmla="*/ 1106129 h 1688690"/>
              <a:gd name="T22" fmla="*/ 1327355 w 1614948"/>
              <a:gd name="T23" fmla="*/ 1061884 h 1688690"/>
              <a:gd name="T24" fmla="*/ 1327355 w 1614948"/>
              <a:gd name="T25" fmla="*/ 1039761 h 1688690"/>
              <a:gd name="T26" fmla="*/ 1364226 w 1614948"/>
              <a:gd name="T27" fmla="*/ 1002890 h 1688690"/>
              <a:gd name="T28" fmla="*/ 1378974 w 1614948"/>
              <a:gd name="T29" fmla="*/ 958645 h 1688690"/>
              <a:gd name="T30" fmla="*/ 1356851 w 1614948"/>
              <a:gd name="T31" fmla="*/ 921774 h 1688690"/>
              <a:gd name="T32" fmla="*/ 1327355 w 1614948"/>
              <a:gd name="T33" fmla="*/ 884903 h 1688690"/>
              <a:gd name="T34" fmla="*/ 1305232 w 1614948"/>
              <a:gd name="T35" fmla="*/ 862780 h 1688690"/>
              <a:gd name="T36" fmla="*/ 1290484 w 1614948"/>
              <a:gd name="T37" fmla="*/ 848032 h 1688690"/>
              <a:gd name="T38" fmla="*/ 1319980 w 1614948"/>
              <a:gd name="T39" fmla="*/ 759542 h 1688690"/>
              <a:gd name="T40" fmla="*/ 1319980 w 1614948"/>
              <a:gd name="T41" fmla="*/ 759542 h 1688690"/>
              <a:gd name="T42" fmla="*/ 1297858 w 1614948"/>
              <a:gd name="T43" fmla="*/ 693174 h 1688690"/>
              <a:gd name="T44" fmla="*/ 1319980 w 1614948"/>
              <a:gd name="T45" fmla="*/ 626806 h 1688690"/>
              <a:gd name="T46" fmla="*/ 1423219 w 1614948"/>
              <a:gd name="T47" fmla="*/ 722671 h 1688690"/>
              <a:gd name="T48" fmla="*/ 1452716 w 1614948"/>
              <a:gd name="T49" fmla="*/ 715297 h 1688690"/>
              <a:gd name="T50" fmla="*/ 1533832 w 1614948"/>
              <a:gd name="T51" fmla="*/ 641555 h 1688690"/>
              <a:gd name="T52" fmla="*/ 1548580 w 1614948"/>
              <a:gd name="T53" fmla="*/ 560438 h 1688690"/>
              <a:gd name="T54" fmla="*/ 1592826 w 1614948"/>
              <a:gd name="T55" fmla="*/ 516193 h 1688690"/>
              <a:gd name="T56" fmla="*/ 1607574 w 1614948"/>
              <a:gd name="T57" fmla="*/ 457200 h 1688690"/>
              <a:gd name="T58" fmla="*/ 1614948 w 1614948"/>
              <a:gd name="T59" fmla="*/ 405580 h 1688690"/>
              <a:gd name="T60" fmla="*/ 1570703 w 1614948"/>
              <a:gd name="T61" fmla="*/ 368709 h 1688690"/>
              <a:gd name="T62" fmla="*/ 1460090 w 1614948"/>
              <a:gd name="T63" fmla="*/ 346587 h 1688690"/>
              <a:gd name="T64" fmla="*/ 1401097 w 1614948"/>
              <a:gd name="T65" fmla="*/ 339213 h 1688690"/>
              <a:gd name="T66" fmla="*/ 1371600 w 1614948"/>
              <a:gd name="T67" fmla="*/ 309716 h 1688690"/>
              <a:gd name="T68" fmla="*/ 1371600 w 1614948"/>
              <a:gd name="T69" fmla="*/ 309716 h 1688690"/>
              <a:gd name="T70" fmla="*/ 1253613 w 1614948"/>
              <a:gd name="T71" fmla="*/ 346587 h 1688690"/>
              <a:gd name="T72" fmla="*/ 1194619 w 1614948"/>
              <a:gd name="T73" fmla="*/ 346587 h 1688690"/>
              <a:gd name="T74" fmla="*/ 1165122 w 1614948"/>
              <a:gd name="T75" fmla="*/ 324464 h 1688690"/>
              <a:gd name="T76" fmla="*/ 1135626 w 1614948"/>
              <a:gd name="T77" fmla="*/ 294967 h 1688690"/>
              <a:gd name="T78" fmla="*/ 1113503 w 1614948"/>
              <a:gd name="T79" fmla="*/ 235974 h 1688690"/>
              <a:gd name="T80" fmla="*/ 1106129 w 1614948"/>
              <a:gd name="T81" fmla="*/ 206477 h 1688690"/>
              <a:gd name="T82" fmla="*/ 1069258 w 1614948"/>
              <a:gd name="T83" fmla="*/ 169606 h 1688690"/>
              <a:gd name="T84" fmla="*/ 1032387 w 1614948"/>
              <a:gd name="T85" fmla="*/ 154858 h 1688690"/>
              <a:gd name="T86" fmla="*/ 988142 w 1614948"/>
              <a:gd name="T87" fmla="*/ 147484 h 1688690"/>
              <a:gd name="T88" fmla="*/ 958645 w 1614948"/>
              <a:gd name="T89" fmla="*/ 103238 h 1688690"/>
              <a:gd name="T90" fmla="*/ 943897 w 1614948"/>
              <a:gd name="T91" fmla="*/ 66367 h 1688690"/>
              <a:gd name="T92" fmla="*/ 892277 w 1614948"/>
              <a:gd name="T93" fmla="*/ 103238 h 1688690"/>
              <a:gd name="T94" fmla="*/ 892277 w 1614948"/>
              <a:gd name="T95" fmla="*/ 103238 h 1688690"/>
              <a:gd name="T96" fmla="*/ 892277 w 1614948"/>
              <a:gd name="T97" fmla="*/ 191729 h 1688690"/>
              <a:gd name="T98" fmla="*/ 855406 w 1614948"/>
              <a:gd name="T99" fmla="*/ 228600 h 1688690"/>
              <a:gd name="T100" fmla="*/ 855406 w 1614948"/>
              <a:gd name="T101" fmla="*/ 228600 h 1688690"/>
              <a:gd name="T102" fmla="*/ 744793 w 1614948"/>
              <a:gd name="T103" fmla="*/ 199103 h 1688690"/>
              <a:gd name="T104" fmla="*/ 530942 w 1614948"/>
              <a:gd name="T105" fmla="*/ 95864 h 1688690"/>
              <a:gd name="T106" fmla="*/ 265471 w 1614948"/>
              <a:gd name="T107" fmla="*/ 0 h 1688690"/>
              <a:gd name="T108" fmla="*/ 0 w 1614948"/>
              <a:gd name="T109" fmla="*/ 7374 h 168869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614948"/>
              <a:gd name="T166" fmla="*/ 0 h 1688690"/>
              <a:gd name="T167" fmla="*/ 1614948 w 1614948"/>
              <a:gd name="T168" fmla="*/ 1688690 h 1688690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614948" h="1688690">
                <a:moveTo>
                  <a:pt x="0" y="7374"/>
                </a:moveTo>
                <a:cubicBezTo>
                  <a:pt x="128838" y="335647"/>
                  <a:pt x="228843" y="700991"/>
                  <a:pt x="357681" y="1029264"/>
                </a:cubicBezTo>
                <a:lnTo>
                  <a:pt x="656303" y="1688690"/>
                </a:lnTo>
                <a:lnTo>
                  <a:pt x="1069258" y="1474838"/>
                </a:lnTo>
                <a:lnTo>
                  <a:pt x="988142" y="1268361"/>
                </a:lnTo>
                <a:lnTo>
                  <a:pt x="1098755" y="1157748"/>
                </a:lnTo>
                <a:lnTo>
                  <a:pt x="1283109" y="1179871"/>
                </a:lnTo>
                <a:lnTo>
                  <a:pt x="1401097" y="1201993"/>
                </a:lnTo>
                <a:lnTo>
                  <a:pt x="1437968" y="1179871"/>
                </a:lnTo>
                <a:lnTo>
                  <a:pt x="1430593" y="1135626"/>
                </a:lnTo>
                <a:lnTo>
                  <a:pt x="1371600" y="1106129"/>
                </a:lnTo>
                <a:lnTo>
                  <a:pt x="1327355" y="1061884"/>
                </a:lnTo>
                <a:lnTo>
                  <a:pt x="1327355" y="1039761"/>
                </a:lnTo>
                <a:lnTo>
                  <a:pt x="1364226" y="1002890"/>
                </a:lnTo>
                <a:lnTo>
                  <a:pt x="1378974" y="958645"/>
                </a:lnTo>
                <a:lnTo>
                  <a:pt x="1356851" y="921774"/>
                </a:lnTo>
                <a:lnTo>
                  <a:pt x="1327355" y="884903"/>
                </a:lnTo>
                <a:lnTo>
                  <a:pt x="1305232" y="862780"/>
                </a:lnTo>
                <a:lnTo>
                  <a:pt x="1290484" y="848032"/>
                </a:lnTo>
                <a:lnTo>
                  <a:pt x="1319980" y="759542"/>
                </a:lnTo>
                <a:lnTo>
                  <a:pt x="1297858" y="693174"/>
                </a:lnTo>
                <a:lnTo>
                  <a:pt x="1319980" y="626806"/>
                </a:lnTo>
                <a:lnTo>
                  <a:pt x="1423219" y="722671"/>
                </a:lnTo>
                <a:lnTo>
                  <a:pt x="1452716" y="715297"/>
                </a:lnTo>
                <a:lnTo>
                  <a:pt x="1533832" y="641555"/>
                </a:lnTo>
                <a:lnTo>
                  <a:pt x="1548580" y="560438"/>
                </a:lnTo>
                <a:lnTo>
                  <a:pt x="1592826" y="516193"/>
                </a:lnTo>
                <a:lnTo>
                  <a:pt x="1607574" y="457200"/>
                </a:lnTo>
                <a:lnTo>
                  <a:pt x="1614948" y="405580"/>
                </a:lnTo>
                <a:lnTo>
                  <a:pt x="1570703" y="368709"/>
                </a:lnTo>
                <a:lnTo>
                  <a:pt x="1460090" y="346587"/>
                </a:lnTo>
                <a:lnTo>
                  <a:pt x="1401097" y="339213"/>
                </a:lnTo>
                <a:lnTo>
                  <a:pt x="1371600" y="309716"/>
                </a:lnTo>
                <a:lnTo>
                  <a:pt x="1253613" y="346587"/>
                </a:lnTo>
                <a:lnTo>
                  <a:pt x="1194619" y="346587"/>
                </a:lnTo>
                <a:lnTo>
                  <a:pt x="1165122" y="324464"/>
                </a:lnTo>
                <a:lnTo>
                  <a:pt x="1135626" y="294967"/>
                </a:lnTo>
                <a:lnTo>
                  <a:pt x="1113503" y="235974"/>
                </a:lnTo>
                <a:lnTo>
                  <a:pt x="1106129" y="206477"/>
                </a:lnTo>
                <a:lnTo>
                  <a:pt x="1069258" y="169606"/>
                </a:lnTo>
                <a:lnTo>
                  <a:pt x="1032387" y="154858"/>
                </a:lnTo>
                <a:lnTo>
                  <a:pt x="988142" y="147484"/>
                </a:lnTo>
                <a:lnTo>
                  <a:pt x="958645" y="103238"/>
                </a:lnTo>
                <a:lnTo>
                  <a:pt x="943897" y="66367"/>
                </a:lnTo>
                <a:lnTo>
                  <a:pt x="892277" y="103238"/>
                </a:lnTo>
                <a:lnTo>
                  <a:pt x="892277" y="191729"/>
                </a:lnTo>
                <a:lnTo>
                  <a:pt x="855406" y="228600"/>
                </a:lnTo>
                <a:lnTo>
                  <a:pt x="744793" y="199103"/>
                </a:lnTo>
                <a:lnTo>
                  <a:pt x="530942" y="95864"/>
                </a:lnTo>
                <a:lnTo>
                  <a:pt x="265471" y="0"/>
                </a:lnTo>
                <a:lnTo>
                  <a:pt x="0" y="7374"/>
                </a:lnTo>
                <a:close/>
              </a:path>
            </a:pathLst>
          </a:custGeom>
          <a:solidFill>
            <a:srgbClr val="453799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0" name="任意多边形 31"/>
          <p:cNvSpPr>
            <a:spLocks noChangeArrowheads="1"/>
          </p:cNvSpPr>
          <p:nvPr/>
        </p:nvSpPr>
        <p:spPr bwMode="auto">
          <a:xfrm>
            <a:off x="4321028" y="3340426"/>
            <a:ext cx="1601858" cy="986345"/>
          </a:xfrm>
          <a:custGeom>
            <a:avLst/>
            <a:gdLst>
              <a:gd name="T0" fmla="*/ 781664 w 1983658"/>
              <a:gd name="T1" fmla="*/ 73742 h 1423219"/>
              <a:gd name="T2" fmla="*/ 995516 w 1983658"/>
              <a:gd name="T3" fmla="*/ 125361 h 1423219"/>
              <a:gd name="T4" fmla="*/ 1172497 w 1983658"/>
              <a:gd name="T5" fmla="*/ 258097 h 1423219"/>
              <a:gd name="T6" fmla="*/ 1224116 w 1983658"/>
              <a:gd name="T7" fmla="*/ 213851 h 1423219"/>
              <a:gd name="T8" fmla="*/ 1224116 w 1983658"/>
              <a:gd name="T9" fmla="*/ 154858 h 1423219"/>
              <a:gd name="T10" fmla="*/ 1297858 w 1983658"/>
              <a:gd name="T11" fmla="*/ 125361 h 1423219"/>
              <a:gd name="T12" fmla="*/ 1401097 w 1983658"/>
              <a:gd name="T13" fmla="*/ 169606 h 1423219"/>
              <a:gd name="T14" fmla="*/ 1467464 w 1983658"/>
              <a:gd name="T15" fmla="*/ 221226 h 1423219"/>
              <a:gd name="T16" fmla="*/ 1622322 w 1983658"/>
              <a:gd name="T17" fmla="*/ 250722 h 1423219"/>
              <a:gd name="T18" fmla="*/ 1718187 w 1983658"/>
              <a:gd name="T19" fmla="*/ 353961 h 1423219"/>
              <a:gd name="T20" fmla="*/ 1821426 w 1983658"/>
              <a:gd name="T21" fmla="*/ 412955 h 1423219"/>
              <a:gd name="T22" fmla="*/ 1946787 w 1983658"/>
              <a:gd name="T23" fmla="*/ 560438 h 1423219"/>
              <a:gd name="T24" fmla="*/ 1946787 w 1983658"/>
              <a:gd name="T25" fmla="*/ 796413 h 1423219"/>
              <a:gd name="T26" fmla="*/ 1843548 w 1983658"/>
              <a:gd name="T27" fmla="*/ 907026 h 1423219"/>
              <a:gd name="T28" fmla="*/ 1865671 w 1983658"/>
              <a:gd name="T29" fmla="*/ 995516 h 1423219"/>
              <a:gd name="T30" fmla="*/ 1821426 w 1983658"/>
              <a:gd name="T31" fmla="*/ 1002890 h 1423219"/>
              <a:gd name="T32" fmla="*/ 1710813 w 1983658"/>
              <a:gd name="T33" fmla="*/ 951271 h 1423219"/>
              <a:gd name="T34" fmla="*/ 1703439 w 1983658"/>
              <a:gd name="T35" fmla="*/ 1025013 h 1423219"/>
              <a:gd name="T36" fmla="*/ 1740310 w 1983658"/>
              <a:gd name="T37" fmla="*/ 1084006 h 1423219"/>
              <a:gd name="T38" fmla="*/ 1762432 w 1983658"/>
              <a:gd name="T39" fmla="*/ 1209367 h 1423219"/>
              <a:gd name="T40" fmla="*/ 1651819 w 1983658"/>
              <a:gd name="T41" fmla="*/ 1268361 h 1423219"/>
              <a:gd name="T42" fmla="*/ 1541206 w 1983658"/>
              <a:gd name="T43" fmla="*/ 1209367 h 1423219"/>
              <a:gd name="T44" fmla="*/ 1504335 w 1983658"/>
              <a:gd name="T45" fmla="*/ 1253613 h 1423219"/>
              <a:gd name="T46" fmla="*/ 1415845 w 1983658"/>
              <a:gd name="T47" fmla="*/ 1187245 h 1423219"/>
              <a:gd name="T48" fmla="*/ 1378974 w 1983658"/>
              <a:gd name="T49" fmla="*/ 1120877 h 1423219"/>
              <a:gd name="T50" fmla="*/ 1378974 w 1983658"/>
              <a:gd name="T51" fmla="*/ 1084006 h 1423219"/>
              <a:gd name="T52" fmla="*/ 1238864 w 1983658"/>
              <a:gd name="T53" fmla="*/ 1025013 h 1423219"/>
              <a:gd name="T54" fmla="*/ 1231490 w 1983658"/>
              <a:gd name="T55" fmla="*/ 1113503 h 1423219"/>
              <a:gd name="T56" fmla="*/ 1216742 w 1983658"/>
              <a:gd name="T57" fmla="*/ 1172497 h 1423219"/>
              <a:gd name="T58" fmla="*/ 1201993 w 1983658"/>
              <a:gd name="T59" fmla="*/ 1201993 h 1423219"/>
              <a:gd name="T60" fmla="*/ 707922 w 1983658"/>
              <a:gd name="T61" fmla="*/ 1386348 h 1423219"/>
              <a:gd name="T62" fmla="*/ 132735 w 1983658"/>
              <a:gd name="T63" fmla="*/ 302342 h 1423219"/>
              <a:gd name="T64" fmla="*/ 626806 w 1983658"/>
              <a:gd name="T65" fmla="*/ 22122 h 1423219"/>
              <a:gd name="T66" fmla="*/ 0 w 1983658"/>
              <a:gd name="T67" fmla="*/ 0 h 1423219"/>
              <a:gd name="T68" fmla="*/ 1983658 w 1983658"/>
              <a:gd name="T69" fmla="*/ 1423219 h 1423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T66" t="T67" r="T68" b="T69"/>
            <a:pathLst>
              <a:path w="1983658" h="1423219">
                <a:moveTo>
                  <a:pt x="626806" y="22122"/>
                </a:moveTo>
                <a:lnTo>
                  <a:pt x="781664" y="73742"/>
                </a:lnTo>
                <a:lnTo>
                  <a:pt x="899651" y="66367"/>
                </a:lnTo>
                <a:lnTo>
                  <a:pt x="995516" y="125361"/>
                </a:lnTo>
                <a:lnTo>
                  <a:pt x="1084006" y="191729"/>
                </a:lnTo>
                <a:lnTo>
                  <a:pt x="1172497" y="258097"/>
                </a:lnTo>
                <a:lnTo>
                  <a:pt x="1224116" y="213851"/>
                </a:lnTo>
                <a:lnTo>
                  <a:pt x="1224116" y="154858"/>
                </a:lnTo>
                <a:lnTo>
                  <a:pt x="1253613" y="125361"/>
                </a:lnTo>
                <a:lnTo>
                  <a:pt x="1297858" y="125361"/>
                </a:lnTo>
                <a:lnTo>
                  <a:pt x="1349477" y="184355"/>
                </a:lnTo>
                <a:lnTo>
                  <a:pt x="1401097" y="169606"/>
                </a:lnTo>
                <a:lnTo>
                  <a:pt x="1467464" y="221226"/>
                </a:lnTo>
                <a:lnTo>
                  <a:pt x="1563329" y="280219"/>
                </a:lnTo>
                <a:lnTo>
                  <a:pt x="1622322" y="250722"/>
                </a:lnTo>
                <a:lnTo>
                  <a:pt x="1681316" y="309716"/>
                </a:lnTo>
                <a:lnTo>
                  <a:pt x="1718187" y="353961"/>
                </a:lnTo>
                <a:lnTo>
                  <a:pt x="1769806" y="390832"/>
                </a:lnTo>
                <a:lnTo>
                  <a:pt x="1821426" y="412955"/>
                </a:lnTo>
                <a:lnTo>
                  <a:pt x="1895168" y="412955"/>
                </a:lnTo>
                <a:lnTo>
                  <a:pt x="1946787" y="560438"/>
                </a:lnTo>
                <a:lnTo>
                  <a:pt x="1983658" y="707922"/>
                </a:lnTo>
                <a:lnTo>
                  <a:pt x="1946787" y="796413"/>
                </a:lnTo>
                <a:lnTo>
                  <a:pt x="1895168" y="811161"/>
                </a:lnTo>
                <a:lnTo>
                  <a:pt x="1843548" y="907026"/>
                </a:lnTo>
                <a:lnTo>
                  <a:pt x="1828800" y="914400"/>
                </a:lnTo>
                <a:lnTo>
                  <a:pt x="1865671" y="995516"/>
                </a:lnTo>
                <a:lnTo>
                  <a:pt x="1821426" y="1002890"/>
                </a:lnTo>
                <a:lnTo>
                  <a:pt x="1755058" y="951271"/>
                </a:lnTo>
                <a:lnTo>
                  <a:pt x="1710813" y="951271"/>
                </a:lnTo>
                <a:lnTo>
                  <a:pt x="1681316" y="980767"/>
                </a:lnTo>
                <a:lnTo>
                  <a:pt x="1703439" y="1025013"/>
                </a:lnTo>
                <a:lnTo>
                  <a:pt x="1740310" y="1084006"/>
                </a:lnTo>
                <a:lnTo>
                  <a:pt x="1747684" y="1150374"/>
                </a:lnTo>
                <a:lnTo>
                  <a:pt x="1762432" y="1209367"/>
                </a:lnTo>
                <a:lnTo>
                  <a:pt x="1681316" y="1283109"/>
                </a:lnTo>
                <a:lnTo>
                  <a:pt x="1651819" y="1268361"/>
                </a:lnTo>
                <a:lnTo>
                  <a:pt x="1555955" y="1231490"/>
                </a:lnTo>
                <a:lnTo>
                  <a:pt x="1541206" y="1209367"/>
                </a:lnTo>
                <a:lnTo>
                  <a:pt x="1504335" y="1231490"/>
                </a:lnTo>
                <a:lnTo>
                  <a:pt x="1504335" y="1253613"/>
                </a:lnTo>
                <a:lnTo>
                  <a:pt x="1467464" y="1216742"/>
                </a:lnTo>
                <a:lnTo>
                  <a:pt x="1415845" y="1187245"/>
                </a:lnTo>
                <a:lnTo>
                  <a:pt x="1386348" y="1150374"/>
                </a:lnTo>
                <a:lnTo>
                  <a:pt x="1378974" y="1120877"/>
                </a:lnTo>
                <a:lnTo>
                  <a:pt x="1378974" y="1084006"/>
                </a:lnTo>
                <a:lnTo>
                  <a:pt x="1297858" y="1025013"/>
                </a:lnTo>
                <a:lnTo>
                  <a:pt x="1238864" y="1025013"/>
                </a:lnTo>
                <a:lnTo>
                  <a:pt x="1201993" y="1069258"/>
                </a:lnTo>
                <a:lnTo>
                  <a:pt x="1231490" y="1113503"/>
                </a:lnTo>
                <a:lnTo>
                  <a:pt x="1238864" y="1150374"/>
                </a:lnTo>
                <a:lnTo>
                  <a:pt x="1216742" y="1172497"/>
                </a:lnTo>
                <a:lnTo>
                  <a:pt x="1201993" y="1201993"/>
                </a:lnTo>
                <a:lnTo>
                  <a:pt x="1216742" y="1423219"/>
                </a:lnTo>
                <a:lnTo>
                  <a:pt x="707922" y="1386348"/>
                </a:lnTo>
                <a:lnTo>
                  <a:pt x="0" y="870155"/>
                </a:lnTo>
                <a:lnTo>
                  <a:pt x="132735" y="302342"/>
                </a:lnTo>
                <a:lnTo>
                  <a:pt x="390832" y="0"/>
                </a:lnTo>
                <a:lnTo>
                  <a:pt x="626806" y="22122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1" name="任意多边形 32"/>
          <p:cNvSpPr>
            <a:spLocks noChangeArrowheads="1"/>
          </p:cNvSpPr>
          <p:nvPr/>
        </p:nvSpPr>
        <p:spPr bwMode="auto">
          <a:xfrm>
            <a:off x="5244032" y="4572080"/>
            <a:ext cx="1042101" cy="996566"/>
          </a:xfrm>
          <a:custGeom>
            <a:avLst/>
            <a:gdLst>
              <a:gd name="T0" fmla="*/ 110613 w 1290484"/>
              <a:gd name="T1" fmla="*/ 272846 h 1437968"/>
              <a:gd name="T2" fmla="*/ 199103 w 1290484"/>
              <a:gd name="T3" fmla="*/ 353962 h 1437968"/>
              <a:gd name="T4" fmla="*/ 154858 w 1290484"/>
              <a:gd name="T5" fmla="*/ 457200 h 1437968"/>
              <a:gd name="T6" fmla="*/ 154858 w 1290484"/>
              <a:gd name="T7" fmla="*/ 538317 h 1437968"/>
              <a:gd name="T8" fmla="*/ 147484 w 1290484"/>
              <a:gd name="T9" fmla="*/ 604684 h 1437968"/>
              <a:gd name="T10" fmla="*/ 81116 w 1290484"/>
              <a:gd name="T11" fmla="*/ 656304 h 1437968"/>
              <a:gd name="T12" fmla="*/ 0 w 1290484"/>
              <a:gd name="T13" fmla="*/ 818536 h 1437968"/>
              <a:gd name="T14" fmla="*/ 110613 w 1290484"/>
              <a:gd name="T15" fmla="*/ 877529 h 1437968"/>
              <a:gd name="T16" fmla="*/ 169606 w 1290484"/>
              <a:gd name="T17" fmla="*/ 1032387 h 1437968"/>
              <a:gd name="T18" fmla="*/ 243348 w 1290484"/>
              <a:gd name="T19" fmla="*/ 1128252 h 1437968"/>
              <a:gd name="T20" fmla="*/ 221226 w 1290484"/>
              <a:gd name="T21" fmla="*/ 1209368 h 1437968"/>
              <a:gd name="T22" fmla="*/ 376084 w 1290484"/>
              <a:gd name="T23" fmla="*/ 1319981 h 1437968"/>
              <a:gd name="T24" fmla="*/ 494071 w 1290484"/>
              <a:gd name="T25" fmla="*/ 1275736 h 1437968"/>
              <a:gd name="T26" fmla="*/ 516193 w 1290484"/>
              <a:gd name="T27" fmla="*/ 1378975 h 1437968"/>
              <a:gd name="T28" fmla="*/ 612058 w 1290484"/>
              <a:gd name="T29" fmla="*/ 1401097 h 1437968"/>
              <a:gd name="T30" fmla="*/ 612058 w 1290484"/>
              <a:gd name="T31" fmla="*/ 1305233 h 1437968"/>
              <a:gd name="T32" fmla="*/ 582561 w 1290484"/>
              <a:gd name="T33" fmla="*/ 1253613 h 1437968"/>
              <a:gd name="T34" fmla="*/ 626806 w 1290484"/>
              <a:gd name="T35" fmla="*/ 1165123 h 1437968"/>
              <a:gd name="T36" fmla="*/ 730045 w 1290484"/>
              <a:gd name="T37" fmla="*/ 1157749 h 1437968"/>
              <a:gd name="T38" fmla="*/ 862781 w 1290484"/>
              <a:gd name="T39" fmla="*/ 1179871 h 1437968"/>
              <a:gd name="T40" fmla="*/ 943897 w 1290484"/>
              <a:gd name="T41" fmla="*/ 1194620 h 1437968"/>
              <a:gd name="T42" fmla="*/ 1091381 w 1290484"/>
              <a:gd name="T43" fmla="*/ 1150375 h 1437968"/>
              <a:gd name="T44" fmla="*/ 1143000 w 1290484"/>
              <a:gd name="T45" fmla="*/ 1054510 h 1437968"/>
              <a:gd name="T46" fmla="*/ 1283110 w 1290484"/>
              <a:gd name="T47" fmla="*/ 1025013 h 1437968"/>
              <a:gd name="T48" fmla="*/ 1275735 w 1290484"/>
              <a:gd name="T49" fmla="*/ 936523 h 1437968"/>
              <a:gd name="T50" fmla="*/ 1084006 w 1290484"/>
              <a:gd name="T51" fmla="*/ 884904 h 1437968"/>
              <a:gd name="T52" fmla="*/ 1054510 w 1290484"/>
              <a:gd name="T53" fmla="*/ 811162 h 1437968"/>
              <a:gd name="T54" fmla="*/ 1025013 w 1290484"/>
              <a:gd name="T55" fmla="*/ 678426 h 1437968"/>
              <a:gd name="T56" fmla="*/ 1047135 w 1290484"/>
              <a:gd name="T57" fmla="*/ 553065 h 1437968"/>
              <a:gd name="T58" fmla="*/ 1025013 w 1290484"/>
              <a:gd name="T59" fmla="*/ 494071 h 1437968"/>
              <a:gd name="T60" fmla="*/ 936522 w 1290484"/>
              <a:gd name="T61" fmla="*/ 494071 h 1437968"/>
              <a:gd name="T62" fmla="*/ 973393 w 1290484"/>
              <a:gd name="T63" fmla="*/ 361336 h 1437968"/>
              <a:gd name="T64" fmla="*/ 1120877 w 1290484"/>
              <a:gd name="T65" fmla="*/ 376084 h 1437968"/>
              <a:gd name="T66" fmla="*/ 1179871 w 1290484"/>
              <a:gd name="T67" fmla="*/ 309717 h 1437968"/>
              <a:gd name="T68" fmla="*/ 1150374 w 1290484"/>
              <a:gd name="T69" fmla="*/ 243349 h 1437968"/>
              <a:gd name="T70" fmla="*/ 1084006 w 1290484"/>
              <a:gd name="T71" fmla="*/ 280220 h 1437968"/>
              <a:gd name="T72" fmla="*/ 1025013 w 1290484"/>
              <a:gd name="T73" fmla="*/ 250723 h 1437968"/>
              <a:gd name="T74" fmla="*/ 988142 w 1290484"/>
              <a:gd name="T75" fmla="*/ 169607 h 1437968"/>
              <a:gd name="T76" fmla="*/ 929148 w 1290484"/>
              <a:gd name="T77" fmla="*/ 147484 h 1437968"/>
              <a:gd name="T78" fmla="*/ 914400 w 1290484"/>
              <a:gd name="T79" fmla="*/ 206478 h 1437968"/>
              <a:gd name="T80" fmla="*/ 862781 w 1290484"/>
              <a:gd name="T81" fmla="*/ 221226 h 1437968"/>
              <a:gd name="T82" fmla="*/ 877529 w 1290484"/>
              <a:gd name="T83" fmla="*/ 346587 h 1437968"/>
              <a:gd name="T84" fmla="*/ 818535 w 1290484"/>
              <a:gd name="T85" fmla="*/ 398207 h 1437968"/>
              <a:gd name="T86" fmla="*/ 796413 w 1290484"/>
              <a:gd name="T87" fmla="*/ 464575 h 1437968"/>
              <a:gd name="T88" fmla="*/ 848032 w 1290484"/>
              <a:gd name="T89" fmla="*/ 486697 h 1437968"/>
              <a:gd name="T90" fmla="*/ 848032 w 1290484"/>
              <a:gd name="T91" fmla="*/ 553065 h 1437968"/>
              <a:gd name="T92" fmla="*/ 663677 w 1290484"/>
              <a:gd name="T93" fmla="*/ 604684 h 1437968"/>
              <a:gd name="T94" fmla="*/ 575187 w 1290484"/>
              <a:gd name="T95" fmla="*/ 523568 h 1437968"/>
              <a:gd name="T96" fmla="*/ 604684 w 1290484"/>
              <a:gd name="T97" fmla="*/ 442452 h 1437968"/>
              <a:gd name="T98" fmla="*/ 538316 w 1290484"/>
              <a:gd name="T99" fmla="*/ 353962 h 1437968"/>
              <a:gd name="T100" fmla="*/ 442451 w 1290484"/>
              <a:gd name="T101" fmla="*/ 280220 h 1437968"/>
              <a:gd name="T102" fmla="*/ 361335 w 1290484"/>
              <a:gd name="T103" fmla="*/ 132736 h 1437968"/>
              <a:gd name="T104" fmla="*/ 309716 w 1290484"/>
              <a:gd name="T105" fmla="*/ 125362 h 1437968"/>
              <a:gd name="T106" fmla="*/ 294968 w 1290484"/>
              <a:gd name="T107" fmla="*/ 199104 h 1437968"/>
              <a:gd name="T108" fmla="*/ 258097 w 1290484"/>
              <a:gd name="T109" fmla="*/ 191729 h 1437968"/>
              <a:gd name="T110" fmla="*/ 206477 w 1290484"/>
              <a:gd name="T111" fmla="*/ 0 h 1437968"/>
              <a:gd name="T112" fmla="*/ 110613 w 1290484"/>
              <a:gd name="T113" fmla="*/ 199104 h 1437968"/>
              <a:gd name="T114" fmla="*/ 0 w 1290484"/>
              <a:gd name="T115" fmla="*/ 0 h 1437968"/>
              <a:gd name="T116" fmla="*/ 1290484 w 1290484"/>
              <a:gd name="T117" fmla="*/ 1437968 h 1437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T114" t="T115" r="T116" b="T117"/>
            <a:pathLst>
              <a:path w="1290484" h="1437968">
                <a:moveTo>
                  <a:pt x="110613" y="199104"/>
                </a:moveTo>
                <a:lnTo>
                  <a:pt x="110613" y="272846"/>
                </a:lnTo>
                <a:lnTo>
                  <a:pt x="176981" y="331839"/>
                </a:lnTo>
                <a:lnTo>
                  <a:pt x="199103" y="353962"/>
                </a:lnTo>
                <a:lnTo>
                  <a:pt x="184355" y="420329"/>
                </a:lnTo>
                <a:lnTo>
                  <a:pt x="154858" y="457200"/>
                </a:lnTo>
                <a:lnTo>
                  <a:pt x="176981" y="508820"/>
                </a:lnTo>
                <a:lnTo>
                  <a:pt x="154858" y="538317"/>
                </a:lnTo>
                <a:lnTo>
                  <a:pt x="140110" y="567813"/>
                </a:lnTo>
                <a:lnTo>
                  <a:pt x="147484" y="604684"/>
                </a:lnTo>
                <a:lnTo>
                  <a:pt x="125361" y="663678"/>
                </a:lnTo>
                <a:lnTo>
                  <a:pt x="81116" y="656304"/>
                </a:lnTo>
                <a:lnTo>
                  <a:pt x="14748" y="766917"/>
                </a:lnTo>
                <a:lnTo>
                  <a:pt x="0" y="818536"/>
                </a:lnTo>
                <a:lnTo>
                  <a:pt x="0" y="914400"/>
                </a:lnTo>
                <a:lnTo>
                  <a:pt x="110613" y="877529"/>
                </a:lnTo>
                <a:lnTo>
                  <a:pt x="147484" y="936523"/>
                </a:lnTo>
                <a:lnTo>
                  <a:pt x="169606" y="1032387"/>
                </a:lnTo>
                <a:lnTo>
                  <a:pt x="228600" y="1061884"/>
                </a:lnTo>
                <a:lnTo>
                  <a:pt x="243348" y="1128252"/>
                </a:lnTo>
                <a:lnTo>
                  <a:pt x="221226" y="1209368"/>
                </a:lnTo>
                <a:lnTo>
                  <a:pt x="309716" y="1231491"/>
                </a:lnTo>
                <a:lnTo>
                  <a:pt x="376084" y="1319981"/>
                </a:lnTo>
                <a:lnTo>
                  <a:pt x="412955" y="1334729"/>
                </a:lnTo>
                <a:lnTo>
                  <a:pt x="494071" y="1275736"/>
                </a:lnTo>
                <a:lnTo>
                  <a:pt x="523568" y="1312607"/>
                </a:lnTo>
                <a:lnTo>
                  <a:pt x="516193" y="1378975"/>
                </a:lnTo>
                <a:lnTo>
                  <a:pt x="597310" y="1437968"/>
                </a:lnTo>
                <a:lnTo>
                  <a:pt x="612058" y="1401097"/>
                </a:lnTo>
                <a:lnTo>
                  <a:pt x="589935" y="1319981"/>
                </a:lnTo>
                <a:lnTo>
                  <a:pt x="612058" y="1305233"/>
                </a:lnTo>
                <a:lnTo>
                  <a:pt x="612058" y="1268362"/>
                </a:lnTo>
                <a:lnTo>
                  <a:pt x="582561" y="1253613"/>
                </a:lnTo>
                <a:lnTo>
                  <a:pt x="575187" y="1216742"/>
                </a:lnTo>
                <a:lnTo>
                  <a:pt x="626806" y="1165123"/>
                </a:lnTo>
                <a:lnTo>
                  <a:pt x="730045" y="1157749"/>
                </a:lnTo>
                <a:lnTo>
                  <a:pt x="759542" y="1150375"/>
                </a:lnTo>
                <a:lnTo>
                  <a:pt x="862781" y="1179871"/>
                </a:lnTo>
                <a:lnTo>
                  <a:pt x="884903" y="1150375"/>
                </a:lnTo>
                <a:lnTo>
                  <a:pt x="943897" y="1194620"/>
                </a:lnTo>
                <a:lnTo>
                  <a:pt x="1017639" y="1143000"/>
                </a:lnTo>
                <a:lnTo>
                  <a:pt x="1091381" y="1150375"/>
                </a:lnTo>
                <a:lnTo>
                  <a:pt x="1098755" y="1098755"/>
                </a:lnTo>
                <a:lnTo>
                  <a:pt x="1143000" y="1054510"/>
                </a:lnTo>
                <a:lnTo>
                  <a:pt x="1238864" y="1047136"/>
                </a:lnTo>
                <a:lnTo>
                  <a:pt x="1283110" y="1025013"/>
                </a:lnTo>
                <a:lnTo>
                  <a:pt x="1290484" y="958646"/>
                </a:lnTo>
                <a:lnTo>
                  <a:pt x="1275735" y="936523"/>
                </a:lnTo>
                <a:lnTo>
                  <a:pt x="1150374" y="914400"/>
                </a:lnTo>
                <a:lnTo>
                  <a:pt x="1084006" y="884904"/>
                </a:lnTo>
                <a:lnTo>
                  <a:pt x="1076632" y="840658"/>
                </a:lnTo>
                <a:lnTo>
                  <a:pt x="1054510" y="811162"/>
                </a:lnTo>
                <a:lnTo>
                  <a:pt x="1076632" y="715297"/>
                </a:lnTo>
                <a:lnTo>
                  <a:pt x="1025013" y="678426"/>
                </a:lnTo>
                <a:lnTo>
                  <a:pt x="1010264" y="663678"/>
                </a:lnTo>
                <a:lnTo>
                  <a:pt x="1047135" y="553065"/>
                </a:lnTo>
                <a:lnTo>
                  <a:pt x="1047135" y="508820"/>
                </a:lnTo>
                <a:lnTo>
                  <a:pt x="1025013" y="494071"/>
                </a:lnTo>
                <a:lnTo>
                  <a:pt x="973393" y="508820"/>
                </a:lnTo>
                <a:lnTo>
                  <a:pt x="936522" y="494071"/>
                </a:lnTo>
                <a:lnTo>
                  <a:pt x="929148" y="427704"/>
                </a:lnTo>
                <a:lnTo>
                  <a:pt x="973393" y="361336"/>
                </a:lnTo>
                <a:lnTo>
                  <a:pt x="1054510" y="368710"/>
                </a:lnTo>
                <a:lnTo>
                  <a:pt x="1120877" y="376084"/>
                </a:lnTo>
                <a:lnTo>
                  <a:pt x="1165122" y="353962"/>
                </a:lnTo>
                <a:lnTo>
                  <a:pt x="1179871" y="309717"/>
                </a:lnTo>
                <a:lnTo>
                  <a:pt x="1165122" y="265471"/>
                </a:lnTo>
                <a:lnTo>
                  <a:pt x="1150374" y="243349"/>
                </a:lnTo>
                <a:lnTo>
                  <a:pt x="1128251" y="258097"/>
                </a:lnTo>
                <a:lnTo>
                  <a:pt x="1084006" y="280220"/>
                </a:lnTo>
                <a:lnTo>
                  <a:pt x="1039761" y="280220"/>
                </a:lnTo>
                <a:lnTo>
                  <a:pt x="1025013" y="250723"/>
                </a:lnTo>
                <a:lnTo>
                  <a:pt x="1002890" y="213852"/>
                </a:lnTo>
                <a:lnTo>
                  <a:pt x="988142" y="169607"/>
                </a:lnTo>
                <a:lnTo>
                  <a:pt x="973393" y="147484"/>
                </a:lnTo>
                <a:lnTo>
                  <a:pt x="929148" y="147484"/>
                </a:lnTo>
                <a:lnTo>
                  <a:pt x="921774" y="176981"/>
                </a:lnTo>
                <a:lnTo>
                  <a:pt x="914400" y="206478"/>
                </a:lnTo>
                <a:lnTo>
                  <a:pt x="862781" y="221226"/>
                </a:lnTo>
                <a:lnTo>
                  <a:pt x="892277" y="324465"/>
                </a:lnTo>
                <a:lnTo>
                  <a:pt x="877529" y="346587"/>
                </a:lnTo>
                <a:lnTo>
                  <a:pt x="818535" y="398207"/>
                </a:lnTo>
                <a:lnTo>
                  <a:pt x="796413" y="427704"/>
                </a:lnTo>
                <a:lnTo>
                  <a:pt x="796413" y="464575"/>
                </a:lnTo>
                <a:lnTo>
                  <a:pt x="848032" y="486697"/>
                </a:lnTo>
                <a:lnTo>
                  <a:pt x="848032" y="553065"/>
                </a:lnTo>
                <a:lnTo>
                  <a:pt x="707922" y="619433"/>
                </a:lnTo>
                <a:lnTo>
                  <a:pt x="663677" y="604684"/>
                </a:lnTo>
                <a:lnTo>
                  <a:pt x="597310" y="560439"/>
                </a:lnTo>
                <a:lnTo>
                  <a:pt x="575187" y="523568"/>
                </a:lnTo>
                <a:lnTo>
                  <a:pt x="604684" y="442452"/>
                </a:lnTo>
                <a:lnTo>
                  <a:pt x="567813" y="412955"/>
                </a:lnTo>
                <a:lnTo>
                  <a:pt x="538316" y="353962"/>
                </a:lnTo>
                <a:lnTo>
                  <a:pt x="494071" y="272846"/>
                </a:lnTo>
                <a:lnTo>
                  <a:pt x="442451" y="280220"/>
                </a:lnTo>
                <a:lnTo>
                  <a:pt x="390832" y="221226"/>
                </a:lnTo>
                <a:lnTo>
                  <a:pt x="361335" y="132736"/>
                </a:lnTo>
                <a:lnTo>
                  <a:pt x="339213" y="103239"/>
                </a:lnTo>
                <a:lnTo>
                  <a:pt x="309716" y="125362"/>
                </a:lnTo>
                <a:lnTo>
                  <a:pt x="294968" y="199104"/>
                </a:lnTo>
                <a:lnTo>
                  <a:pt x="287593" y="206478"/>
                </a:lnTo>
                <a:lnTo>
                  <a:pt x="258097" y="191729"/>
                </a:lnTo>
                <a:lnTo>
                  <a:pt x="250722" y="117987"/>
                </a:lnTo>
                <a:lnTo>
                  <a:pt x="206477" y="0"/>
                </a:lnTo>
                <a:lnTo>
                  <a:pt x="88490" y="110613"/>
                </a:lnTo>
                <a:lnTo>
                  <a:pt x="110613" y="199104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2" name="任意多边形 33"/>
          <p:cNvSpPr>
            <a:spLocks noChangeArrowheads="1"/>
          </p:cNvSpPr>
          <p:nvPr/>
        </p:nvSpPr>
        <p:spPr bwMode="auto">
          <a:xfrm>
            <a:off x="3177695" y="3544850"/>
            <a:ext cx="2298576" cy="1282760"/>
          </a:xfrm>
          <a:custGeom>
            <a:avLst/>
            <a:gdLst>
              <a:gd name="T0" fmla="*/ 103238 w 2846438"/>
              <a:gd name="T1" fmla="*/ 258097 h 1850923"/>
              <a:gd name="T2" fmla="*/ 125361 w 2846438"/>
              <a:gd name="T3" fmla="*/ 427704 h 1850923"/>
              <a:gd name="T4" fmla="*/ 125361 w 2846438"/>
              <a:gd name="T5" fmla="*/ 575188 h 1850923"/>
              <a:gd name="T6" fmla="*/ 14748 w 2846438"/>
              <a:gd name="T7" fmla="*/ 508820 h 1850923"/>
              <a:gd name="T8" fmla="*/ 29496 w 2846438"/>
              <a:gd name="T9" fmla="*/ 656304 h 1850923"/>
              <a:gd name="T10" fmla="*/ 14748 w 2846438"/>
              <a:gd name="T11" fmla="*/ 700549 h 1850923"/>
              <a:gd name="T12" fmla="*/ 140109 w 2846438"/>
              <a:gd name="T13" fmla="*/ 796413 h 1850923"/>
              <a:gd name="T14" fmla="*/ 199103 w 2846438"/>
              <a:gd name="T15" fmla="*/ 973394 h 1850923"/>
              <a:gd name="T16" fmla="*/ 398206 w 2846438"/>
              <a:gd name="T17" fmla="*/ 988142 h 1850923"/>
              <a:gd name="T18" fmla="*/ 553064 w 2846438"/>
              <a:gd name="T19" fmla="*/ 1150375 h 1850923"/>
              <a:gd name="T20" fmla="*/ 685800 w 2846438"/>
              <a:gd name="T21" fmla="*/ 1224117 h 1850923"/>
              <a:gd name="T22" fmla="*/ 803787 w 2846438"/>
              <a:gd name="T23" fmla="*/ 1393723 h 1850923"/>
              <a:gd name="T24" fmla="*/ 907026 w 2846438"/>
              <a:gd name="T25" fmla="*/ 1526459 h 1850923"/>
              <a:gd name="T26" fmla="*/ 1120877 w 2846438"/>
              <a:gd name="T27" fmla="*/ 1592826 h 1850923"/>
              <a:gd name="T28" fmla="*/ 1305232 w 2846438"/>
              <a:gd name="T29" fmla="*/ 1570704 h 1850923"/>
              <a:gd name="T30" fmla="*/ 1327355 w 2846438"/>
              <a:gd name="T31" fmla="*/ 1703439 h 1850923"/>
              <a:gd name="T32" fmla="*/ 1356851 w 2846438"/>
              <a:gd name="T33" fmla="*/ 1681317 h 1850923"/>
              <a:gd name="T34" fmla="*/ 1423219 w 2846438"/>
              <a:gd name="T35" fmla="*/ 1570704 h 1850923"/>
              <a:gd name="T36" fmla="*/ 1504335 w 2846438"/>
              <a:gd name="T37" fmla="*/ 1548581 h 1850923"/>
              <a:gd name="T38" fmla="*/ 1688690 w 2846438"/>
              <a:gd name="T39" fmla="*/ 1651820 h 1850923"/>
              <a:gd name="T40" fmla="*/ 1710813 w 2846438"/>
              <a:gd name="T41" fmla="*/ 1696065 h 1850923"/>
              <a:gd name="T42" fmla="*/ 1784555 w 2846438"/>
              <a:gd name="T43" fmla="*/ 1725562 h 1850923"/>
              <a:gd name="T44" fmla="*/ 1777180 w 2846438"/>
              <a:gd name="T45" fmla="*/ 1850923 h 1850923"/>
              <a:gd name="T46" fmla="*/ 2027903 w 2846438"/>
              <a:gd name="T47" fmla="*/ 1828800 h 1850923"/>
              <a:gd name="T48" fmla="*/ 2064774 w 2846438"/>
              <a:gd name="T49" fmla="*/ 1769807 h 1850923"/>
              <a:gd name="T50" fmla="*/ 2138516 w 2846438"/>
              <a:gd name="T51" fmla="*/ 1747684 h 1850923"/>
              <a:gd name="T52" fmla="*/ 2263877 w 2846438"/>
              <a:gd name="T53" fmla="*/ 1681317 h 1850923"/>
              <a:gd name="T54" fmla="*/ 2344993 w 2846438"/>
              <a:gd name="T55" fmla="*/ 1629697 h 1850923"/>
              <a:gd name="T56" fmla="*/ 2440858 w 2846438"/>
              <a:gd name="T57" fmla="*/ 1673942 h 1850923"/>
              <a:gd name="T58" fmla="*/ 2536722 w 2846438"/>
              <a:gd name="T59" fmla="*/ 1710813 h 1850923"/>
              <a:gd name="T60" fmla="*/ 2573593 w 2846438"/>
              <a:gd name="T61" fmla="*/ 1637071 h 1850923"/>
              <a:gd name="T62" fmla="*/ 2669458 w 2846438"/>
              <a:gd name="T63" fmla="*/ 1703439 h 1850923"/>
              <a:gd name="T64" fmla="*/ 2743200 w 2846438"/>
              <a:gd name="T65" fmla="*/ 1659194 h 1850923"/>
              <a:gd name="T66" fmla="*/ 2735826 w 2846438"/>
              <a:gd name="T67" fmla="*/ 1578078 h 1850923"/>
              <a:gd name="T68" fmla="*/ 2816942 w 2846438"/>
              <a:gd name="T69" fmla="*/ 1570704 h 1850923"/>
              <a:gd name="T70" fmla="*/ 2794819 w 2846438"/>
              <a:gd name="T71" fmla="*/ 1430594 h 1850923"/>
              <a:gd name="T72" fmla="*/ 2846438 w 2846438"/>
              <a:gd name="T73" fmla="*/ 1349478 h 1850923"/>
              <a:gd name="T74" fmla="*/ 2809567 w 2846438"/>
              <a:gd name="T75" fmla="*/ 1224117 h 1850923"/>
              <a:gd name="T76" fmla="*/ 2713703 w 2846438"/>
              <a:gd name="T77" fmla="*/ 1054510 h 1850923"/>
              <a:gd name="T78" fmla="*/ 2610464 w 2846438"/>
              <a:gd name="T79" fmla="*/ 958646 h 1850923"/>
              <a:gd name="T80" fmla="*/ 2455606 w 2846438"/>
              <a:gd name="T81" fmla="*/ 1061884 h 1850923"/>
              <a:gd name="T82" fmla="*/ 2389238 w 2846438"/>
              <a:gd name="T83" fmla="*/ 1098755 h 1850923"/>
              <a:gd name="T84" fmla="*/ 2322871 w 2846438"/>
              <a:gd name="T85" fmla="*/ 973394 h 1850923"/>
              <a:gd name="T86" fmla="*/ 2249129 w 2846438"/>
              <a:gd name="T87" fmla="*/ 892278 h 1850923"/>
              <a:gd name="T88" fmla="*/ 2057400 w 2846438"/>
              <a:gd name="T89" fmla="*/ 892278 h 1850923"/>
              <a:gd name="T90" fmla="*/ 1924664 w 2846438"/>
              <a:gd name="T91" fmla="*/ 818536 h 1850923"/>
              <a:gd name="T92" fmla="*/ 1806677 w 2846438"/>
              <a:gd name="T93" fmla="*/ 737420 h 1850923"/>
              <a:gd name="T94" fmla="*/ 1673942 w 2846438"/>
              <a:gd name="T95" fmla="*/ 715297 h 1850923"/>
              <a:gd name="T96" fmla="*/ 1592826 w 2846438"/>
              <a:gd name="T97" fmla="*/ 501446 h 1850923"/>
              <a:gd name="T98" fmla="*/ 1600200 w 2846438"/>
              <a:gd name="T99" fmla="*/ 376084 h 1850923"/>
              <a:gd name="T100" fmla="*/ 1637071 w 2846438"/>
              <a:gd name="T101" fmla="*/ 280220 h 1850923"/>
              <a:gd name="T102" fmla="*/ 1548580 w 2846438"/>
              <a:gd name="T103" fmla="*/ 0 h 1850923"/>
              <a:gd name="T104" fmla="*/ 162232 w 2846438"/>
              <a:gd name="T105" fmla="*/ 191730 h 1850923"/>
              <a:gd name="T106" fmla="*/ 0 w 2846438"/>
              <a:gd name="T107" fmla="*/ 0 h 1850923"/>
              <a:gd name="T108" fmla="*/ 2846438 w 2846438"/>
              <a:gd name="T109" fmla="*/ 1850923 h 1850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T106" t="T107" r="T108" b="T109"/>
            <a:pathLst>
              <a:path w="2846438" h="1850923">
                <a:moveTo>
                  <a:pt x="162232" y="191730"/>
                </a:moveTo>
                <a:lnTo>
                  <a:pt x="103238" y="258097"/>
                </a:lnTo>
                <a:lnTo>
                  <a:pt x="103238" y="331839"/>
                </a:lnTo>
                <a:lnTo>
                  <a:pt x="125361" y="427704"/>
                </a:lnTo>
                <a:lnTo>
                  <a:pt x="132735" y="530942"/>
                </a:lnTo>
                <a:lnTo>
                  <a:pt x="125361" y="575188"/>
                </a:lnTo>
                <a:lnTo>
                  <a:pt x="58993" y="516194"/>
                </a:lnTo>
                <a:lnTo>
                  <a:pt x="14748" y="508820"/>
                </a:lnTo>
                <a:lnTo>
                  <a:pt x="29496" y="656304"/>
                </a:lnTo>
                <a:lnTo>
                  <a:pt x="14748" y="700549"/>
                </a:lnTo>
                <a:lnTo>
                  <a:pt x="0" y="752168"/>
                </a:lnTo>
                <a:lnTo>
                  <a:pt x="140109" y="796413"/>
                </a:lnTo>
                <a:lnTo>
                  <a:pt x="199103" y="929149"/>
                </a:lnTo>
                <a:lnTo>
                  <a:pt x="199103" y="973394"/>
                </a:lnTo>
                <a:lnTo>
                  <a:pt x="280219" y="1047136"/>
                </a:lnTo>
                <a:lnTo>
                  <a:pt x="398206" y="988142"/>
                </a:lnTo>
                <a:lnTo>
                  <a:pt x="486696" y="1106130"/>
                </a:lnTo>
                <a:lnTo>
                  <a:pt x="553064" y="1150375"/>
                </a:lnTo>
                <a:lnTo>
                  <a:pt x="575187" y="1216742"/>
                </a:lnTo>
                <a:lnTo>
                  <a:pt x="685800" y="1224117"/>
                </a:lnTo>
                <a:lnTo>
                  <a:pt x="722671" y="1334730"/>
                </a:lnTo>
                <a:lnTo>
                  <a:pt x="803787" y="1393723"/>
                </a:lnTo>
                <a:lnTo>
                  <a:pt x="877529" y="1430594"/>
                </a:lnTo>
                <a:lnTo>
                  <a:pt x="907026" y="1526459"/>
                </a:lnTo>
                <a:lnTo>
                  <a:pt x="1017638" y="1504336"/>
                </a:lnTo>
                <a:lnTo>
                  <a:pt x="1120877" y="1592826"/>
                </a:lnTo>
                <a:lnTo>
                  <a:pt x="1275735" y="1548581"/>
                </a:lnTo>
                <a:lnTo>
                  <a:pt x="1305232" y="1570704"/>
                </a:lnTo>
                <a:lnTo>
                  <a:pt x="1290484" y="1651820"/>
                </a:lnTo>
                <a:lnTo>
                  <a:pt x="1327355" y="1703439"/>
                </a:lnTo>
                <a:lnTo>
                  <a:pt x="1356851" y="1681317"/>
                </a:lnTo>
                <a:lnTo>
                  <a:pt x="1371600" y="1614949"/>
                </a:lnTo>
                <a:lnTo>
                  <a:pt x="1423219" y="1570704"/>
                </a:lnTo>
                <a:lnTo>
                  <a:pt x="1452716" y="1548581"/>
                </a:lnTo>
                <a:lnTo>
                  <a:pt x="1504335" y="1548581"/>
                </a:lnTo>
                <a:lnTo>
                  <a:pt x="1585451" y="1607575"/>
                </a:lnTo>
                <a:lnTo>
                  <a:pt x="1688690" y="1651820"/>
                </a:lnTo>
                <a:lnTo>
                  <a:pt x="1710813" y="1696065"/>
                </a:lnTo>
                <a:lnTo>
                  <a:pt x="1762432" y="1725562"/>
                </a:lnTo>
                <a:lnTo>
                  <a:pt x="1784555" y="1725562"/>
                </a:lnTo>
                <a:lnTo>
                  <a:pt x="1747684" y="1806678"/>
                </a:lnTo>
                <a:lnTo>
                  <a:pt x="1777180" y="1850923"/>
                </a:lnTo>
                <a:lnTo>
                  <a:pt x="1917290" y="1828800"/>
                </a:lnTo>
                <a:lnTo>
                  <a:pt x="2027903" y="1828800"/>
                </a:lnTo>
                <a:lnTo>
                  <a:pt x="2064774" y="1769807"/>
                </a:lnTo>
                <a:lnTo>
                  <a:pt x="2138516" y="1747684"/>
                </a:lnTo>
                <a:lnTo>
                  <a:pt x="2182761" y="1710813"/>
                </a:lnTo>
                <a:lnTo>
                  <a:pt x="2263877" y="1681317"/>
                </a:lnTo>
                <a:lnTo>
                  <a:pt x="2308122" y="1622323"/>
                </a:lnTo>
                <a:lnTo>
                  <a:pt x="2344993" y="1629697"/>
                </a:lnTo>
                <a:lnTo>
                  <a:pt x="2381864" y="1659194"/>
                </a:lnTo>
                <a:lnTo>
                  <a:pt x="2440858" y="1673942"/>
                </a:lnTo>
                <a:lnTo>
                  <a:pt x="2492477" y="1732936"/>
                </a:lnTo>
                <a:lnTo>
                  <a:pt x="2536722" y="1710813"/>
                </a:lnTo>
                <a:lnTo>
                  <a:pt x="2544096" y="1651820"/>
                </a:lnTo>
                <a:lnTo>
                  <a:pt x="2573593" y="1637071"/>
                </a:lnTo>
                <a:lnTo>
                  <a:pt x="2632587" y="1644446"/>
                </a:lnTo>
                <a:lnTo>
                  <a:pt x="2669458" y="1703439"/>
                </a:lnTo>
                <a:lnTo>
                  <a:pt x="2706329" y="1703439"/>
                </a:lnTo>
                <a:lnTo>
                  <a:pt x="2743200" y="1659194"/>
                </a:lnTo>
                <a:lnTo>
                  <a:pt x="2743200" y="1629697"/>
                </a:lnTo>
                <a:lnTo>
                  <a:pt x="2735826" y="1578078"/>
                </a:lnTo>
                <a:lnTo>
                  <a:pt x="2757948" y="1541207"/>
                </a:lnTo>
                <a:lnTo>
                  <a:pt x="2816942" y="1570704"/>
                </a:lnTo>
                <a:lnTo>
                  <a:pt x="2839064" y="1504336"/>
                </a:lnTo>
                <a:lnTo>
                  <a:pt x="2794819" y="1430594"/>
                </a:lnTo>
                <a:lnTo>
                  <a:pt x="2809567" y="1378975"/>
                </a:lnTo>
                <a:lnTo>
                  <a:pt x="2846438" y="1349478"/>
                </a:lnTo>
                <a:lnTo>
                  <a:pt x="2809567" y="1224117"/>
                </a:lnTo>
                <a:lnTo>
                  <a:pt x="2802193" y="1157749"/>
                </a:lnTo>
                <a:lnTo>
                  <a:pt x="2713703" y="1054510"/>
                </a:lnTo>
                <a:lnTo>
                  <a:pt x="2610464" y="958646"/>
                </a:lnTo>
                <a:lnTo>
                  <a:pt x="2514600" y="1106130"/>
                </a:lnTo>
                <a:lnTo>
                  <a:pt x="2455606" y="1061884"/>
                </a:lnTo>
                <a:lnTo>
                  <a:pt x="2433484" y="1054510"/>
                </a:lnTo>
                <a:lnTo>
                  <a:pt x="2389238" y="1098755"/>
                </a:lnTo>
                <a:lnTo>
                  <a:pt x="2359742" y="1061884"/>
                </a:lnTo>
                <a:lnTo>
                  <a:pt x="2322871" y="973394"/>
                </a:lnTo>
                <a:lnTo>
                  <a:pt x="2300748" y="921775"/>
                </a:lnTo>
                <a:lnTo>
                  <a:pt x="2249129" y="892278"/>
                </a:lnTo>
                <a:lnTo>
                  <a:pt x="2212258" y="877530"/>
                </a:lnTo>
                <a:lnTo>
                  <a:pt x="2057400" y="892278"/>
                </a:lnTo>
                <a:lnTo>
                  <a:pt x="1968909" y="855407"/>
                </a:lnTo>
                <a:lnTo>
                  <a:pt x="1924664" y="818536"/>
                </a:lnTo>
                <a:lnTo>
                  <a:pt x="1873045" y="818536"/>
                </a:lnTo>
                <a:lnTo>
                  <a:pt x="1806677" y="737420"/>
                </a:lnTo>
                <a:lnTo>
                  <a:pt x="1740309" y="730046"/>
                </a:lnTo>
                <a:lnTo>
                  <a:pt x="1673942" y="715297"/>
                </a:lnTo>
                <a:lnTo>
                  <a:pt x="1607574" y="582562"/>
                </a:lnTo>
                <a:lnTo>
                  <a:pt x="1592826" y="501446"/>
                </a:lnTo>
                <a:lnTo>
                  <a:pt x="1578077" y="420330"/>
                </a:lnTo>
                <a:lnTo>
                  <a:pt x="1600200" y="376084"/>
                </a:lnTo>
                <a:lnTo>
                  <a:pt x="1637071" y="280220"/>
                </a:lnTo>
                <a:lnTo>
                  <a:pt x="1622322" y="184355"/>
                </a:lnTo>
                <a:lnTo>
                  <a:pt x="1548580" y="0"/>
                </a:lnTo>
                <a:lnTo>
                  <a:pt x="243348" y="0"/>
                </a:lnTo>
                <a:lnTo>
                  <a:pt x="162232" y="191730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3" name="任意多边形 34"/>
          <p:cNvSpPr>
            <a:spLocks noChangeArrowheads="1"/>
          </p:cNvSpPr>
          <p:nvPr/>
        </p:nvSpPr>
        <p:spPr bwMode="auto">
          <a:xfrm>
            <a:off x="2945455" y="2195652"/>
            <a:ext cx="2322396" cy="1543400"/>
          </a:xfrm>
          <a:custGeom>
            <a:avLst/>
            <a:gdLst>
              <a:gd name="T0" fmla="*/ 353961 w 2875936"/>
              <a:gd name="T1" fmla="*/ 2072149 h 2227007"/>
              <a:gd name="T2" fmla="*/ 346587 w 2875936"/>
              <a:gd name="T3" fmla="*/ 1939413 h 2227007"/>
              <a:gd name="T4" fmla="*/ 213852 w 2875936"/>
              <a:gd name="T5" fmla="*/ 1828800 h 2227007"/>
              <a:gd name="T6" fmla="*/ 154858 w 2875936"/>
              <a:gd name="T7" fmla="*/ 1755058 h 2227007"/>
              <a:gd name="T8" fmla="*/ 95865 w 2875936"/>
              <a:gd name="T9" fmla="*/ 1614949 h 2227007"/>
              <a:gd name="T10" fmla="*/ 29497 w 2875936"/>
              <a:gd name="T11" fmla="*/ 1533833 h 2227007"/>
              <a:gd name="T12" fmla="*/ 117987 w 2875936"/>
              <a:gd name="T13" fmla="*/ 1349478 h 2227007"/>
              <a:gd name="T14" fmla="*/ 66368 w 2875936"/>
              <a:gd name="T15" fmla="*/ 1290484 h 2227007"/>
              <a:gd name="T16" fmla="*/ 36871 w 2875936"/>
              <a:gd name="T17" fmla="*/ 1216742 h 2227007"/>
              <a:gd name="T18" fmla="*/ 29497 w 2875936"/>
              <a:gd name="T19" fmla="*/ 1135626 h 2227007"/>
              <a:gd name="T20" fmla="*/ 191729 w 2875936"/>
              <a:gd name="T21" fmla="*/ 1047136 h 2227007"/>
              <a:gd name="T22" fmla="*/ 331839 w 2875936"/>
              <a:gd name="T23" fmla="*/ 1076633 h 2227007"/>
              <a:gd name="T24" fmla="*/ 442452 w 2875936"/>
              <a:gd name="T25" fmla="*/ 1076633 h 2227007"/>
              <a:gd name="T26" fmla="*/ 538316 w 2875936"/>
              <a:gd name="T27" fmla="*/ 1032387 h 2227007"/>
              <a:gd name="T28" fmla="*/ 575187 w 2875936"/>
              <a:gd name="T29" fmla="*/ 1002891 h 2227007"/>
              <a:gd name="T30" fmla="*/ 663678 w 2875936"/>
              <a:gd name="T31" fmla="*/ 1010265 h 2227007"/>
              <a:gd name="T32" fmla="*/ 936523 w 2875936"/>
              <a:gd name="T33" fmla="*/ 892278 h 2227007"/>
              <a:gd name="T34" fmla="*/ 966020 w 2875936"/>
              <a:gd name="T35" fmla="*/ 774291 h 2227007"/>
              <a:gd name="T36" fmla="*/ 1061884 w 2875936"/>
              <a:gd name="T37" fmla="*/ 656304 h 2227007"/>
              <a:gd name="T38" fmla="*/ 1061884 w 2875936"/>
              <a:gd name="T39" fmla="*/ 516194 h 2227007"/>
              <a:gd name="T40" fmla="*/ 1349478 w 2875936"/>
              <a:gd name="T41" fmla="*/ 494071 h 2227007"/>
              <a:gd name="T42" fmla="*/ 1401097 w 2875936"/>
              <a:gd name="T43" fmla="*/ 353962 h 2227007"/>
              <a:gd name="T44" fmla="*/ 1629697 w 2875936"/>
              <a:gd name="T45" fmla="*/ 294968 h 2227007"/>
              <a:gd name="T46" fmla="*/ 1791929 w 2875936"/>
              <a:gd name="T47" fmla="*/ 250723 h 2227007"/>
              <a:gd name="T48" fmla="*/ 1769807 w 2875936"/>
              <a:gd name="T49" fmla="*/ 154858 h 2227007"/>
              <a:gd name="T50" fmla="*/ 1902542 w 2875936"/>
              <a:gd name="T51" fmla="*/ 73742 h 2227007"/>
              <a:gd name="T52" fmla="*/ 2027903 w 2875936"/>
              <a:gd name="T53" fmla="*/ 0 h 2227007"/>
              <a:gd name="T54" fmla="*/ 2086897 w 2875936"/>
              <a:gd name="T55" fmla="*/ 51620 h 2227007"/>
              <a:gd name="T56" fmla="*/ 2256503 w 2875936"/>
              <a:gd name="T57" fmla="*/ 206478 h 2227007"/>
              <a:gd name="T58" fmla="*/ 2352368 w 2875936"/>
              <a:gd name="T59" fmla="*/ 442452 h 2227007"/>
              <a:gd name="T60" fmla="*/ 2278626 w 2875936"/>
              <a:gd name="T61" fmla="*/ 545691 h 2227007"/>
              <a:gd name="T62" fmla="*/ 2367116 w 2875936"/>
              <a:gd name="T63" fmla="*/ 722671 h 2227007"/>
              <a:gd name="T64" fmla="*/ 2573594 w 2875936"/>
              <a:gd name="T65" fmla="*/ 752168 h 2227007"/>
              <a:gd name="T66" fmla="*/ 2743200 w 2875936"/>
              <a:gd name="T67" fmla="*/ 907026 h 2227007"/>
              <a:gd name="T68" fmla="*/ 2868561 w 2875936"/>
              <a:gd name="T69" fmla="*/ 1069258 h 2227007"/>
              <a:gd name="T70" fmla="*/ 2839065 w 2875936"/>
              <a:gd name="T71" fmla="*/ 1201994 h 2227007"/>
              <a:gd name="T72" fmla="*/ 2861187 w 2875936"/>
              <a:gd name="T73" fmla="*/ 1312607 h 2227007"/>
              <a:gd name="T74" fmla="*/ 2669458 w 2875936"/>
              <a:gd name="T75" fmla="*/ 1334729 h 2227007"/>
              <a:gd name="T76" fmla="*/ 2551471 w 2875936"/>
              <a:gd name="T77" fmla="*/ 1474839 h 2227007"/>
              <a:gd name="T78" fmla="*/ 2426110 w 2875936"/>
              <a:gd name="T79" fmla="*/ 1541207 h 2227007"/>
              <a:gd name="T80" fmla="*/ 2396613 w 2875936"/>
              <a:gd name="T81" fmla="*/ 1637071 h 2227007"/>
              <a:gd name="T82" fmla="*/ 2330245 w 2875936"/>
              <a:gd name="T83" fmla="*/ 1732936 h 2227007"/>
              <a:gd name="T84" fmla="*/ 2035278 w 2875936"/>
              <a:gd name="T85" fmla="*/ 1814052 h 2227007"/>
              <a:gd name="T86" fmla="*/ 2079523 w 2875936"/>
              <a:gd name="T87" fmla="*/ 1932039 h 2227007"/>
              <a:gd name="T88" fmla="*/ 2145890 w 2875936"/>
              <a:gd name="T89" fmla="*/ 2050026 h 2227007"/>
              <a:gd name="T90" fmla="*/ 2079523 w 2875936"/>
              <a:gd name="T91" fmla="*/ 2109020 h 2227007"/>
              <a:gd name="T92" fmla="*/ 2086897 w 2875936"/>
              <a:gd name="T93" fmla="*/ 2212258 h 2227007"/>
              <a:gd name="T94" fmla="*/ 1991032 w 2875936"/>
              <a:gd name="T95" fmla="*/ 2175387 h 2227007"/>
              <a:gd name="T96" fmla="*/ 1902542 w 2875936"/>
              <a:gd name="T97" fmla="*/ 2204884 h 2227007"/>
              <a:gd name="T98" fmla="*/ 1799303 w 2875936"/>
              <a:gd name="T99" fmla="*/ 2101646 h 2227007"/>
              <a:gd name="T100" fmla="*/ 1607574 w 2875936"/>
              <a:gd name="T101" fmla="*/ 2086897 h 2227007"/>
              <a:gd name="T102" fmla="*/ 1519084 w 2875936"/>
              <a:gd name="T103" fmla="*/ 2057400 h 2227007"/>
              <a:gd name="T104" fmla="*/ 1327355 w 2875936"/>
              <a:gd name="T105" fmla="*/ 2131142 h 2227007"/>
              <a:gd name="T106" fmla="*/ 1150374 w 2875936"/>
              <a:gd name="T107" fmla="*/ 2182762 h 2227007"/>
              <a:gd name="T108" fmla="*/ 1002890 w 2875936"/>
              <a:gd name="T109" fmla="*/ 2101646 h 2227007"/>
              <a:gd name="T110" fmla="*/ 936523 w 2875936"/>
              <a:gd name="T111" fmla="*/ 2072149 h 2227007"/>
              <a:gd name="T112" fmla="*/ 796413 w 2875936"/>
              <a:gd name="T113" fmla="*/ 2131142 h 2227007"/>
              <a:gd name="T114" fmla="*/ 685800 w 2875936"/>
              <a:gd name="T115" fmla="*/ 2042652 h 2227007"/>
              <a:gd name="T116" fmla="*/ 575187 w 2875936"/>
              <a:gd name="T117" fmla="*/ 2168013 h 2227007"/>
              <a:gd name="T118" fmla="*/ 0 w 2875936"/>
              <a:gd name="T119" fmla="*/ 0 h 2227007"/>
              <a:gd name="T120" fmla="*/ 2875936 w 2875936"/>
              <a:gd name="T121" fmla="*/ 2227007 h 2227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T118" t="T119" r="T120" b="T121"/>
            <a:pathLst>
              <a:path w="2875936" h="2227007">
                <a:moveTo>
                  <a:pt x="442452" y="2168013"/>
                </a:moveTo>
                <a:lnTo>
                  <a:pt x="361336" y="2094271"/>
                </a:lnTo>
                <a:lnTo>
                  <a:pt x="353961" y="2072149"/>
                </a:lnTo>
                <a:lnTo>
                  <a:pt x="353961" y="2020529"/>
                </a:lnTo>
                <a:lnTo>
                  <a:pt x="346587" y="1968910"/>
                </a:lnTo>
                <a:lnTo>
                  <a:pt x="346587" y="1939413"/>
                </a:lnTo>
                <a:lnTo>
                  <a:pt x="258097" y="1909917"/>
                </a:lnTo>
                <a:lnTo>
                  <a:pt x="213852" y="1828800"/>
                </a:lnTo>
                <a:lnTo>
                  <a:pt x="154858" y="1836175"/>
                </a:lnTo>
                <a:lnTo>
                  <a:pt x="154858" y="1755058"/>
                </a:lnTo>
                <a:lnTo>
                  <a:pt x="184355" y="1725562"/>
                </a:lnTo>
                <a:lnTo>
                  <a:pt x="95865" y="1614949"/>
                </a:lnTo>
                <a:lnTo>
                  <a:pt x="44245" y="1578078"/>
                </a:lnTo>
                <a:lnTo>
                  <a:pt x="29497" y="1533833"/>
                </a:lnTo>
                <a:lnTo>
                  <a:pt x="103239" y="1496962"/>
                </a:lnTo>
                <a:lnTo>
                  <a:pt x="117987" y="1474839"/>
                </a:lnTo>
                <a:lnTo>
                  <a:pt x="117987" y="1349478"/>
                </a:lnTo>
                <a:lnTo>
                  <a:pt x="117987" y="1327355"/>
                </a:lnTo>
                <a:lnTo>
                  <a:pt x="66368" y="1290484"/>
                </a:lnTo>
                <a:lnTo>
                  <a:pt x="0" y="1290484"/>
                </a:lnTo>
                <a:lnTo>
                  <a:pt x="36871" y="1216742"/>
                </a:lnTo>
                <a:lnTo>
                  <a:pt x="0" y="1157749"/>
                </a:lnTo>
                <a:lnTo>
                  <a:pt x="29497" y="1135626"/>
                </a:lnTo>
                <a:lnTo>
                  <a:pt x="88490" y="1069258"/>
                </a:lnTo>
                <a:lnTo>
                  <a:pt x="191729" y="1047136"/>
                </a:lnTo>
                <a:lnTo>
                  <a:pt x="258097" y="1047136"/>
                </a:lnTo>
                <a:lnTo>
                  <a:pt x="324465" y="995517"/>
                </a:lnTo>
                <a:lnTo>
                  <a:pt x="331839" y="1076633"/>
                </a:lnTo>
                <a:lnTo>
                  <a:pt x="368710" y="1098755"/>
                </a:lnTo>
                <a:lnTo>
                  <a:pt x="412955" y="1091381"/>
                </a:lnTo>
                <a:lnTo>
                  <a:pt x="442452" y="1076633"/>
                </a:lnTo>
                <a:lnTo>
                  <a:pt x="464574" y="1017639"/>
                </a:lnTo>
                <a:lnTo>
                  <a:pt x="538316" y="1032387"/>
                </a:lnTo>
                <a:lnTo>
                  <a:pt x="575187" y="1002891"/>
                </a:lnTo>
                <a:lnTo>
                  <a:pt x="619432" y="973394"/>
                </a:lnTo>
                <a:lnTo>
                  <a:pt x="656303" y="995517"/>
                </a:lnTo>
                <a:lnTo>
                  <a:pt x="663678" y="1010265"/>
                </a:lnTo>
                <a:lnTo>
                  <a:pt x="730045" y="995517"/>
                </a:lnTo>
                <a:lnTo>
                  <a:pt x="833284" y="988142"/>
                </a:lnTo>
                <a:lnTo>
                  <a:pt x="936523" y="892278"/>
                </a:lnTo>
                <a:lnTo>
                  <a:pt x="966020" y="833284"/>
                </a:lnTo>
                <a:lnTo>
                  <a:pt x="966020" y="774291"/>
                </a:lnTo>
                <a:lnTo>
                  <a:pt x="1047136" y="744794"/>
                </a:lnTo>
                <a:lnTo>
                  <a:pt x="1061884" y="656304"/>
                </a:lnTo>
                <a:lnTo>
                  <a:pt x="1025013" y="589936"/>
                </a:lnTo>
                <a:lnTo>
                  <a:pt x="1061884" y="516194"/>
                </a:lnTo>
                <a:lnTo>
                  <a:pt x="1017639" y="457200"/>
                </a:lnTo>
                <a:lnTo>
                  <a:pt x="1312607" y="508820"/>
                </a:lnTo>
                <a:lnTo>
                  <a:pt x="1349478" y="494071"/>
                </a:lnTo>
                <a:lnTo>
                  <a:pt x="1334729" y="427704"/>
                </a:lnTo>
                <a:lnTo>
                  <a:pt x="1334729" y="405581"/>
                </a:lnTo>
                <a:lnTo>
                  <a:pt x="1401097" y="353962"/>
                </a:lnTo>
                <a:lnTo>
                  <a:pt x="1460090" y="206478"/>
                </a:lnTo>
                <a:lnTo>
                  <a:pt x="1555955" y="250723"/>
                </a:lnTo>
                <a:lnTo>
                  <a:pt x="1629697" y="294968"/>
                </a:lnTo>
                <a:lnTo>
                  <a:pt x="1718187" y="294968"/>
                </a:lnTo>
                <a:lnTo>
                  <a:pt x="1791929" y="250723"/>
                </a:lnTo>
                <a:lnTo>
                  <a:pt x="1769807" y="154858"/>
                </a:lnTo>
                <a:lnTo>
                  <a:pt x="1828800" y="88491"/>
                </a:lnTo>
                <a:lnTo>
                  <a:pt x="1902542" y="73742"/>
                </a:lnTo>
                <a:lnTo>
                  <a:pt x="1976284" y="51620"/>
                </a:lnTo>
                <a:lnTo>
                  <a:pt x="1976284" y="7375"/>
                </a:lnTo>
                <a:lnTo>
                  <a:pt x="2027903" y="0"/>
                </a:lnTo>
                <a:lnTo>
                  <a:pt x="2072149" y="7375"/>
                </a:lnTo>
                <a:lnTo>
                  <a:pt x="2086897" y="51620"/>
                </a:lnTo>
                <a:lnTo>
                  <a:pt x="2057400" y="66368"/>
                </a:lnTo>
                <a:lnTo>
                  <a:pt x="2138516" y="191729"/>
                </a:lnTo>
                <a:lnTo>
                  <a:pt x="2256503" y="206478"/>
                </a:lnTo>
                <a:lnTo>
                  <a:pt x="2293374" y="287594"/>
                </a:lnTo>
                <a:lnTo>
                  <a:pt x="2293374" y="339213"/>
                </a:lnTo>
                <a:lnTo>
                  <a:pt x="2352368" y="442452"/>
                </a:lnTo>
                <a:lnTo>
                  <a:pt x="2330245" y="545691"/>
                </a:lnTo>
                <a:lnTo>
                  <a:pt x="2278626" y="545691"/>
                </a:lnTo>
                <a:lnTo>
                  <a:pt x="2278626" y="634181"/>
                </a:lnTo>
                <a:lnTo>
                  <a:pt x="2286000" y="715297"/>
                </a:lnTo>
                <a:lnTo>
                  <a:pt x="2367116" y="722671"/>
                </a:lnTo>
                <a:lnTo>
                  <a:pt x="2448232" y="752168"/>
                </a:lnTo>
                <a:lnTo>
                  <a:pt x="2551471" y="774291"/>
                </a:lnTo>
                <a:lnTo>
                  <a:pt x="2573594" y="752168"/>
                </a:lnTo>
                <a:lnTo>
                  <a:pt x="2691581" y="855407"/>
                </a:lnTo>
                <a:lnTo>
                  <a:pt x="2743200" y="907026"/>
                </a:lnTo>
                <a:lnTo>
                  <a:pt x="2809568" y="899652"/>
                </a:lnTo>
                <a:lnTo>
                  <a:pt x="2794820" y="1010265"/>
                </a:lnTo>
                <a:lnTo>
                  <a:pt x="2868561" y="1069258"/>
                </a:lnTo>
                <a:lnTo>
                  <a:pt x="2853813" y="1120878"/>
                </a:lnTo>
                <a:lnTo>
                  <a:pt x="2875936" y="1165123"/>
                </a:lnTo>
                <a:lnTo>
                  <a:pt x="2839065" y="1201994"/>
                </a:lnTo>
                <a:lnTo>
                  <a:pt x="2831690" y="1290484"/>
                </a:lnTo>
                <a:lnTo>
                  <a:pt x="2861187" y="1312607"/>
                </a:lnTo>
                <a:lnTo>
                  <a:pt x="2765323" y="1334729"/>
                </a:lnTo>
                <a:lnTo>
                  <a:pt x="2669458" y="1334729"/>
                </a:lnTo>
                <a:lnTo>
                  <a:pt x="2617839" y="1401097"/>
                </a:lnTo>
                <a:lnTo>
                  <a:pt x="2580968" y="1430594"/>
                </a:lnTo>
                <a:lnTo>
                  <a:pt x="2551471" y="1474839"/>
                </a:lnTo>
                <a:lnTo>
                  <a:pt x="2426110" y="1541207"/>
                </a:lnTo>
                <a:lnTo>
                  <a:pt x="2403987" y="1592826"/>
                </a:lnTo>
                <a:lnTo>
                  <a:pt x="2396613" y="1637071"/>
                </a:lnTo>
                <a:lnTo>
                  <a:pt x="2411361" y="1725562"/>
                </a:lnTo>
                <a:lnTo>
                  <a:pt x="2330245" y="1732936"/>
                </a:lnTo>
                <a:lnTo>
                  <a:pt x="2256503" y="1777181"/>
                </a:lnTo>
                <a:lnTo>
                  <a:pt x="2050026" y="1784555"/>
                </a:lnTo>
                <a:lnTo>
                  <a:pt x="2035278" y="1814052"/>
                </a:lnTo>
                <a:lnTo>
                  <a:pt x="2050026" y="1850923"/>
                </a:lnTo>
                <a:lnTo>
                  <a:pt x="2079523" y="1932039"/>
                </a:lnTo>
                <a:lnTo>
                  <a:pt x="2145890" y="2005781"/>
                </a:lnTo>
                <a:lnTo>
                  <a:pt x="2145890" y="2020529"/>
                </a:lnTo>
                <a:lnTo>
                  <a:pt x="2145890" y="2050026"/>
                </a:lnTo>
                <a:lnTo>
                  <a:pt x="2079523" y="2109020"/>
                </a:lnTo>
                <a:lnTo>
                  <a:pt x="2109020" y="2160639"/>
                </a:lnTo>
                <a:lnTo>
                  <a:pt x="2086897" y="2212258"/>
                </a:lnTo>
                <a:lnTo>
                  <a:pt x="2042652" y="2227007"/>
                </a:lnTo>
                <a:lnTo>
                  <a:pt x="1991032" y="2175387"/>
                </a:lnTo>
                <a:lnTo>
                  <a:pt x="1902542" y="2204884"/>
                </a:lnTo>
                <a:lnTo>
                  <a:pt x="1836174" y="2131142"/>
                </a:lnTo>
                <a:lnTo>
                  <a:pt x="1799303" y="2101646"/>
                </a:lnTo>
                <a:lnTo>
                  <a:pt x="1762432" y="2064775"/>
                </a:lnTo>
                <a:lnTo>
                  <a:pt x="1703439" y="2072149"/>
                </a:lnTo>
                <a:lnTo>
                  <a:pt x="1607574" y="2086897"/>
                </a:lnTo>
                <a:lnTo>
                  <a:pt x="1555955" y="2064775"/>
                </a:lnTo>
                <a:lnTo>
                  <a:pt x="1519084" y="2057400"/>
                </a:lnTo>
                <a:lnTo>
                  <a:pt x="1430594" y="2116394"/>
                </a:lnTo>
                <a:lnTo>
                  <a:pt x="1408471" y="2153265"/>
                </a:lnTo>
                <a:lnTo>
                  <a:pt x="1327355" y="2131142"/>
                </a:lnTo>
                <a:lnTo>
                  <a:pt x="1260987" y="2123768"/>
                </a:lnTo>
                <a:lnTo>
                  <a:pt x="1150374" y="2182762"/>
                </a:lnTo>
                <a:lnTo>
                  <a:pt x="1076632" y="2168013"/>
                </a:lnTo>
                <a:lnTo>
                  <a:pt x="1002890" y="2131142"/>
                </a:lnTo>
                <a:lnTo>
                  <a:pt x="1002890" y="2101646"/>
                </a:lnTo>
                <a:lnTo>
                  <a:pt x="1010265" y="2057400"/>
                </a:lnTo>
                <a:lnTo>
                  <a:pt x="973394" y="2050026"/>
                </a:lnTo>
                <a:lnTo>
                  <a:pt x="936523" y="2072149"/>
                </a:lnTo>
                <a:lnTo>
                  <a:pt x="840658" y="2131142"/>
                </a:lnTo>
                <a:lnTo>
                  <a:pt x="796413" y="2131142"/>
                </a:lnTo>
                <a:lnTo>
                  <a:pt x="774290" y="2064775"/>
                </a:lnTo>
                <a:lnTo>
                  <a:pt x="685800" y="2042652"/>
                </a:lnTo>
                <a:lnTo>
                  <a:pt x="612058" y="2072149"/>
                </a:lnTo>
                <a:cubicBezTo>
                  <a:pt x="605913" y="2088126"/>
                  <a:pt x="604684" y="2152036"/>
                  <a:pt x="575187" y="2168013"/>
                </a:cubicBezTo>
                <a:cubicBezTo>
                  <a:pt x="545690" y="2183990"/>
                  <a:pt x="454742" y="2160639"/>
                  <a:pt x="435078" y="2168013"/>
                </a:cubicBezTo>
              </a:path>
            </a:pathLst>
          </a:custGeom>
          <a:solidFill>
            <a:srgbClr val="1C1A5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4" name="任意多边形 35"/>
          <p:cNvSpPr>
            <a:spLocks noChangeArrowheads="1"/>
          </p:cNvSpPr>
          <p:nvPr/>
        </p:nvSpPr>
        <p:spPr bwMode="auto">
          <a:xfrm>
            <a:off x="6594903" y="5670858"/>
            <a:ext cx="283738" cy="211238"/>
          </a:xfrm>
          <a:custGeom>
            <a:avLst/>
            <a:gdLst>
              <a:gd name="T0" fmla="*/ 131234 w 351367"/>
              <a:gd name="T1" fmla="*/ 304800 h 304800"/>
              <a:gd name="T2" fmla="*/ 76200 w 351367"/>
              <a:gd name="T3" fmla="*/ 275167 h 304800"/>
              <a:gd name="T4" fmla="*/ 38100 w 351367"/>
              <a:gd name="T5" fmla="*/ 275167 h 304800"/>
              <a:gd name="T6" fmla="*/ 4234 w 351367"/>
              <a:gd name="T7" fmla="*/ 258233 h 304800"/>
              <a:gd name="T8" fmla="*/ 4234 w 351367"/>
              <a:gd name="T9" fmla="*/ 258233 h 304800"/>
              <a:gd name="T10" fmla="*/ 8467 w 351367"/>
              <a:gd name="T11" fmla="*/ 211667 h 304800"/>
              <a:gd name="T12" fmla="*/ 8467 w 351367"/>
              <a:gd name="T13" fmla="*/ 211667 h 304800"/>
              <a:gd name="T14" fmla="*/ 0 w 351367"/>
              <a:gd name="T15" fmla="*/ 139700 h 304800"/>
              <a:gd name="T16" fmla="*/ 8467 w 351367"/>
              <a:gd name="T17" fmla="*/ 118533 h 304800"/>
              <a:gd name="T18" fmla="*/ 8467 w 351367"/>
              <a:gd name="T19" fmla="*/ 118533 h 304800"/>
              <a:gd name="T20" fmla="*/ 63500 w 351367"/>
              <a:gd name="T21" fmla="*/ 105833 h 304800"/>
              <a:gd name="T22" fmla="*/ 67734 w 351367"/>
              <a:gd name="T23" fmla="*/ 88900 h 304800"/>
              <a:gd name="T24" fmla="*/ 59267 w 351367"/>
              <a:gd name="T25" fmla="*/ 59267 h 304800"/>
              <a:gd name="T26" fmla="*/ 59267 w 351367"/>
              <a:gd name="T27" fmla="*/ 59267 h 304800"/>
              <a:gd name="T28" fmla="*/ 93134 w 351367"/>
              <a:gd name="T29" fmla="*/ 38100 h 304800"/>
              <a:gd name="T30" fmla="*/ 122767 w 351367"/>
              <a:gd name="T31" fmla="*/ 50800 h 304800"/>
              <a:gd name="T32" fmla="*/ 156634 w 351367"/>
              <a:gd name="T33" fmla="*/ 38100 h 304800"/>
              <a:gd name="T34" fmla="*/ 182034 w 351367"/>
              <a:gd name="T35" fmla="*/ 12700 h 304800"/>
              <a:gd name="T36" fmla="*/ 182034 w 351367"/>
              <a:gd name="T37" fmla="*/ 0 h 304800"/>
              <a:gd name="T38" fmla="*/ 237067 w 351367"/>
              <a:gd name="T39" fmla="*/ 4233 h 304800"/>
              <a:gd name="T40" fmla="*/ 292100 w 351367"/>
              <a:gd name="T41" fmla="*/ 4233 h 304800"/>
              <a:gd name="T42" fmla="*/ 292100 w 351367"/>
              <a:gd name="T43" fmla="*/ 4233 h 304800"/>
              <a:gd name="T44" fmla="*/ 351367 w 351367"/>
              <a:gd name="T45" fmla="*/ 16933 h 304800"/>
              <a:gd name="T46" fmla="*/ 351367 w 351367"/>
              <a:gd name="T47" fmla="*/ 16933 h 304800"/>
              <a:gd name="T48" fmla="*/ 351367 w 351367"/>
              <a:gd name="T49" fmla="*/ 84667 h 304800"/>
              <a:gd name="T50" fmla="*/ 325967 w 351367"/>
              <a:gd name="T51" fmla="*/ 93133 h 304800"/>
              <a:gd name="T52" fmla="*/ 300567 w 351367"/>
              <a:gd name="T53" fmla="*/ 118533 h 304800"/>
              <a:gd name="T54" fmla="*/ 283634 w 351367"/>
              <a:gd name="T55" fmla="*/ 169333 h 304800"/>
              <a:gd name="T56" fmla="*/ 287867 w 351367"/>
              <a:gd name="T57" fmla="*/ 215900 h 304800"/>
              <a:gd name="T58" fmla="*/ 287867 w 351367"/>
              <a:gd name="T59" fmla="*/ 215900 h 304800"/>
              <a:gd name="T60" fmla="*/ 245534 w 351367"/>
              <a:gd name="T61" fmla="*/ 220133 h 304800"/>
              <a:gd name="T62" fmla="*/ 207434 w 351367"/>
              <a:gd name="T63" fmla="*/ 237067 h 304800"/>
              <a:gd name="T64" fmla="*/ 131234 w 351367"/>
              <a:gd name="T65" fmla="*/ 304800 h 30480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351367"/>
              <a:gd name="T100" fmla="*/ 0 h 304800"/>
              <a:gd name="T101" fmla="*/ 351367 w 351367"/>
              <a:gd name="T102" fmla="*/ 304800 h 304800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351367" h="304800">
                <a:moveTo>
                  <a:pt x="131234" y="304800"/>
                </a:moveTo>
                <a:lnTo>
                  <a:pt x="76200" y="275167"/>
                </a:lnTo>
                <a:lnTo>
                  <a:pt x="38100" y="275167"/>
                </a:lnTo>
                <a:lnTo>
                  <a:pt x="4234" y="258233"/>
                </a:lnTo>
                <a:lnTo>
                  <a:pt x="8467" y="211667"/>
                </a:lnTo>
                <a:lnTo>
                  <a:pt x="0" y="139700"/>
                </a:lnTo>
                <a:lnTo>
                  <a:pt x="8467" y="118533"/>
                </a:lnTo>
                <a:lnTo>
                  <a:pt x="63500" y="105833"/>
                </a:lnTo>
                <a:lnTo>
                  <a:pt x="67734" y="88900"/>
                </a:lnTo>
                <a:lnTo>
                  <a:pt x="59267" y="59267"/>
                </a:lnTo>
                <a:lnTo>
                  <a:pt x="93134" y="38100"/>
                </a:lnTo>
                <a:lnTo>
                  <a:pt x="122767" y="50800"/>
                </a:lnTo>
                <a:lnTo>
                  <a:pt x="156634" y="38100"/>
                </a:lnTo>
                <a:lnTo>
                  <a:pt x="182034" y="12700"/>
                </a:lnTo>
                <a:lnTo>
                  <a:pt x="182034" y="0"/>
                </a:lnTo>
                <a:lnTo>
                  <a:pt x="237067" y="4233"/>
                </a:lnTo>
                <a:lnTo>
                  <a:pt x="292100" y="4233"/>
                </a:lnTo>
                <a:lnTo>
                  <a:pt x="351367" y="16933"/>
                </a:lnTo>
                <a:lnTo>
                  <a:pt x="351367" y="84667"/>
                </a:lnTo>
                <a:lnTo>
                  <a:pt x="325967" y="93133"/>
                </a:lnTo>
                <a:lnTo>
                  <a:pt x="300567" y="118533"/>
                </a:lnTo>
                <a:lnTo>
                  <a:pt x="283634" y="169333"/>
                </a:lnTo>
                <a:lnTo>
                  <a:pt x="287867" y="215900"/>
                </a:lnTo>
                <a:lnTo>
                  <a:pt x="245534" y="220133"/>
                </a:lnTo>
                <a:lnTo>
                  <a:pt x="207434" y="237067"/>
                </a:lnTo>
                <a:lnTo>
                  <a:pt x="131234" y="304800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5" name="任意多边形 36"/>
          <p:cNvSpPr>
            <a:spLocks noChangeArrowheads="1"/>
          </p:cNvSpPr>
          <p:nvPr/>
        </p:nvSpPr>
        <p:spPr bwMode="auto">
          <a:xfrm>
            <a:off x="7623881" y="4359422"/>
            <a:ext cx="482013" cy="393138"/>
          </a:xfrm>
          <a:custGeom>
            <a:avLst/>
            <a:gdLst>
              <a:gd name="T0" fmla="*/ 67733 w 596900"/>
              <a:gd name="T1" fmla="*/ 397933 h 567267"/>
              <a:gd name="T2" fmla="*/ 148166 w 596900"/>
              <a:gd name="T3" fmla="*/ 406400 h 567267"/>
              <a:gd name="T4" fmla="*/ 148166 w 596900"/>
              <a:gd name="T5" fmla="*/ 406400 h 567267"/>
              <a:gd name="T6" fmla="*/ 177800 w 596900"/>
              <a:gd name="T7" fmla="*/ 444500 h 567267"/>
              <a:gd name="T8" fmla="*/ 190500 w 596900"/>
              <a:gd name="T9" fmla="*/ 486833 h 567267"/>
              <a:gd name="T10" fmla="*/ 190500 w 596900"/>
              <a:gd name="T11" fmla="*/ 516467 h 567267"/>
              <a:gd name="T12" fmla="*/ 211666 w 596900"/>
              <a:gd name="T13" fmla="*/ 537633 h 567267"/>
              <a:gd name="T14" fmla="*/ 266700 w 596900"/>
              <a:gd name="T15" fmla="*/ 567267 h 567267"/>
              <a:gd name="T16" fmla="*/ 304800 w 596900"/>
              <a:gd name="T17" fmla="*/ 563033 h 567267"/>
              <a:gd name="T18" fmla="*/ 304800 w 596900"/>
              <a:gd name="T19" fmla="*/ 563033 h 567267"/>
              <a:gd name="T20" fmla="*/ 359833 w 596900"/>
              <a:gd name="T21" fmla="*/ 533400 h 567267"/>
              <a:gd name="T22" fmla="*/ 402166 w 596900"/>
              <a:gd name="T23" fmla="*/ 529167 h 567267"/>
              <a:gd name="T24" fmla="*/ 427566 w 596900"/>
              <a:gd name="T25" fmla="*/ 546100 h 567267"/>
              <a:gd name="T26" fmla="*/ 444500 w 596900"/>
              <a:gd name="T27" fmla="*/ 486833 h 567267"/>
              <a:gd name="T28" fmla="*/ 436033 w 596900"/>
              <a:gd name="T29" fmla="*/ 465667 h 567267"/>
              <a:gd name="T30" fmla="*/ 436033 w 596900"/>
              <a:gd name="T31" fmla="*/ 431800 h 567267"/>
              <a:gd name="T32" fmla="*/ 436033 w 596900"/>
              <a:gd name="T33" fmla="*/ 431800 h 567267"/>
              <a:gd name="T34" fmla="*/ 486833 w 596900"/>
              <a:gd name="T35" fmla="*/ 364067 h 567267"/>
              <a:gd name="T36" fmla="*/ 486833 w 596900"/>
              <a:gd name="T37" fmla="*/ 364067 h 567267"/>
              <a:gd name="T38" fmla="*/ 546100 w 596900"/>
              <a:gd name="T39" fmla="*/ 389467 h 567267"/>
              <a:gd name="T40" fmla="*/ 546100 w 596900"/>
              <a:gd name="T41" fmla="*/ 389467 h 567267"/>
              <a:gd name="T42" fmla="*/ 563033 w 596900"/>
              <a:gd name="T43" fmla="*/ 351367 h 567267"/>
              <a:gd name="T44" fmla="*/ 546100 w 596900"/>
              <a:gd name="T45" fmla="*/ 304800 h 567267"/>
              <a:gd name="T46" fmla="*/ 546100 w 596900"/>
              <a:gd name="T47" fmla="*/ 304800 h 567267"/>
              <a:gd name="T48" fmla="*/ 558800 w 596900"/>
              <a:gd name="T49" fmla="*/ 245533 h 567267"/>
              <a:gd name="T50" fmla="*/ 558800 w 596900"/>
              <a:gd name="T51" fmla="*/ 215900 h 567267"/>
              <a:gd name="T52" fmla="*/ 520700 w 596900"/>
              <a:gd name="T53" fmla="*/ 211667 h 567267"/>
              <a:gd name="T54" fmla="*/ 524933 w 596900"/>
              <a:gd name="T55" fmla="*/ 190500 h 567267"/>
              <a:gd name="T56" fmla="*/ 584200 w 596900"/>
              <a:gd name="T57" fmla="*/ 169333 h 567267"/>
              <a:gd name="T58" fmla="*/ 596900 w 596900"/>
              <a:gd name="T59" fmla="*/ 148167 h 567267"/>
              <a:gd name="T60" fmla="*/ 596900 w 596900"/>
              <a:gd name="T61" fmla="*/ 148167 h 567267"/>
              <a:gd name="T62" fmla="*/ 584200 w 596900"/>
              <a:gd name="T63" fmla="*/ 118533 h 567267"/>
              <a:gd name="T64" fmla="*/ 584200 w 596900"/>
              <a:gd name="T65" fmla="*/ 118533 h 567267"/>
              <a:gd name="T66" fmla="*/ 563033 w 596900"/>
              <a:gd name="T67" fmla="*/ 148167 h 567267"/>
              <a:gd name="T68" fmla="*/ 529166 w 596900"/>
              <a:gd name="T69" fmla="*/ 152400 h 567267"/>
              <a:gd name="T70" fmla="*/ 512233 w 596900"/>
              <a:gd name="T71" fmla="*/ 148167 h 567267"/>
              <a:gd name="T72" fmla="*/ 512233 w 596900"/>
              <a:gd name="T73" fmla="*/ 122767 h 567267"/>
              <a:gd name="T74" fmla="*/ 537633 w 596900"/>
              <a:gd name="T75" fmla="*/ 97367 h 567267"/>
              <a:gd name="T76" fmla="*/ 537633 w 596900"/>
              <a:gd name="T77" fmla="*/ 97367 h 567267"/>
              <a:gd name="T78" fmla="*/ 579966 w 596900"/>
              <a:gd name="T79" fmla="*/ 67733 h 567267"/>
              <a:gd name="T80" fmla="*/ 588433 w 596900"/>
              <a:gd name="T81" fmla="*/ 50800 h 567267"/>
              <a:gd name="T82" fmla="*/ 588433 w 596900"/>
              <a:gd name="T83" fmla="*/ 50800 h 567267"/>
              <a:gd name="T84" fmla="*/ 529166 w 596900"/>
              <a:gd name="T85" fmla="*/ 55033 h 567267"/>
              <a:gd name="T86" fmla="*/ 512233 w 596900"/>
              <a:gd name="T87" fmla="*/ 38100 h 567267"/>
              <a:gd name="T88" fmla="*/ 512233 w 596900"/>
              <a:gd name="T89" fmla="*/ 38100 h 567267"/>
              <a:gd name="T90" fmla="*/ 436033 w 596900"/>
              <a:gd name="T91" fmla="*/ 21167 h 567267"/>
              <a:gd name="T92" fmla="*/ 423333 w 596900"/>
              <a:gd name="T93" fmla="*/ 67733 h 567267"/>
              <a:gd name="T94" fmla="*/ 423333 w 596900"/>
              <a:gd name="T95" fmla="*/ 67733 h 567267"/>
              <a:gd name="T96" fmla="*/ 381000 w 596900"/>
              <a:gd name="T97" fmla="*/ 67733 h 567267"/>
              <a:gd name="T98" fmla="*/ 359833 w 596900"/>
              <a:gd name="T99" fmla="*/ 46567 h 567267"/>
              <a:gd name="T100" fmla="*/ 359833 w 596900"/>
              <a:gd name="T101" fmla="*/ 46567 h 567267"/>
              <a:gd name="T102" fmla="*/ 309033 w 596900"/>
              <a:gd name="T103" fmla="*/ 55033 h 567267"/>
              <a:gd name="T104" fmla="*/ 283633 w 596900"/>
              <a:gd name="T105" fmla="*/ 59267 h 567267"/>
              <a:gd name="T106" fmla="*/ 283633 w 596900"/>
              <a:gd name="T107" fmla="*/ 29633 h 567267"/>
              <a:gd name="T108" fmla="*/ 283633 w 596900"/>
              <a:gd name="T109" fmla="*/ 29633 h 567267"/>
              <a:gd name="T110" fmla="*/ 169333 w 596900"/>
              <a:gd name="T111" fmla="*/ 0 h 567267"/>
              <a:gd name="T112" fmla="*/ 97366 w 596900"/>
              <a:gd name="T113" fmla="*/ 21167 h 567267"/>
              <a:gd name="T114" fmla="*/ 29633 w 596900"/>
              <a:gd name="T115" fmla="*/ 143933 h 567267"/>
              <a:gd name="T116" fmla="*/ 0 w 596900"/>
              <a:gd name="T117" fmla="*/ 266700 h 567267"/>
              <a:gd name="T118" fmla="*/ 67733 w 596900"/>
              <a:gd name="T119" fmla="*/ 397933 h 567267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596900"/>
              <a:gd name="T181" fmla="*/ 0 h 567267"/>
              <a:gd name="T182" fmla="*/ 596900 w 596900"/>
              <a:gd name="T183" fmla="*/ 567267 h 567267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596900" h="567267">
                <a:moveTo>
                  <a:pt x="67733" y="397933"/>
                </a:moveTo>
                <a:lnTo>
                  <a:pt x="148166" y="406400"/>
                </a:lnTo>
                <a:lnTo>
                  <a:pt x="177800" y="444500"/>
                </a:lnTo>
                <a:lnTo>
                  <a:pt x="190500" y="486833"/>
                </a:lnTo>
                <a:lnTo>
                  <a:pt x="190500" y="516467"/>
                </a:lnTo>
                <a:lnTo>
                  <a:pt x="211666" y="537633"/>
                </a:lnTo>
                <a:lnTo>
                  <a:pt x="266700" y="567267"/>
                </a:lnTo>
                <a:lnTo>
                  <a:pt x="304800" y="563033"/>
                </a:lnTo>
                <a:lnTo>
                  <a:pt x="359833" y="533400"/>
                </a:lnTo>
                <a:lnTo>
                  <a:pt x="402166" y="529167"/>
                </a:lnTo>
                <a:lnTo>
                  <a:pt x="427566" y="546100"/>
                </a:lnTo>
                <a:lnTo>
                  <a:pt x="444500" y="486833"/>
                </a:lnTo>
                <a:lnTo>
                  <a:pt x="436033" y="465667"/>
                </a:lnTo>
                <a:lnTo>
                  <a:pt x="436033" y="431800"/>
                </a:lnTo>
                <a:lnTo>
                  <a:pt x="486833" y="364067"/>
                </a:lnTo>
                <a:lnTo>
                  <a:pt x="546100" y="389467"/>
                </a:lnTo>
                <a:lnTo>
                  <a:pt x="563033" y="351367"/>
                </a:lnTo>
                <a:lnTo>
                  <a:pt x="546100" y="304800"/>
                </a:lnTo>
                <a:lnTo>
                  <a:pt x="558800" y="245533"/>
                </a:lnTo>
                <a:lnTo>
                  <a:pt x="558800" y="215900"/>
                </a:lnTo>
                <a:lnTo>
                  <a:pt x="520700" y="211667"/>
                </a:lnTo>
                <a:lnTo>
                  <a:pt x="524933" y="190500"/>
                </a:lnTo>
                <a:lnTo>
                  <a:pt x="584200" y="169333"/>
                </a:lnTo>
                <a:lnTo>
                  <a:pt x="596900" y="148167"/>
                </a:lnTo>
                <a:lnTo>
                  <a:pt x="584200" y="118533"/>
                </a:lnTo>
                <a:lnTo>
                  <a:pt x="563033" y="148167"/>
                </a:lnTo>
                <a:lnTo>
                  <a:pt x="529166" y="152400"/>
                </a:lnTo>
                <a:lnTo>
                  <a:pt x="512233" y="148167"/>
                </a:lnTo>
                <a:lnTo>
                  <a:pt x="512233" y="122767"/>
                </a:lnTo>
                <a:lnTo>
                  <a:pt x="537633" y="97367"/>
                </a:lnTo>
                <a:lnTo>
                  <a:pt x="579966" y="67733"/>
                </a:lnTo>
                <a:lnTo>
                  <a:pt x="588433" y="50800"/>
                </a:lnTo>
                <a:lnTo>
                  <a:pt x="529166" y="55033"/>
                </a:lnTo>
                <a:lnTo>
                  <a:pt x="512233" y="38100"/>
                </a:lnTo>
                <a:lnTo>
                  <a:pt x="436033" y="21167"/>
                </a:lnTo>
                <a:lnTo>
                  <a:pt x="423333" y="67733"/>
                </a:lnTo>
                <a:lnTo>
                  <a:pt x="381000" y="67733"/>
                </a:lnTo>
                <a:lnTo>
                  <a:pt x="359833" y="46567"/>
                </a:lnTo>
                <a:lnTo>
                  <a:pt x="309033" y="55033"/>
                </a:lnTo>
                <a:lnTo>
                  <a:pt x="283633" y="59267"/>
                </a:lnTo>
                <a:lnTo>
                  <a:pt x="283633" y="29633"/>
                </a:lnTo>
                <a:lnTo>
                  <a:pt x="169333" y="0"/>
                </a:lnTo>
                <a:lnTo>
                  <a:pt x="97366" y="21167"/>
                </a:lnTo>
                <a:lnTo>
                  <a:pt x="29633" y="143933"/>
                </a:lnTo>
                <a:lnTo>
                  <a:pt x="0" y="266700"/>
                </a:lnTo>
                <a:lnTo>
                  <a:pt x="67733" y="397933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1157468" y="2407534"/>
            <a:ext cx="2905246" cy="671332"/>
          </a:xfrm>
          <a:custGeom>
            <a:avLst/>
            <a:gdLst>
              <a:gd name="connsiteX0" fmla="*/ 2905246 w 2905246"/>
              <a:gd name="connsiteY0" fmla="*/ 671332 h 671332"/>
              <a:gd name="connsiteX1" fmla="*/ 2314937 w 2905246"/>
              <a:gd name="connsiteY1" fmla="*/ 0 h 671332"/>
              <a:gd name="connsiteX2" fmla="*/ 0 w 2905246"/>
              <a:gd name="connsiteY2" fmla="*/ 0 h 67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5246" h="671332">
                <a:moveTo>
                  <a:pt x="2905246" y="671332"/>
                </a:moveTo>
                <a:lnTo>
                  <a:pt x="2314937" y="0"/>
                </a:lnTo>
                <a:lnTo>
                  <a:pt x="0" y="0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8241176" y="2338086"/>
            <a:ext cx="2852350" cy="451413"/>
          </a:xfrm>
          <a:custGeom>
            <a:avLst/>
            <a:gdLst>
              <a:gd name="connsiteX0" fmla="*/ 0 w 3009417"/>
              <a:gd name="connsiteY0" fmla="*/ 451413 h 451413"/>
              <a:gd name="connsiteX1" fmla="*/ 497711 w 3009417"/>
              <a:gd name="connsiteY1" fmla="*/ 0 h 451413"/>
              <a:gd name="connsiteX2" fmla="*/ 3009417 w 3009417"/>
              <a:gd name="connsiteY2" fmla="*/ 0 h 451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09417" h="451413">
                <a:moveTo>
                  <a:pt x="0" y="451413"/>
                </a:moveTo>
                <a:lnTo>
                  <a:pt x="497711" y="0"/>
                </a:lnTo>
                <a:lnTo>
                  <a:pt x="3009417" y="0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2468501" y="4444678"/>
            <a:ext cx="3341989" cy="856527"/>
          </a:xfrm>
          <a:custGeom>
            <a:avLst/>
            <a:gdLst>
              <a:gd name="connsiteX0" fmla="*/ 3657600 w 3657600"/>
              <a:gd name="connsiteY0" fmla="*/ 0 h 856527"/>
              <a:gd name="connsiteX1" fmla="*/ 3113590 w 3657600"/>
              <a:gd name="connsiteY1" fmla="*/ 856527 h 856527"/>
              <a:gd name="connsiteX2" fmla="*/ 0 w 3657600"/>
              <a:gd name="connsiteY2" fmla="*/ 856527 h 856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57600" h="856527">
                <a:moveTo>
                  <a:pt x="3657600" y="0"/>
                </a:moveTo>
                <a:lnTo>
                  <a:pt x="3113590" y="856527"/>
                </a:lnTo>
                <a:lnTo>
                  <a:pt x="0" y="856527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>
            <a:off x="7407797" y="4768770"/>
            <a:ext cx="3065563" cy="347240"/>
          </a:xfrm>
          <a:custGeom>
            <a:avLst/>
            <a:gdLst>
              <a:gd name="connsiteX0" fmla="*/ 0 w 3217762"/>
              <a:gd name="connsiteY0" fmla="*/ 0 h 347240"/>
              <a:gd name="connsiteX1" fmla="*/ 509287 w 3217762"/>
              <a:gd name="connsiteY1" fmla="*/ 347240 h 347240"/>
              <a:gd name="connsiteX2" fmla="*/ 3217762 w 3217762"/>
              <a:gd name="connsiteY2" fmla="*/ 347240 h 347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17762" h="347240">
                <a:moveTo>
                  <a:pt x="0" y="0"/>
                </a:moveTo>
                <a:lnTo>
                  <a:pt x="509287" y="347240"/>
                </a:lnTo>
                <a:lnTo>
                  <a:pt x="3217762" y="347240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1052119" y="2009012"/>
            <a:ext cx="1826141" cy="1057746"/>
            <a:chOff x="1052119" y="2009012"/>
            <a:chExt cx="1826141" cy="1057746"/>
          </a:xfrm>
        </p:grpSpPr>
        <p:sp>
          <p:nvSpPr>
            <p:cNvPr id="42" name="文本框 41"/>
            <p:cNvSpPr txBox="1"/>
            <p:nvPr/>
          </p:nvSpPr>
          <p:spPr>
            <a:xfrm>
              <a:off x="1249755" y="2009012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1C1A5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输入小标题</a:t>
              </a: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1052119" y="2477138"/>
              <a:ext cx="1826141" cy="589620"/>
              <a:chOff x="1052119" y="2477138"/>
              <a:chExt cx="1826141" cy="589620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1052119" y="2477138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1052119" y="2728204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9315090" y="1937976"/>
            <a:ext cx="1826141" cy="1057746"/>
            <a:chOff x="9315090" y="1937976"/>
            <a:chExt cx="1826141" cy="1057746"/>
          </a:xfrm>
        </p:grpSpPr>
        <p:sp>
          <p:nvSpPr>
            <p:cNvPr id="45" name="文本框 44"/>
            <p:cNvSpPr txBox="1"/>
            <p:nvPr/>
          </p:nvSpPr>
          <p:spPr>
            <a:xfrm>
              <a:off x="9512726" y="1937976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2E2678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输入小标题</a:t>
              </a: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9315090" y="2406102"/>
              <a:ext cx="1826141" cy="589620"/>
              <a:chOff x="9315090" y="2406102"/>
              <a:chExt cx="1826141" cy="589620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9315090" y="2406102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9315090" y="2657168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2589668" y="4906053"/>
            <a:ext cx="1826141" cy="1057746"/>
            <a:chOff x="2589668" y="4906053"/>
            <a:chExt cx="1826141" cy="1057746"/>
          </a:xfrm>
        </p:grpSpPr>
        <p:sp>
          <p:nvSpPr>
            <p:cNvPr id="48" name="文本框 47"/>
            <p:cNvSpPr txBox="1"/>
            <p:nvPr/>
          </p:nvSpPr>
          <p:spPr>
            <a:xfrm>
              <a:off x="2787304" y="4906053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453799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输入小标题</a:t>
              </a: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2589668" y="5374179"/>
              <a:ext cx="1826141" cy="589620"/>
              <a:chOff x="2589668" y="5374179"/>
              <a:chExt cx="1826141" cy="589620"/>
            </a:xfrm>
          </p:grpSpPr>
          <p:sp>
            <p:nvSpPr>
              <p:cNvPr id="49" name="文本框 48"/>
              <p:cNvSpPr txBox="1"/>
              <p:nvPr/>
            </p:nvSpPr>
            <p:spPr>
              <a:xfrm>
                <a:off x="2589668" y="5374179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2589668" y="5625245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</a:p>
            </p:txBody>
          </p:sp>
        </p:grpSp>
      </p:grpSp>
      <p:sp>
        <p:nvSpPr>
          <p:cNvPr id="51" name="文本框 50"/>
          <p:cNvSpPr txBox="1"/>
          <p:nvPr/>
        </p:nvSpPr>
        <p:spPr>
          <a:xfrm>
            <a:off x="8844855" y="4715900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输入小标题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8647219" y="5184026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点击此处输入文本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8647219" y="5435092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点击此处输入文本</a:t>
            </a:r>
          </a:p>
        </p:txBody>
      </p:sp>
    </p:spTree>
    <p:extLst>
      <p:ext uri="{BB962C8B-B14F-4D97-AF65-F5344CB8AC3E}">
        <p14:creationId xmlns:p14="http://schemas.microsoft.com/office/powerpoint/2010/main" val="97488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984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899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0" y="1710686"/>
            <a:ext cx="12192000" cy="5147314"/>
            <a:chOff x="0" y="1710686"/>
            <a:chExt cx="12192000" cy="5147314"/>
          </a:xfrm>
        </p:grpSpPr>
        <p:grpSp>
          <p:nvGrpSpPr>
            <p:cNvPr id="24" name="组合 23"/>
            <p:cNvGrpSpPr/>
            <p:nvPr/>
          </p:nvGrpSpPr>
          <p:grpSpPr>
            <a:xfrm>
              <a:off x="0" y="2041721"/>
              <a:ext cx="12192000" cy="4816279"/>
              <a:chOff x="0" y="1615001"/>
              <a:chExt cx="12192000" cy="4816279"/>
            </a:xfrm>
          </p:grpSpPr>
          <p:pic>
            <p:nvPicPr>
              <p:cNvPr id="30" name="图片 29"/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1710686"/>
                <a:ext cx="12192000" cy="4720594"/>
              </a:xfrm>
              <a:prstGeom prst="rect">
                <a:avLst/>
              </a:prstGeom>
            </p:spPr>
          </p:pic>
          <p:sp>
            <p:nvSpPr>
              <p:cNvPr id="31" name="矩形 30"/>
              <p:cNvSpPr/>
              <p:nvPr/>
            </p:nvSpPr>
            <p:spPr>
              <a:xfrm>
                <a:off x="0" y="1615001"/>
                <a:ext cx="12192000" cy="4206679"/>
              </a:xfrm>
              <a:prstGeom prst="rect">
                <a:avLst/>
              </a:prstGeom>
              <a:gradFill>
                <a:gsLst>
                  <a:gs pos="50000">
                    <a:srgbClr val="FFFFFF">
                      <a:alpha val="51000"/>
                    </a:srgbClr>
                  </a:gs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" name="矩形 25"/>
            <p:cNvSpPr/>
            <p:nvPr/>
          </p:nvSpPr>
          <p:spPr>
            <a:xfrm>
              <a:off x="0" y="1710686"/>
              <a:ext cx="12192000" cy="5147314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3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3333"/>
          <a:stretch/>
        </p:blipFill>
        <p:spPr>
          <a:xfrm>
            <a:off x="0" y="0"/>
            <a:ext cx="12192000" cy="3200400"/>
          </a:xfrm>
          <a:prstGeom prst="rect">
            <a:avLst/>
          </a:prstGeom>
        </p:spPr>
      </p:pic>
      <p:sp>
        <p:nvSpPr>
          <p:cNvPr id="102" name="文本框 101"/>
          <p:cNvSpPr txBox="1"/>
          <p:nvPr/>
        </p:nvSpPr>
        <p:spPr>
          <a:xfrm>
            <a:off x="849624" y="149794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gradFill>
                  <a:gsLst>
                    <a:gs pos="0">
                      <a:srgbClr val="CCA15F">
                        <a:lumMod val="86000"/>
                      </a:srgbClr>
                    </a:gs>
                    <a:gs pos="100000">
                      <a:srgbClr val="FFFF99">
                        <a:lumMod val="87000"/>
                        <a:lumOff val="13000"/>
                      </a:srgbClr>
                    </a:gs>
                  </a:gsLst>
                  <a:lin ang="1620000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400" dirty="0">
              <a:gradFill>
                <a:gsLst>
                  <a:gs pos="0">
                    <a:srgbClr val="CCA15F">
                      <a:lumMod val="86000"/>
                    </a:srgbClr>
                  </a:gs>
                  <a:gs pos="100000">
                    <a:srgbClr val="FFFF99">
                      <a:lumMod val="87000"/>
                      <a:lumOff val="13000"/>
                    </a:srgbClr>
                  </a:gs>
                </a:gsLst>
                <a:lin ang="1620000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439839" y="193365"/>
            <a:ext cx="208344" cy="598812"/>
          </a:xfrm>
          <a:prstGeom prst="rect">
            <a:avLst/>
          </a:prstGeom>
          <a:solidFill>
            <a:srgbClr val="D8B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>
            <a:off x="3688080" y="2708170"/>
            <a:ext cx="6477000" cy="0"/>
          </a:xfrm>
          <a:prstGeom prst="line">
            <a:avLst/>
          </a:prstGeom>
          <a:ln>
            <a:solidFill>
              <a:srgbClr val="C882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3968278" y="2063468"/>
            <a:ext cx="5929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点击此处输入</a:t>
            </a:r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文本点击此处输入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文本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3688080" y="4204676"/>
            <a:ext cx="6477000" cy="0"/>
          </a:xfrm>
          <a:prstGeom prst="line">
            <a:avLst/>
          </a:prstGeom>
          <a:ln>
            <a:solidFill>
              <a:srgbClr val="C882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3968278" y="3559974"/>
            <a:ext cx="5929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点击此处输入</a:t>
            </a:r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文本点击此处输入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文本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3688080" y="5691373"/>
            <a:ext cx="6477000" cy="0"/>
          </a:xfrm>
          <a:prstGeom prst="line">
            <a:avLst/>
          </a:prstGeom>
          <a:ln>
            <a:solidFill>
              <a:srgbClr val="C882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3968278" y="5046671"/>
            <a:ext cx="5929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点击此处输入</a:t>
            </a:r>
            <a:r>
              <a:rPr lang="zh-CN" altLang="en-US" sz="28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文本点击此处输入</a:t>
            </a:r>
            <a:r>
              <a:rPr lang="zh-CN" altLang="en-US" sz="2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文本</a:t>
            </a:r>
            <a:endParaRPr lang="zh-CN" altLang="en-US" sz="28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3067" y="1975601"/>
            <a:ext cx="2047943" cy="823081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3067" y="3410043"/>
            <a:ext cx="2047943" cy="823081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3067" y="4896740"/>
            <a:ext cx="2047943" cy="823081"/>
          </a:xfrm>
          <a:prstGeom prst="rect">
            <a:avLst/>
          </a:prstGeom>
        </p:spPr>
      </p:pic>
      <p:grpSp>
        <p:nvGrpSpPr>
          <p:cNvPr id="11" name="组合 10" hidden="1"/>
          <p:cNvGrpSpPr/>
          <p:nvPr/>
        </p:nvGrpSpPr>
        <p:grpSpPr>
          <a:xfrm>
            <a:off x="3953038" y="1371405"/>
            <a:ext cx="853707" cy="1206636"/>
            <a:chOff x="3953038" y="1371405"/>
            <a:chExt cx="853707" cy="1206636"/>
          </a:xfrm>
        </p:grpSpPr>
        <p:sp>
          <p:nvSpPr>
            <p:cNvPr id="10" name="文本框 9"/>
            <p:cNvSpPr txBox="1"/>
            <p:nvPr/>
          </p:nvSpPr>
          <p:spPr>
            <a:xfrm>
              <a:off x="3953038" y="1371405"/>
              <a:ext cx="747320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latin typeface="MStiffHei HKS UltraBold" panose="00000900000000000000" pitchFamily="2" charset="-120"/>
                  <a:ea typeface="MStiffHei HKS UltraBold" panose="00000900000000000000" pitchFamily="2" charset="-120"/>
                </a:rPr>
                <a:t>1</a:t>
              </a:r>
              <a:endParaRPr lang="zh-CN" altLang="en-US" sz="6600" dirty="0">
                <a:latin typeface="MStiffHei HKS UltraBold" panose="00000900000000000000" pitchFamily="2" charset="-120"/>
                <a:ea typeface="MStiffHei HKS UltraBold" panose="00000900000000000000" pitchFamily="2" charset="-120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013730" y="1769855"/>
              <a:ext cx="793015" cy="808186"/>
              <a:chOff x="8301990" y="-2506980"/>
              <a:chExt cx="1607546" cy="1638300"/>
            </a:xfrm>
          </p:grpSpPr>
          <p:cxnSp>
            <p:nvCxnSpPr>
              <p:cNvPr id="5" name="直接连接符 4"/>
              <p:cNvCxnSpPr/>
              <p:nvPr/>
            </p:nvCxnSpPr>
            <p:spPr>
              <a:xfrm flipH="1">
                <a:off x="8301990" y="-2506980"/>
                <a:ext cx="1607546" cy="1607546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任意多边形 5"/>
              <p:cNvSpPr/>
              <p:nvPr/>
            </p:nvSpPr>
            <p:spPr>
              <a:xfrm>
                <a:off x="8321039" y="-2490973"/>
                <a:ext cx="1576379" cy="1622293"/>
              </a:xfrm>
              <a:custGeom>
                <a:avLst/>
                <a:gdLst>
                  <a:gd name="connsiteX0" fmla="*/ 1569720 w 1569720"/>
                  <a:gd name="connsiteY0" fmla="*/ 0 h 1615440"/>
                  <a:gd name="connsiteX1" fmla="*/ 0 w 1569720"/>
                  <a:gd name="connsiteY1" fmla="*/ 1569720 h 1615440"/>
                  <a:gd name="connsiteX2" fmla="*/ 335280 w 1569720"/>
                  <a:gd name="connsiteY2" fmla="*/ 1615440 h 1615440"/>
                  <a:gd name="connsiteX3" fmla="*/ 1524000 w 1569720"/>
                  <a:gd name="connsiteY3" fmla="*/ 426720 h 1615440"/>
                  <a:gd name="connsiteX4" fmla="*/ 1569720 w 1569720"/>
                  <a:gd name="connsiteY4" fmla="*/ 0 h 1615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9720" h="1615440">
                    <a:moveTo>
                      <a:pt x="1569720" y="0"/>
                    </a:moveTo>
                    <a:lnTo>
                      <a:pt x="0" y="1569720"/>
                    </a:lnTo>
                    <a:lnTo>
                      <a:pt x="335280" y="1615440"/>
                    </a:lnTo>
                    <a:lnTo>
                      <a:pt x="1524000" y="426720"/>
                    </a:lnTo>
                    <a:lnTo>
                      <a:pt x="1569720" y="0"/>
                    </a:lnTo>
                    <a:close/>
                  </a:path>
                </a:pathLst>
              </a:custGeom>
              <a:gradFill flip="none" rotWithShape="1">
                <a:gsLst>
                  <a:gs pos="36000">
                    <a:schemeClr val="tx1"/>
                  </a:gs>
                  <a:gs pos="54000">
                    <a:schemeClr val="tx1">
                      <a:alpha val="0"/>
                    </a:schemeClr>
                  </a:gs>
                </a:gsLst>
                <a:lin ang="2700000" scaled="0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25903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1710686"/>
            <a:ext cx="12192000" cy="5147314"/>
            <a:chOff x="0" y="1710686"/>
            <a:chExt cx="12192000" cy="5147314"/>
          </a:xfrm>
        </p:grpSpPr>
        <p:grpSp>
          <p:nvGrpSpPr>
            <p:cNvPr id="6" name="组合 5"/>
            <p:cNvGrpSpPr/>
            <p:nvPr/>
          </p:nvGrpSpPr>
          <p:grpSpPr>
            <a:xfrm>
              <a:off x="0" y="2041721"/>
              <a:ext cx="12192000" cy="4816279"/>
              <a:chOff x="0" y="1615001"/>
              <a:chExt cx="12192000" cy="4816279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1710686"/>
                <a:ext cx="12192000" cy="4720594"/>
              </a:xfrm>
              <a:prstGeom prst="rect">
                <a:avLst/>
              </a:prstGeom>
            </p:spPr>
          </p:pic>
          <p:sp>
            <p:nvSpPr>
              <p:cNvPr id="11" name="矩形 10"/>
              <p:cNvSpPr/>
              <p:nvPr/>
            </p:nvSpPr>
            <p:spPr>
              <a:xfrm>
                <a:off x="0" y="1615001"/>
                <a:ext cx="12192000" cy="4206679"/>
              </a:xfrm>
              <a:prstGeom prst="rect">
                <a:avLst/>
              </a:prstGeom>
              <a:gradFill>
                <a:gsLst>
                  <a:gs pos="50000">
                    <a:srgbClr val="FFFFFF">
                      <a:alpha val="51000"/>
                    </a:srgbClr>
                  </a:gs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0" y="1710686"/>
              <a:ext cx="12192000" cy="5147314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3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任意多边形 19"/>
          <p:cNvSpPr/>
          <p:nvPr/>
        </p:nvSpPr>
        <p:spPr>
          <a:xfrm>
            <a:off x="3124932" y="1631324"/>
            <a:ext cx="1766251" cy="1769715"/>
          </a:xfrm>
          <a:custGeom>
            <a:avLst/>
            <a:gdLst>
              <a:gd name="connsiteX0" fmla="*/ 0 w 1766251"/>
              <a:gd name="connsiteY0" fmla="*/ 0 h 1769715"/>
              <a:gd name="connsiteX1" fmla="*/ 1766251 w 1766251"/>
              <a:gd name="connsiteY1" fmla="*/ 0 h 1769715"/>
              <a:gd name="connsiteX2" fmla="*/ 1766251 w 1766251"/>
              <a:gd name="connsiteY2" fmla="*/ 1237643 h 1769715"/>
              <a:gd name="connsiteX3" fmla="*/ 1234179 w 1766251"/>
              <a:gd name="connsiteY3" fmla="*/ 1769715 h 1769715"/>
              <a:gd name="connsiteX4" fmla="*/ 0 w 1766251"/>
              <a:gd name="connsiteY4" fmla="*/ 1769715 h 1769715"/>
              <a:gd name="connsiteX5" fmla="*/ 0 w 1766251"/>
              <a:gd name="connsiteY5" fmla="*/ 0 h 1769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66251" h="1769715">
                <a:moveTo>
                  <a:pt x="0" y="0"/>
                </a:moveTo>
                <a:lnTo>
                  <a:pt x="1766251" y="0"/>
                </a:lnTo>
                <a:lnTo>
                  <a:pt x="1766251" y="1237643"/>
                </a:lnTo>
                <a:lnTo>
                  <a:pt x="1234179" y="1769715"/>
                </a:lnTo>
                <a:lnTo>
                  <a:pt x="0" y="1769715"/>
                </a:lnTo>
                <a:lnTo>
                  <a:pt x="0" y="0"/>
                </a:lnTo>
                <a:close/>
              </a:path>
            </a:pathLst>
          </a:custGeom>
          <a:solidFill>
            <a:srgbClr val="1C1A5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Text Placeholder 3"/>
          <p:cNvSpPr txBox="1">
            <a:spLocks/>
          </p:cNvSpPr>
          <p:nvPr/>
        </p:nvSpPr>
        <p:spPr>
          <a:xfrm>
            <a:off x="3233741" y="1585024"/>
            <a:ext cx="1641476" cy="176971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1500" dirty="0" smtClean="0">
                <a:solidFill>
                  <a:srgbClr val="FDFBA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kumimoji="0" lang="en-US" sz="11500" b="1" i="0" u="none" strike="noStrike" kern="1200" cap="none" spc="0" normalizeH="0" baseline="0" noProof="0" dirty="0" smtClean="0">
              <a:ln>
                <a:noFill/>
              </a:ln>
              <a:solidFill>
                <a:srgbClr val="FDFBA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35553" y="3993816"/>
            <a:ext cx="3887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 smtClean="0">
                <a:solidFill>
                  <a:srgbClr val="C882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  <a:endParaRPr lang="zh-CN" altLang="en-US" sz="4000" b="1" dirty="0">
              <a:solidFill>
                <a:srgbClr val="C882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135553" y="3500747"/>
            <a:ext cx="1929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200" dirty="0">
                <a:solidFill>
                  <a:srgbClr val="C882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One</a:t>
            </a:r>
            <a:endParaRPr lang="zh-CN" altLang="en-US" sz="3200" dirty="0">
              <a:solidFill>
                <a:srgbClr val="C8823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921663" y="1534560"/>
            <a:ext cx="0" cy="3877314"/>
          </a:xfrm>
          <a:prstGeom prst="line">
            <a:avLst/>
          </a:prstGeom>
          <a:ln>
            <a:solidFill>
              <a:srgbClr val="C882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952212" y="3429000"/>
            <a:ext cx="7874000" cy="0"/>
          </a:xfrm>
          <a:prstGeom prst="line">
            <a:avLst/>
          </a:prstGeom>
          <a:ln>
            <a:solidFill>
              <a:srgbClr val="C882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849092" y="210754"/>
            <a:ext cx="4526881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zh-CN" altLang="en-US" sz="4400" dirty="0" smtClean="0">
                <a:gradFill>
                  <a:gsLst>
                    <a:gs pos="0">
                      <a:srgbClr val="CCA15F">
                        <a:lumMod val="86000"/>
                      </a:srgbClr>
                    </a:gs>
                    <a:gs pos="100000">
                      <a:srgbClr val="FFFF99">
                        <a:lumMod val="87000"/>
                        <a:lumOff val="13000"/>
                      </a:srgbClr>
                    </a:gs>
                  </a:gsLst>
                  <a:lin ang="16200000" scaled="1"/>
                </a:gra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点击此处输入标题</a:t>
            </a:r>
            <a:endParaRPr lang="zh-CN" altLang="en-US" sz="4400" dirty="0">
              <a:gradFill>
                <a:gsLst>
                  <a:gs pos="0">
                    <a:srgbClr val="CCA15F">
                      <a:lumMod val="86000"/>
                    </a:srgbClr>
                  </a:gs>
                  <a:gs pos="100000">
                    <a:srgbClr val="FFFF99">
                      <a:lumMod val="87000"/>
                      <a:lumOff val="13000"/>
                    </a:srgbClr>
                  </a:gs>
                </a:gsLst>
                <a:lin ang="16200000" scaled="1"/>
              </a:gradFill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39839" y="193365"/>
            <a:ext cx="208344" cy="598812"/>
          </a:xfrm>
          <a:prstGeom prst="rect">
            <a:avLst/>
          </a:prstGeom>
          <a:solidFill>
            <a:srgbClr val="D8B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135553" y="2908505"/>
            <a:ext cx="1049020" cy="5059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5233" y="2632878"/>
            <a:ext cx="1108499" cy="67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61528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组合 103"/>
          <p:cNvGrpSpPr/>
          <p:nvPr/>
        </p:nvGrpSpPr>
        <p:grpSpPr>
          <a:xfrm>
            <a:off x="1583659" y="1609141"/>
            <a:ext cx="9047097" cy="4782717"/>
            <a:chOff x="1977667" y="1304341"/>
            <a:chExt cx="9047097" cy="478271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38940"/>
            <a:stretch/>
          </p:blipFill>
          <p:spPr>
            <a:xfrm>
              <a:off x="5723916" y="1411021"/>
              <a:ext cx="5300848" cy="467603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77667" y="1304341"/>
              <a:ext cx="3426328" cy="4676037"/>
            </a:xfrm>
            <a:prstGeom prst="rect">
              <a:avLst/>
            </a:prstGeom>
          </p:spPr>
        </p:pic>
      </p:grpSp>
      <p:sp>
        <p:nvSpPr>
          <p:cNvPr id="22" name="文本框 21"/>
          <p:cNvSpPr txBox="1"/>
          <p:nvPr/>
        </p:nvSpPr>
        <p:spPr>
          <a:xfrm>
            <a:off x="849092" y="210754"/>
            <a:ext cx="4526881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zh-CN" altLang="en-US" sz="4400" dirty="0" smtClean="0">
                <a:gradFill>
                  <a:gsLst>
                    <a:gs pos="0">
                      <a:srgbClr val="CCA15F">
                        <a:lumMod val="86000"/>
                      </a:srgbClr>
                    </a:gs>
                    <a:gs pos="100000">
                      <a:srgbClr val="FFFF99">
                        <a:lumMod val="87000"/>
                        <a:lumOff val="13000"/>
                      </a:srgbClr>
                    </a:gs>
                  </a:gsLst>
                  <a:lin ang="16200000" scaled="1"/>
                </a:gra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点击此处输入标题</a:t>
            </a:r>
            <a:endParaRPr lang="zh-CN" altLang="en-US" sz="4400" dirty="0">
              <a:gradFill>
                <a:gsLst>
                  <a:gs pos="0">
                    <a:srgbClr val="CCA15F">
                      <a:lumMod val="86000"/>
                    </a:srgbClr>
                  </a:gs>
                  <a:gs pos="100000">
                    <a:srgbClr val="FFFF99">
                      <a:lumMod val="87000"/>
                      <a:lumOff val="13000"/>
                    </a:srgbClr>
                  </a:gs>
                </a:gsLst>
                <a:lin ang="16200000" scaled="1"/>
              </a:gradFill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39839" y="193365"/>
            <a:ext cx="208344" cy="598812"/>
          </a:xfrm>
          <a:prstGeom prst="rect">
            <a:avLst/>
          </a:prstGeom>
          <a:solidFill>
            <a:srgbClr val="D8B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1285957" y="1987511"/>
            <a:ext cx="2162772" cy="3343442"/>
            <a:chOff x="1392637" y="1987511"/>
            <a:chExt cx="2162772" cy="3343442"/>
          </a:xfrm>
        </p:grpSpPr>
        <p:sp>
          <p:nvSpPr>
            <p:cNvPr id="4" name="文本框 3"/>
            <p:cNvSpPr txBox="1"/>
            <p:nvPr/>
          </p:nvSpPr>
          <p:spPr>
            <a:xfrm>
              <a:off x="1392637" y="1987511"/>
              <a:ext cx="2162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STRENGTHS</a:t>
              </a:r>
              <a:endPara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1458361" y="4625940"/>
              <a:ext cx="2031325" cy="705013"/>
              <a:chOff x="1414553" y="4625940"/>
              <a:chExt cx="2031325" cy="705013"/>
            </a:xfrm>
          </p:grpSpPr>
          <p:sp>
            <p:nvSpPr>
              <p:cNvPr id="113" name="文本框 112"/>
              <p:cNvSpPr txBox="1"/>
              <p:nvPr/>
            </p:nvSpPr>
            <p:spPr>
              <a:xfrm>
                <a:off x="1414553" y="4625940"/>
                <a:ext cx="20313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  <p:sp>
            <p:nvSpPr>
              <p:cNvPr id="114" name="文本框 113"/>
              <p:cNvSpPr txBox="1"/>
              <p:nvPr/>
            </p:nvSpPr>
            <p:spPr>
              <a:xfrm>
                <a:off x="1414553" y="4961621"/>
                <a:ext cx="20313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1592948" y="2413098"/>
              <a:ext cx="1762150" cy="2066305"/>
              <a:chOff x="1527955" y="2413098"/>
              <a:chExt cx="1762150" cy="2066305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1527955" y="2717253"/>
                <a:ext cx="1762150" cy="1762150"/>
              </a:xfrm>
              <a:prstGeom prst="ellipse">
                <a:avLst/>
              </a:prstGeom>
              <a:solidFill>
                <a:srgbClr val="1C1A51"/>
              </a:solidFill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100000" contrast="-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36299" y="2929684"/>
                <a:ext cx="1345462" cy="1345462"/>
              </a:xfrm>
              <a:prstGeom prst="rect">
                <a:avLst/>
              </a:prstGeom>
            </p:spPr>
          </p:pic>
          <p:sp>
            <p:nvSpPr>
              <p:cNvPr id="11" name="文本框 10"/>
              <p:cNvSpPr txBox="1"/>
              <p:nvPr/>
            </p:nvSpPr>
            <p:spPr>
              <a:xfrm>
                <a:off x="1943197" y="2413098"/>
                <a:ext cx="931665" cy="1862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5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crosoft Yi Baiti" panose="03000500000000000000" pitchFamily="66" charset="0"/>
                    <a:ea typeface="Microsoft Yi Baiti" panose="03000500000000000000" pitchFamily="66" charset="0"/>
                  </a:rPr>
                  <a:t>S</a:t>
                </a:r>
                <a:endParaRPr lang="zh-CN" altLang="en-US" sz="115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icrosoft Yi Baiti" panose="03000500000000000000" pitchFamily="66" charset="0"/>
                  <a:ea typeface="Kozuka Gothic Pr6N B" panose="020B0800000000000000" pitchFamily="34" charset="-128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3602321" y="1987511"/>
            <a:ext cx="2421176" cy="3343442"/>
            <a:chOff x="3629401" y="1987511"/>
            <a:chExt cx="2421176" cy="3343442"/>
          </a:xfrm>
        </p:grpSpPr>
        <p:sp>
          <p:nvSpPr>
            <p:cNvPr id="106" name="文本框 105"/>
            <p:cNvSpPr txBox="1"/>
            <p:nvPr/>
          </p:nvSpPr>
          <p:spPr>
            <a:xfrm>
              <a:off x="3629401" y="1987511"/>
              <a:ext cx="242117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WEAKNESSES</a:t>
              </a:r>
              <a:endPara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3958914" y="2413098"/>
              <a:ext cx="1762150" cy="2066305"/>
              <a:chOff x="3912340" y="2413098"/>
              <a:chExt cx="1762150" cy="2066305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3912340" y="2717253"/>
                <a:ext cx="1762150" cy="1762150"/>
              </a:xfrm>
              <a:prstGeom prst="ellipse">
                <a:avLst/>
              </a:prstGeom>
              <a:solidFill>
                <a:srgbClr val="2E2678"/>
              </a:solidFill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100000" contrast="-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20684" y="2929684"/>
                <a:ext cx="1345462" cy="1345462"/>
              </a:xfrm>
              <a:prstGeom prst="rect">
                <a:avLst/>
              </a:prstGeom>
            </p:spPr>
          </p:pic>
          <p:sp>
            <p:nvSpPr>
              <p:cNvPr id="28" name="文本框 27"/>
              <p:cNvSpPr txBox="1"/>
              <p:nvPr/>
            </p:nvSpPr>
            <p:spPr>
              <a:xfrm>
                <a:off x="4214781" y="2413098"/>
                <a:ext cx="1241045" cy="1862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5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crosoft Yi Baiti" panose="03000500000000000000" pitchFamily="66" charset="0"/>
                    <a:ea typeface="Microsoft Yi Baiti" panose="03000500000000000000" pitchFamily="66" charset="0"/>
                  </a:rPr>
                  <a:t>W</a:t>
                </a:r>
                <a:endParaRPr lang="zh-CN" altLang="en-US" sz="115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icrosoft Yi Baiti" panose="03000500000000000000" pitchFamily="66" charset="0"/>
                  <a:ea typeface="Kozuka Gothic Pr6N B" panose="020B0800000000000000" pitchFamily="34" charset="-128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3824327" y="4625940"/>
              <a:ext cx="2031325" cy="705013"/>
              <a:chOff x="3781039" y="4625940"/>
              <a:chExt cx="2031325" cy="705013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3781039" y="4625940"/>
                <a:ext cx="20313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3781039" y="4961621"/>
                <a:ext cx="20313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6177089" y="1987511"/>
            <a:ext cx="2203617" cy="3343442"/>
            <a:chOff x="6200976" y="1987511"/>
            <a:chExt cx="2203617" cy="3343442"/>
          </a:xfrm>
        </p:grpSpPr>
        <p:sp>
          <p:nvSpPr>
            <p:cNvPr id="107" name="文本框 106"/>
            <p:cNvSpPr txBox="1"/>
            <p:nvPr/>
          </p:nvSpPr>
          <p:spPr>
            <a:xfrm>
              <a:off x="6200976" y="1987511"/>
              <a:ext cx="22036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OPPORTUNI</a:t>
              </a:r>
              <a:endPara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6421709" y="2413098"/>
              <a:ext cx="1762150" cy="2066305"/>
              <a:chOff x="6505069" y="2413098"/>
              <a:chExt cx="1762150" cy="2066305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6505069" y="2717253"/>
                <a:ext cx="1762150" cy="1762150"/>
              </a:xfrm>
              <a:prstGeom prst="ellipse">
                <a:avLst/>
              </a:prstGeom>
              <a:solidFill>
                <a:srgbClr val="453799"/>
              </a:solidFill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100000" contrast="-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713413" y="2929684"/>
                <a:ext cx="1345462" cy="1345462"/>
              </a:xfrm>
              <a:prstGeom prst="rect">
                <a:avLst/>
              </a:prstGeom>
            </p:spPr>
          </p:pic>
          <p:sp>
            <p:nvSpPr>
              <p:cNvPr id="29" name="文本框 28"/>
              <p:cNvSpPr txBox="1"/>
              <p:nvPr/>
            </p:nvSpPr>
            <p:spPr>
              <a:xfrm>
                <a:off x="6857794" y="2413098"/>
                <a:ext cx="1056700" cy="1862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5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crosoft Yi Baiti" panose="03000500000000000000" pitchFamily="66" charset="0"/>
                    <a:ea typeface="Microsoft Yi Baiti" panose="03000500000000000000" pitchFamily="66" charset="0"/>
                  </a:rPr>
                  <a:t>O</a:t>
                </a:r>
                <a:endParaRPr lang="zh-CN" altLang="en-US" sz="115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icrosoft Yi Baiti" panose="03000500000000000000" pitchFamily="66" charset="0"/>
                  <a:ea typeface="Kozuka Gothic Pr6N B" panose="020B0800000000000000" pitchFamily="34" charset="-128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6287122" y="4625940"/>
              <a:ext cx="2031325" cy="705013"/>
              <a:chOff x="6403520" y="4625940"/>
              <a:chExt cx="2031325" cy="705013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6403520" y="4625940"/>
                <a:ext cx="20313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6403520" y="4961621"/>
                <a:ext cx="20313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8534299" y="1987511"/>
            <a:ext cx="2107052" cy="3343442"/>
            <a:chOff x="8610499" y="1987511"/>
            <a:chExt cx="2107052" cy="3343442"/>
          </a:xfrm>
        </p:grpSpPr>
        <p:sp>
          <p:nvSpPr>
            <p:cNvPr id="112" name="文本框 111"/>
            <p:cNvSpPr txBox="1"/>
            <p:nvPr/>
          </p:nvSpPr>
          <p:spPr>
            <a:xfrm>
              <a:off x="8610499" y="1987511"/>
              <a:ext cx="210705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THREATSTH</a:t>
              </a:r>
              <a:endPara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8782950" y="2413098"/>
              <a:ext cx="1762150" cy="2066305"/>
              <a:chOff x="8785282" y="2413098"/>
              <a:chExt cx="1762150" cy="2066305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8785282" y="2717253"/>
                <a:ext cx="1762150" cy="176215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5080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100000" contrast="-5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93626" y="2929684"/>
                <a:ext cx="1345462" cy="1345462"/>
              </a:xfrm>
              <a:prstGeom prst="rect">
                <a:avLst/>
              </a:prstGeom>
            </p:spPr>
          </p:pic>
          <p:sp>
            <p:nvSpPr>
              <p:cNvPr id="30" name="文本框 29"/>
              <p:cNvSpPr txBox="1"/>
              <p:nvPr/>
            </p:nvSpPr>
            <p:spPr>
              <a:xfrm>
                <a:off x="9231782" y="2413098"/>
                <a:ext cx="869149" cy="1862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5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crosoft Yi Baiti" panose="03000500000000000000" pitchFamily="66" charset="0"/>
                    <a:ea typeface="Microsoft Yi Baiti" panose="03000500000000000000" pitchFamily="66" charset="0"/>
                  </a:rPr>
                  <a:t>T</a:t>
                </a:r>
                <a:endParaRPr lang="zh-CN" altLang="en-US" sz="115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icrosoft Yi Baiti" panose="03000500000000000000" pitchFamily="66" charset="0"/>
                  <a:ea typeface="Kozuka Gothic Pr6N B" panose="020B0800000000000000" pitchFamily="34" charset="-128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8648363" y="4625940"/>
              <a:ext cx="2031325" cy="705013"/>
              <a:chOff x="8709082" y="4625940"/>
              <a:chExt cx="2031325" cy="705013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8709082" y="4625940"/>
                <a:ext cx="20313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8709082" y="4961621"/>
                <a:ext cx="20313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4793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0" y="887863"/>
            <a:ext cx="12192000" cy="5970138"/>
            <a:chOff x="0" y="887863"/>
            <a:chExt cx="12192000" cy="5970138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5926" b="35107"/>
            <a:stretch/>
          </p:blipFill>
          <p:spPr>
            <a:xfrm>
              <a:off x="0" y="887863"/>
              <a:ext cx="12192000" cy="5970138"/>
            </a:xfrm>
            <a:prstGeom prst="rect">
              <a:avLst/>
            </a:prstGeom>
          </p:spPr>
        </p:pic>
        <p:sp>
          <p:nvSpPr>
            <p:cNvPr id="42" name="矩形 41"/>
            <p:cNvSpPr/>
            <p:nvPr/>
          </p:nvSpPr>
          <p:spPr>
            <a:xfrm>
              <a:off x="0" y="983547"/>
              <a:ext cx="12192000" cy="5874453"/>
            </a:xfrm>
            <a:prstGeom prst="rect">
              <a:avLst/>
            </a:prstGeom>
            <a:solidFill>
              <a:schemeClr val="bg1">
                <a:alpha val="7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3333"/>
          <a:stretch/>
        </p:blipFill>
        <p:spPr>
          <a:xfrm>
            <a:off x="0" y="0"/>
            <a:ext cx="12192000" cy="32004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49092" y="210754"/>
            <a:ext cx="4526881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zh-CN" altLang="en-US" sz="4400" dirty="0" smtClean="0">
                <a:gradFill>
                  <a:gsLst>
                    <a:gs pos="0">
                      <a:srgbClr val="CCA15F">
                        <a:lumMod val="86000"/>
                      </a:srgbClr>
                    </a:gs>
                    <a:gs pos="100000">
                      <a:srgbClr val="FFFF99">
                        <a:lumMod val="87000"/>
                        <a:lumOff val="13000"/>
                      </a:srgbClr>
                    </a:gs>
                  </a:gsLst>
                  <a:lin ang="16200000" scaled="1"/>
                </a:gra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点击此处输入标题</a:t>
            </a:r>
            <a:endParaRPr lang="zh-CN" altLang="en-US" sz="4400" dirty="0">
              <a:gradFill>
                <a:gsLst>
                  <a:gs pos="0">
                    <a:srgbClr val="CCA15F">
                      <a:lumMod val="86000"/>
                    </a:srgbClr>
                  </a:gs>
                  <a:gs pos="100000">
                    <a:srgbClr val="FFFF99">
                      <a:lumMod val="87000"/>
                      <a:lumOff val="13000"/>
                    </a:srgbClr>
                  </a:gs>
                </a:gsLst>
                <a:lin ang="16200000" scaled="1"/>
              </a:gradFill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9839" y="193365"/>
            <a:ext cx="208344" cy="598812"/>
          </a:xfrm>
          <a:prstGeom prst="rect">
            <a:avLst/>
          </a:prstGeom>
          <a:solidFill>
            <a:srgbClr val="D8B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902646" y="1986280"/>
            <a:ext cx="6767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gradFill>
                  <a:gsLst>
                    <a:gs pos="42000">
                      <a:srgbClr val="1C1A51"/>
                    </a:gs>
                    <a:gs pos="43000">
                      <a:schemeClr val="bg1"/>
                    </a:gs>
                    <a:gs pos="43000">
                      <a:schemeClr val="tx1">
                        <a:lumMod val="50000"/>
                        <a:lumOff val="50000"/>
                      </a:schemeClr>
                    </a:gs>
                  </a:gsLst>
                  <a:lin ang="2700000" scaled="0"/>
                </a:gradFill>
                <a:latin typeface="Kozuka Gothic Pro H" panose="020B0800000000000000" pitchFamily="34" charset="-128"/>
                <a:ea typeface="Kozuka Gothic Pro H" panose="020B0800000000000000" pitchFamily="34" charset="-128"/>
              </a:rPr>
              <a:t>1</a:t>
            </a:r>
            <a:endParaRPr lang="zh-CN" altLang="en-US" sz="6600" dirty="0">
              <a:gradFill>
                <a:gsLst>
                  <a:gs pos="42000">
                    <a:srgbClr val="1C1A51"/>
                  </a:gs>
                  <a:gs pos="43000">
                    <a:schemeClr val="bg1"/>
                  </a:gs>
                  <a:gs pos="43000">
                    <a:schemeClr val="tx1">
                      <a:lumMod val="50000"/>
                      <a:lumOff val="50000"/>
                    </a:schemeClr>
                  </a:gs>
                </a:gsLst>
                <a:lin ang="2700000" scaled="0"/>
              </a:gradFill>
              <a:latin typeface="Kozuka Gothic Pro H" panose="020B0800000000000000" pitchFamily="34" charset="-128"/>
              <a:ea typeface="Kozuka Gothic Pro H" panose="020B0800000000000000" pitchFamily="34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57606" y="1986280"/>
            <a:ext cx="6767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gradFill>
                  <a:gsLst>
                    <a:gs pos="42000">
                      <a:srgbClr val="1C1A51"/>
                    </a:gs>
                    <a:gs pos="43000">
                      <a:schemeClr val="bg1"/>
                    </a:gs>
                    <a:gs pos="43000">
                      <a:schemeClr val="tx1">
                        <a:lumMod val="50000"/>
                        <a:lumOff val="50000"/>
                      </a:schemeClr>
                    </a:gs>
                  </a:gsLst>
                  <a:lin ang="2700000" scaled="0"/>
                </a:gradFill>
                <a:latin typeface="Kozuka Gothic Pro H" panose="020B0800000000000000" pitchFamily="34" charset="-128"/>
                <a:ea typeface="Kozuka Gothic Pro H" panose="020B0800000000000000" pitchFamily="34" charset="-128"/>
              </a:rPr>
              <a:t>2</a:t>
            </a:r>
            <a:endParaRPr lang="zh-CN" altLang="en-US" sz="6600" dirty="0">
              <a:gradFill>
                <a:gsLst>
                  <a:gs pos="42000">
                    <a:srgbClr val="1C1A51"/>
                  </a:gs>
                  <a:gs pos="43000">
                    <a:schemeClr val="bg1"/>
                  </a:gs>
                  <a:gs pos="43000">
                    <a:schemeClr val="tx1">
                      <a:lumMod val="50000"/>
                      <a:lumOff val="50000"/>
                    </a:schemeClr>
                  </a:gs>
                </a:gsLst>
                <a:lin ang="2700000" scaled="0"/>
              </a:gradFill>
              <a:latin typeface="Kozuka Gothic Pro H" panose="020B0800000000000000" pitchFamily="34" charset="-128"/>
              <a:ea typeface="Kozuka Gothic Pro H" panose="020B0800000000000000" pitchFamily="34" charset="-128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57606" y="3992880"/>
            <a:ext cx="6767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gradFill>
                  <a:gsLst>
                    <a:gs pos="42000">
                      <a:srgbClr val="1C1A51"/>
                    </a:gs>
                    <a:gs pos="43000">
                      <a:schemeClr val="bg1"/>
                    </a:gs>
                    <a:gs pos="43000">
                      <a:schemeClr val="tx1">
                        <a:lumMod val="50000"/>
                        <a:lumOff val="50000"/>
                      </a:schemeClr>
                    </a:gs>
                  </a:gsLst>
                  <a:lin ang="2700000" scaled="0"/>
                </a:gradFill>
                <a:latin typeface="Kozuka Gothic Pro H" panose="020B0800000000000000" pitchFamily="34" charset="-128"/>
                <a:ea typeface="Kozuka Gothic Pro H" panose="020B0800000000000000" pitchFamily="34" charset="-128"/>
              </a:rPr>
              <a:t>5</a:t>
            </a:r>
            <a:endParaRPr lang="zh-CN" altLang="en-US" sz="6600" dirty="0">
              <a:gradFill>
                <a:gsLst>
                  <a:gs pos="42000">
                    <a:srgbClr val="1C1A51"/>
                  </a:gs>
                  <a:gs pos="43000">
                    <a:schemeClr val="bg1"/>
                  </a:gs>
                  <a:gs pos="43000">
                    <a:schemeClr val="tx1">
                      <a:lumMod val="50000"/>
                      <a:lumOff val="50000"/>
                    </a:schemeClr>
                  </a:gs>
                </a:gsLst>
                <a:lin ang="2700000" scaled="0"/>
              </a:gradFill>
              <a:latin typeface="Kozuka Gothic Pro H" panose="020B0800000000000000" pitchFamily="34" charset="-128"/>
              <a:ea typeface="Kozuka Gothic Pro H" panose="020B0800000000000000" pitchFamily="34" charset="-128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902646" y="3992880"/>
            <a:ext cx="6767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gradFill>
                  <a:gsLst>
                    <a:gs pos="42000">
                      <a:srgbClr val="1C1A51"/>
                    </a:gs>
                    <a:gs pos="43000">
                      <a:schemeClr val="bg1"/>
                    </a:gs>
                    <a:gs pos="43000">
                      <a:schemeClr val="tx1">
                        <a:lumMod val="50000"/>
                        <a:lumOff val="50000"/>
                      </a:schemeClr>
                    </a:gs>
                  </a:gsLst>
                  <a:lin ang="2700000" scaled="0"/>
                </a:gradFill>
                <a:latin typeface="Kozuka Gothic Pro H" panose="020B0800000000000000" pitchFamily="34" charset="-128"/>
                <a:ea typeface="Kozuka Gothic Pro H" panose="020B0800000000000000" pitchFamily="34" charset="-128"/>
              </a:rPr>
              <a:t>6</a:t>
            </a:r>
            <a:endParaRPr lang="zh-CN" altLang="en-US" sz="6600" dirty="0">
              <a:gradFill>
                <a:gsLst>
                  <a:gs pos="42000">
                    <a:srgbClr val="1C1A51"/>
                  </a:gs>
                  <a:gs pos="43000">
                    <a:schemeClr val="bg1"/>
                  </a:gs>
                  <a:gs pos="43000">
                    <a:schemeClr val="tx1">
                      <a:lumMod val="50000"/>
                      <a:lumOff val="50000"/>
                    </a:schemeClr>
                  </a:gs>
                </a:gsLst>
                <a:lin ang="2700000" scaled="0"/>
              </a:gradFill>
              <a:latin typeface="Kozuka Gothic Pro H" panose="020B0800000000000000" pitchFamily="34" charset="-128"/>
              <a:ea typeface="Kozuka Gothic Pro H" panose="020B0800000000000000" pitchFamily="34" charset="-128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612566" y="3990098"/>
            <a:ext cx="6767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gradFill>
                  <a:gsLst>
                    <a:gs pos="42000">
                      <a:srgbClr val="1C1A51"/>
                    </a:gs>
                    <a:gs pos="43000">
                      <a:schemeClr val="bg1"/>
                    </a:gs>
                    <a:gs pos="43000">
                      <a:schemeClr val="tx1">
                        <a:lumMod val="50000"/>
                        <a:lumOff val="50000"/>
                      </a:schemeClr>
                    </a:gs>
                  </a:gsLst>
                  <a:lin ang="2700000" scaled="0"/>
                </a:gradFill>
                <a:latin typeface="Kozuka Gothic Pro H" panose="020B0800000000000000" pitchFamily="34" charset="-128"/>
                <a:ea typeface="Kozuka Gothic Pro H" panose="020B0800000000000000" pitchFamily="34" charset="-128"/>
              </a:rPr>
              <a:t>4</a:t>
            </a:r>
            <a:endParaRPr lang="zh-CN" altLang="en-US" sz="6600" dirty="0">
              <a:gradFill>
                <a:gsLst>
                  <a:gs pos="42000">
                    <a:srgbClr val="1C1A51"/>
                  </a:gs>
                  <a:gs pos="43000">
                    <a:schemeClr val="bg1"/>
                  </a:gs>
                  <a:gs pos="43000">
                    <a:schemeClr val="tx1">
                      <a:lumMod val="50000"/>
                      <a:lumOff val="50000"/>
                    </a:schemeClr>
                  </a:gs>
                </a:gsLst>
                <a:lin ang="2700000" scaled="0"/>
              </a:gradFill>
              <a:latin typeface="Kozuka Gothic Pro H" panose="020B0800000000000000" pitchFamily="34" charset="-128"/>
              <a:ea typeface="Kozuka Gothic Pro H" panose="020B0800000000000000" pitchFamily="34" charset="-128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612566" y="1986280"/>
            <a:ext cx="6767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gradFill>
                  <a:gsLst>
                    <a:gs pos="42000">
                      <a:srgbClr val="1C1A51"/>
                    </a:gs>
                    <a:gs pos="43000">
                      <a:schemeClr val="bg1"/>
                    </a:gs>
                    <a:gs pos="43000">
                      <a:schemeClr val="tx1">
                        <a:lumMod val="50000"/>
                        <a:lumOff val="50000"/>
                      </a:schemeClr>
                    </a:gs>
                  </a:gsLst>
                  <a:lin ang="2700000" scaled="0"/>
                </a:gradFill>
                <a:latin typeface="Kozuka Gothic Pro H" panose="020B0800000000000000" pitchFamily="34" charset="-128"/>
                <a:ea typeface="Kozuka Gothic Pro H" panose="020B0800000000000000" pitchFamily="34" charset="-128"/>
              </a:rPr>
              <a:t>3</a:t>
            </a:r>
            <a:endParaRPr lang="zh-CN" altLang="en-US" sz="6600" dirty="0">
              <a:gradFill>
                <a:gsLst>
                  <a:gs pos="42000">
                    <a:srgbClr val="1C1A51"/>
                  </a:gs>
                  <a:gs pos="43000">
                    <a:schemeClr val="bg1"/>
                  </a:gs>
                  <a:gs pos="43000">
                    <a:schemeClr val="tx1">
                      <a:lumMod val="50000"/>
                      <a:lumOff val="50000"/>
                    </a:schemeClr>
                  </a:gs>
                </a:gsLst>
                <a:lin ang="2700000" scaled="0"/>
              </a:gradFill>
              <a:latin typeface="Kozuka Gothic Pro H" panose="020B0800000000000000" pitchFamily="34" charset="-128"/>
              <a:ea typeface="Kozuka Gothic Pro H" panose="020B0800000000000000" pitchFamily="34" charset="-128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2235200" y="2529840"/>
            <a:ext cx="660400" cy="1940560"/>
          </a:xfrm>
          <a:custGeom>
            <a:avLst/>
            <a:gdLst>
              <a:gd name="connsiteX0" fmla="*/ 599440 w 660400"/>
              <a:gd name="connsiteY0" fmla="*/ 1940560 h 1940560"/>
              <a:gd name="connsiteX1" fmla="*/ 0 w 660400"/>
              <a:gd name="connsiteY1" fmla="*/ 1940560 h 1940560"/>
              <a:gd name="connsiteX2" fmla="*/ 0 w 660400"/>
              <a:gd name="connsiteY2" fmla="*/ 0 h 1940560"/>
              <a:gd name="connsiteX3" fmla="*/ 660400 w 660400"/>
              <a:gd name="connsiteY3" fmla="*/ 0 h 194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400" h="1940560">
                <a:moveTo>
                  <a:pt x="599440" y="1940560"/>
                </a:moveTo>
                <a:lnTo>
                  <a:pt x="0" y="1940560"/>
                </a:lnTo>
                <a:lnTo>
                  <a:pt x="0" y="0"/>
                </a:lnTo>
                <a:lnTo>
                  <a:pt x="660400" y="0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3484880" y="2519680"/>
            <a:ext cx="2235200" cy="0"/>
          </a:xfrm>
          <a:custGeom>
            <a:avLst/>
            <a:gdLst>
              <a:gd name="connsiteX0" fmla="*/ 0 w 2235200"/>
              <a:gd name="connsiteY0" fmla="*/ 0 h 0"/>
              <a:gd name="connsiteX1" fmla="*/ 2235200 w 22352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5200">
                <a:moveTo>
                  <a:pt x="0" y="0"/>
                </a:moveTo>
                <a:lnTo>
                  <a:pt x="2235200" y="0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6377366" y="2519680"/>
            <a:ext cx="2235200" cy="0"/>
          </a:xfrm>
          <a:custGeom>
            <a:avLst/>
            <a:gdLst>
              <a:gd name="connsiteX0" fmla="*/ 0 w 2235200"/>
              <a:gd name="connsiteY0" fmla="*/ 0 h 0"/>
              <a:gd name="connsiteX1" fmla="*/ 2235200 w 22352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5200">
                <a:moveTo>
                  <a:pt x="0" y="0"/>
                </a:moveTo>
                <a:lnTo>
                  <a:pt x="2235200" y="0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flipH="1">
            <a:off x="6377366" y="4470400"/>
            <a:ext cx="2235200" cy="0"/>
          </a:xfrm>
          <a:custGeom>
            <a:avLst/>
            <a:gdLst>
              <a:gd name="connsiteX0" fmla="*/ 0 w 2235200"/>
              <a:gd name="connsiteY0" fmla="*/ 0 h 0"/>
              <a:gd name="connsiteX1" fmla="*/ 2235200 w 22352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5200">
                <a:moveTo>
                  <a:pt x="0" y="0"/>
                </a:moveTo>
                <a:lnTo>
                  <a:pt x="2235200" y="0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H="1">
            <a:off x="3579434" y="4470400"/>
            <a:ext cx="2235200" cy="0"/>
          </a:xfrm>
          <a:custGeom>
            <a:avLst/>
            <a:gdLst>
              <a:gd name="connsiteX0" fmla="*/ 0 w 2235200"/>
              <a:gd name="connsiteY0" fmla="*/ 0 h 0"/>
              <a:gd name="connsiteX1" fmla="*/ 2235200 w 22352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5200">
                <a:moveTo>
                  <a:pt x="0" y="0"/>
                </a:moveTo>
                <a:lnTo>
                  <a:pt x="2235200" y="0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flipH="1" flipV="1">
            <a:off x="9289354" y="2529840"/>
            <a:ext cx="660400" cy="1940560"/>
          </a:xfrm>
          <a:custGeom>
            <a:avLst/>
            <a:gdLst>
              <a:gd name="connsiteX0" fmla="*/ 599440 w 660400"/>
              <a:gd name="connsiteY0" fmla="*/ 1940560 h 1940560"/>
              <a:gd name="connsiteX1" fmla="*/ 0 w 660400"/>
              <a:gd name="connsiteY1" fmla="*/ 1940560 h 1940560"/>
              <a:gd name="connsiteX2" fmla="*/ 0 w 660400"/>
              <a:gd name="connsiteY2" fmla="*/ 0 h 1940560"/>
              <a:gd name="connsiteX3" fmla="*/ 660400 w 660400"/>
              <a:gd name="connsiteY3" fmla="*/ 0 h 194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400" h="1940560">
                <a:moveTo>
                  <a:pt x="599440" y="1940560"/>
                </a:moveTo>
                <a:lnTo>
                  <a:pt x="0" y="1940560"/>
                </a:lnTo>
                <a:lnTo>
                  <a:pt x="0" y="0"/>
                </a:lnTo>
                <a:lnTo>
                  <a:pt x="660400" y="0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602798" y="279844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1C1A5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输入小标题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425482" y="3114169"/>
            <a:ext cx="1620957" cy="558843"/>
            <a:chOff x="2312730" y="3249151"/>
            <a:chExt cx="1620957" cy="558843"/>
          </a:xfrm>
        </p:grpSpPr>
        <p:sp>
          <p:nvSpPr>
            <p:cNvPr id="19" name="文本框 18"/>
            <p:cNvSpPr txBox="1"/>
            <p:nvPr/>
          </p:nvSpPr>
          <p:spPr>
            <a:xfrm>
              <a:off x="2312730" y="3249151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点击此处输入文本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312730" y="3500217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点击此处输入文本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5426586" y="279844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1C1A5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输入小标题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5249270" y="3114169"/>
            <a:ext cx="1620957" cy="558843"/>
            <a:chOff x="2312730" y="3249151"/>
            <a:chExt cx="1620957" cy="558843"/>
          </a:xfrm>
        </p:grpSpPr>
        <p:sp>
          <p:nvSpPr>
            <p:cNvPr id="23" name="文本框 22"/>
            <p:cNvSpPr txBox="1"/>
            <p:nvPr/>
          </p:nvSpPr>
          <p:spPr>
            <a:xfrm>
              <a:off x="2312730" y="3249151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点击此处输入文本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312730" y="3500217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点击此处输入文本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8309240" y="279844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1C1A5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输入小标题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8131924" y="3114169"/>
            <a:ext cx="1620957" cy="558843"/>
            <a:chOff x="2312730" y="3249151"/>
            <a:chExt cx="1620957" cy="558843"/>
          </a:xfrm>
        </p:grpSpPr>
        <p:sp>
          <p:nvSpPr>
            <p:cNvPr id="27" name="文本框 26"/>
            <p:cNvSpPr txBox="1"/>
            <p:nvPr/>
          </p:nvSpPr>
          <p:spPr>
            <a:xfrm>
              <a:off x="2312730" y="3249151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点击此处输入文本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312730" y="3500217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点击此处输入文本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2602798" y="485140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1C1A5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输入小标题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2425482" y="5167126"/>
            <a:ext cx="1620957" cy="558843"/>
            <a:chOff x="2312730" y="3249151"/>
            <a:chExt cx="1620957" cy="558843"/>
          </a:xfrm>
        </p:grpSpPr>
        <p:sp>
          <p:nvSpPr>
            <p:cNvPr id="31" name="文本框 30"/>
            <p:cNvSpPr txBox="1"/>
            <p:nvPr/>
          </p:nvSpPr>
          <p:spPr>
            <a:xfrm>
              <a:off x="2312730" y="3249151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点击此处输入文本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312730" y="3500217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点击此处输入文本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5426586" y="485140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1C1A5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输入小标题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5249270" y="5167126"/>
            <a:ext cx="1620957" cy="558843"/>
            <a:chOff x="2312730" y="3249151"/>
            <a:chExt cx="1620957" cy="558843"/>
          </a:xfrm>
        </p:grpSpPr>
        <p:sp>
          <p:nvSpPr>
            <p:cNvPr id="35" name="文本框 34"/>
            <p:cNvSpPr txBox="1"/>
            <p:nvPr/>
          </p:nvSpPr>
          <p:spPr>
            <a:xfrm>
              <a:off x="2312730" y="3249151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点击此处输入文本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312730" y="3500217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点击此处输入文本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8309240" y="485140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1C1A5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输入小标题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8131924" y="5167126"/>
            <a:ext cx="1620957" cy="558843"/>
            <a:chOff x="2312730" y="3249151"/>
            <a:chExt cx="1620957" cy="558843"/>
          </a:xfrm>
        </p:grpSpPr>
        <p:sp>
          <p:nvSpPr>
            <p:cNvPr id="39" name="文本框 38"/>
            <p:cNvSpPr txBox="1"/>
            <p:nvPr/>
          </p:nvSpPr>
          <p:spPr>
            <a:xfrm>
              <a:off x="2312730" y="3249151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点击此处输入文本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2312730" y="3500217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点击此处输入文本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701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887863"/>
            <a:ext cx="12192000" cy="5970138"/>
            <a:chOff x="0" y="887863"/>
            <a:chExt cx="12192000" cy="5970138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5926" b="35107"/>
            <a:stretch/>
          </p:blipFill>
          <p:spPr>
            <a:xfrm>
              <a:off x="0" y="887863"/>
              <a:ext cx="12192000" cy="5970138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0" y="983547"/>
              <a:ext cx="12192000" cy="5874453"/>
            </a:xfrm>
            <a:prstGeom prst="rect">
              <a:avLst/>
            </a:prstGeom>
            <a:solidFill>
              <a:schemeClr val="bg1">
                <a:alpha val="8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3333"/>
          <a:stretch/>
        </p:blipFill>
        <p:spPr>
          <a:xfrm>
            <a:off x="0" y="0"/>
            <a:ext cx="12192000" cy="32004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49092" y="210754"/>
            <a:ext cx="4526881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zh-CN" altLang="en-US" sz="4400" dirty="0" smtClean="0">
                <a:gradFill>
                  <a:gsLst>
                    <a:gs pos="0">
                      <a:srgbClr val="CCA15F">
                        <a:lumMod val="86000"/>
                      </a:srgbClr>
                    </a:gs>
                    <a:gs pos="100000">
                      <a:srgbClr val="FFFF99">
                        <a:lumMod val="87000"/>
                        <a:lumOff val="13000"/>
                      </a:srgbClr>
                    </a:gs>
                  </a:gsLst>
                  <a:lin ang="16200000" scaled="1"/>
                </a:gra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点击此处输入标题</a:t>
            </a:r>
            <a:endParaRPr lang="zh-CN" altLang="en-US" sz="4400" dirty="0">
              <a:gradFill>
                <a:gsLst>
                  <a:gs pos="0">
                    <a:srgbClr val="CCA15F">
                      <a:lumMod val="86000"/>
                    </a:srgbClr>
                  </a:gs>
                  <a:gs pos="100000">
                    <a:srgbClr val="FFFF99">
                      <a:lumMod val="87000"/>
                      <a:lumOff val="13000"/>
                    </a:srgbClr>
                  </a:gs>
                </a:gsLst>
                <a:lin ang="16200000" scaled="1"/>
              </a:gradFill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9839" y="193365"/>
            <a:ext cx="208344" cy="598812"/>
          </a:xfrm>
          <a:prstGeom prst="rect">
            <a:avLst/>
          </a:prstGeom>
          <a:solidFill>
            <a:srgbClr val="D8B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687" t="19842" b="33412"/>
          <a:stretch/>
        </p:blipFill>
        <p:spPr>
          <a:xfrm>
            <a:off x="251460" y="1577339"/>
            <a:ext cx="11358268" cy="4183381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2234186" y="4276255"/>
            <a:ext cx="1826141" cy="1057746"/>
            <a:chOff x="1052119" y="2009012"/>
            <a:chExt cx="1826141" cy="1057746"/>
          </a:xfrm>
        </p:grpSpPr>
        <p:sp>
          <p:nvSpPr>
            <p:cNvPr id="17" name="文本框 16"/>
            <p:cNvSpPr txBox="1"/>
            <p:nvPr/>
          </p:nvSpPr>
          <p:spPr>
            <a:xfrm>
              <a:off x="1249755" y="2009012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1C1A5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输入小标题</a:t>
              </a: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1052119" y="2477138"/>
              <a:ext cx="1826141" cy="589620"/>
              <a:chOff x="1052119" y="2477138"/>
              <a:chExt cx="1826141" cy="589620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1052119" y="2477138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1052119" y="2728204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5972997" y="4276255"/>
            <a:ext cx="1826141" cy="1057746"/>
            <a:chOff x="1052119" y="2009012"/>
            <a:chExt cx="1826141" cy="1057746"/>
          </a:xfrm>
        </p:grpSpPr>
        <p:sp>
          <p:nvSpPr>
            <p:cNvPr id="57" name="文本框 56"/>
            <p:cNvSpPr txBox="1"/>
            <p:nvPr/>
          </p:nvSpPr>
          <p:spPr>
            <a:xfrm>
              <a:off x="1249755" y="2009012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1C1A5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输入小标题</a:t>
              </a: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1052119" y="2477138"/>
              <a:ext cx="1826141" cy="589620"/>
              <a:chOff x="1052119" y="2477138"/>
              <a:chExt cx="1826141" cy="589620"/>
            </a:xfrm>
          </p:grpSpPr>
          <p:sp>
            <p:nvSpPr>
              <p:cNvPr id="59" name="文本框 58"/>
              <p:cNvSpPr txBox="1"/>
              <p:nvPr/>
            </p:nvSpPr>
            <p:spPr>
              <a:xfrm>
                <a:off x="1052119" y="2477138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  <p:sp>
            <p:nvSpPr>
              <p:cNvPr id="60" name="文本框 59"/>
              <p:cNvSpPr txBox="1"/>
              <p:nvPr/>
            </p:nvSpPr>
            <p:spPr>
              <a:xfrm>
                <a:off x="1052119" y="2728204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9604785" y="4276255"/>
            <a:ext cx="1826141" cy="1057746"/>
            <a:chOff x="1052119" y="2009012"/>
            <a:chExt cx="1826141" cy="1057746"/>
          </a:xfrm>
        </p:grpSpPr>
        <p:sp>
          <p:nvSpPr>
            <p:cNvPr id="62" name="文本框 61"/>
            <p:cNvSpPr txBox="1"/>
            <p:nvPr/>
          </p:nvSpPr>
          <p:spPr>
            <a:xfrm>
              <a:off x="1249755" y="2009012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1C1A5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输入小标题</a:t>
              </a: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1052119" y="2477138"/>
              <a:ext cx="1826141" cy="589620"/>
              <a:chOff x="1052119" y="2477138"/>
              <a:chExt cx="1826141" cy="589620"/>
            </a:xfrm>
          </p:grpSpPr>
          <p:sp>
            <p:nvSpPr>
              <p:cNvPr id="64" name="文本框 63"/>
              <p:cNvSpPr txBox="1"/>
              <p:nvPr/>
            </p:nvSpPr>
            <p:spPr>
              <a:xfrm>
                <a:off x="1052119" y="2477138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  <p:sp>
            <p:nvSpPr>
              <p:cNvPr id="65" name="文本框 64"/>
              <p:cNvSpPr txBox="1"/>
              <p:nvPr/>
            </p:nvSpPr>
            <p:spPr>
              <a:xfrm>
                <a:off x="1052119" y="2728204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3458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0" y="1710686"/>
            <a:ext cx="12192000" cy="5147314"/>
            <a:chOff x="0" y="1710686"/>
            <a:chExt cx="12192000" cy="5147314"/>
          </a:xfrm>
        </p:grpSpPr>
        <p:grpSp>
          <p:nvGrpSpPr>
            <p:cNvPr id="23" name="组合 22"/>
            <p:cNvGrpSpPr/>
            <p:nvPr/>
          </p:nvGrpSpPr>
          <p:grpSpPr>
            <a:xfrm>
              <a:off x="0" y="2041721"/>
              <a:ext cx="12192000" cy="4816279"/>
              <a:chOff x="0" y="1615001"/>
              <a:chExt cx="12192000" cy="4816279"/>
            </a:xfrm>
          </p:grpSpPr>
          <p:pic>
            <p:nvPicPr>
              <p:cNvPr id="25" name="图片 24"/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1710686"/>
                <a:ext cx="12192000" cy="4720594"/>
              </a:xfrm>
              <a:prstGeom prst="rect">
                <a:avLst/>
              </a:prstGeom>
            </p:spPr>
          </p:pic>
          <p:sp>
            <p:nvSpPr>
              <p:cNvPr id="26" name="矩形 25"/>
              <p:cNvSpPr/>
              <p:nvPr/>
            </p:nvSpPr>
            <p:spPr>
              <a:xfrm>
                <a:off x="0" y="1615001"/>
                <a:ext cx="12192000" cy="4206679"/>
              </a:xfrm>
              <a:prstGeom prst="rect">
                <a:avLst/>
              </a:prstGeom>
              <a:gradFill>
                <a:gsLst>
                  <a:gs pos="50000">
                    <a:srgbClr val="FFFFFF">
                      <a:alpha val="51000"/>
                    </a:srgbClr>
                  </a:gs>
                  <a:gs pos="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矩形 23"/>
            <p:cNvSpPr/>
            <p:nvPr/>
          </p:nvSpPr>
          <p:spPr>
            <a:xfrm>
              <a:off x="0" y="1710686"/>
              <a:ext cx="12192000" cy="5147314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3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任意多边形 19"/>
          <p:cNvSpPr/>
          <p:nvPr/>
        </p:nvSpPr>
        <p:spPr>
          <a:xfrm>
            <a:off x="3124932" y="1631324"/>
            <a:ext cx="1766251" cy="1769715"/>
          </a:xfrm>
          <a:custGeom>
            <a:avLst/>
            <a:gdLst>
              <a:gd name="connsiteX0" fmla="*/ 0 w 1766251"/>
              <a:gd name="connsiteY0" fmla="*/ 0 h 1769715"/>
              <a:gd name="connsiteX1" fmla="*/ 1766251 w 1766251"/>
              <a:gd name="connsiteY1" fmla="*/ 0 h 1769715"/>
              <a:gd name="connsiteX2" fmla="*/ 1766251 w 1766251"/>
              <a:gd name="connsiteY2" fmla="*/ 1237643 h 1769715"/>
              <a:gd name="connsiteX3" fmla="*/ 1234179 w 1766251"/>
              <a:gd name="connsiteY3" fmla="*/ 1769715 h 1769715"/>
              <a:gd name="connsiteX4" fmla="*/ 0 w 1766251"/>
              <a:gd name="connsiteY4" fmla="*/ 1769715 h 1769715"/>
              <a:gd name="connsiteX5" fmla="*/ 0 w 1766251"/>
              <a:gd name="connsiteY5" fmla="*/ 0 h 1769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66251" h="1769715">
                <a:moveTo>
                  <a:pt x="0" y="0"/>
                </a:moveTo>
                <a:lnTo>
                  <a:pt x="1766251" y="0"/>
                </a:lnTo>
                <a:lnTo>
                  <a:pt x="1766251" y="1237643"/>
                </a:lnTo>
                <a:lnTo>
                  <a:pt x="1234179" y="1769715"/>
                </a:lnTo>
                <a:lnTo>
                  <a:pt x="0" y="1769715"/>
                </a:lnTo>
                <a:lnTo>
                  <a:pt x="0" y="0"/>
                </a:lnTo>
                <a:close/>
              </a:path>
            </a:pathLst>
          </a:custGeom>
          <a:solidFill>
            <a:srgbClr val="1C1A5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Text Placeholder 3"/>
          <p:cNvSpPr txBox="1">
            <a:spLocks/>
          </p:cNvSpPr>
          <p:nvPr/>
        </p:nvSpPr>
        <p:spPr>
          <a:xfrm>
            <a:off x="3188021" y="1539304"/>
            <a:ext cx="1641476" cy="176971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1500" dirty="0" smtClean="0">
                <a:solidFill>
                  <a:srgbClr val="FDFBA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kumimoji="0" lang="en-US" sz="11500" b="1" i="0" u="none" strike="noStrike" kern="1200" cap="none" spc="0" normalizeH="0" baseline="0" noProof="0" dirty="0" smtClean="0">
              <a:ln>
                <a:noFill/>
              </a:ln>
              <a:solidFill>
                <a:srgbClr val="FDFBA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35553" y="3993816"/>
            <a:ext cx="3887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 smtClean="0">
                <a:solidFill>
                  <a:srgbClr val="C882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  <a:endParaRPr lang="zh-CN" altLang="en-US" sz="4000" b="1" dirty="0">
              <a:solidFill>
                <a:srgbClr val="C882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135553" y="3500747"/>
            <a:ext cx="1929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200" dirty="0">
                <a:solidFill>
                  <a:srgbClr val="C882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One</a:t>
            </a:r>
            <a:endParaRPr lang="zh-CN" altLang="en-US" sz="3200" dirty="0">
              <a:solidFill>
                <a:srgbClr val="C8823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921663" y="1534560"/>
            <a:ext cx="0" cy="3877314"/>
          </a:xfrm>
          <a:prstGeom prst="line">
            <a:avLst/>
          </a:prstGeom>
          <a:ln>
            <a:solidFill>
              <a:srgbClr val="C882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952212" y="3429000"/>
            <a:ext cx="7874000" cy="0"/>
          </a:xfrm>
          <a:prstGeom prst="line">
            <a:avLst/>
          </a:prstGeom>
          <a:ln>
            <a:solidFill>
              <a:srgbClr val="C882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849092" y="210754"/>
            <a:ext cx="4526881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zh-CN" altLang="en-US" sz="4400" dirty="0" smtClean="0">
                <a:gradFill>
                  <a:gsLst>
                    <a:gs pos="0">
                      <a:srgbClr val="CCA15F">
                        <a:lumMod val="86000"/>
                      </a:srgbClr>
                    </a:gs>
                    <a:gs pos="100000">
                      <a:srgbClr val="FFFF99">
                        <a:lumMod val="87000"/>
                        <a:lumOff val="13000"/>
                      </a:srgbClr>
                    </a:gs>
                  </a:gsLst>
                  <a:lin ang="16200000" scaled="1"/>
                </a:gra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点击此处输入标题</a:t>
            </a:r>
            <a:endParaRPr lang="zh-CN" altLang="en-US" sz="4400" dirty="0">
              <a:gradFill>
                <a:gsLst>
                  <a:gs pos="0">
                    <a:srgbClr val="CCA15F">
                      <a:lumMod val="86000"/>
                    </a:srgbClr>
                  </a:gs>
                  <a:gs pos="100000">
                    <a:srgbClr val="FFFF99">
                      <a:lumMod val="87000"/>
                      <a:lumOff val="13000"/>
                    </a:srgbClr>
                  </a:gs>
                </a:gsLst>
                <a:lin ang="16200000" scaled="1"/>
              </a:gradFill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39839" y="193365"/>
            <a:ext cx="208344" cy="598812"/>
          </a:xfrm>
          <a:prstGeom prst="rect">
            <a:avLst/>
          </a:prstGeom>
          <a:solidFill>
            <a:srgbClr val="D8B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135553" y="2908505"/>
            <a:ext cx="1049020" cy="5059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5233" y="2632878"/>
            <a:ext cx="1108499" cy="67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22925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0" y="887863"/>
            <a:ext cx="12192000" cy="5970138"/>
            <a:chOff x="0" y="887863"/>
            <a:chExt cx="12192000" cy="5970138"/>
          </a:xfrm>
        </p:grpSpPr>
        <p:pic>
          <p:nvPicPr>
            <p:cNvPr id="51" name="图片 50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5926" b="35107"/>
            <a:stretch/>
          </p:blipFill>
          <p:spPr>
            <a:xfrm>
              <a:off x="0" y="887863"/>
              <a:ext cx="12192000" cy="5970138"/>
            </a:xfrm>
            <a:prstGeom prst="rect">
              <a:avLst/>
            </a:prstGeom>
          </p:spPr>
        </p:pic>
        <p:sp>
          <p:nvSpPr>
            <p:cNvPr id="52" name="矩形 51"/>
            <p:cNvSpPr/>
            <p:nvPr/>
          </p:nvSpPr>
          <p:spPr>
            <a:xfrm>
              <a:off x="0" y="983547"/>
              <a:ext cx="12192000" cy="5874453"/>
            </a:xfrm>
            <a:prstGeom prst="rect">
              <a:avLst/>
            </a:prstGeom>
            <a:solidFill>
              <a:schemeClr val="bg1">
                <a:alpha val="7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49092" y="210754"/>
            <a:ext cx="4526881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zh-CN" altLang="en-US" sz="4400" dirty="0" smtClean="0">
                <a:gradFill>
                  <a:gsLst>
                    <a:gs pos="0">
                      <a:srgbClr val="CCA15F">
                        <a:lumMod val="86000"/>
                      </a:srgbClr>
                    </a:gs>
                    <a:gs pos="100000">
                      <a:srgbClr val="FFFF99">
                        <a:lumMod val="87000"/>
                        <a:lumOff val="13000"/>
                      </a:srgbClr>
                    </a:gs>
                  </a:gsLst>
                  <a:lin ang="16200000" scaled="1"/>
                </a:gra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点击此处输入标题</a:t>
            </a:r>
            <a:endParaRPr lang="zh-CN" altLang="en-US" sz="4400" dirty="0">
              <a:gradFill>
                <a:gsLst>
                  <a:gs pos="0">
                    <a:srgbClr val="CCA15F">
                      <a:lumMod val="86000"/>
                    </a:srgbClr>
                  </a:gs>
                  <a:gs pos="100000">
                    <a:srgbClr val="FFFF99">
                      <a:lumMod val="87000"/>
                      <a:lumOff val="13000"/>
                    </a:srgbClr>
                  </a:gs>
                </a:gsLst>
                <a:lin ang="16200000" scaled="1"/>
              </a:gradFill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9839" y="193365"/>
            <a:ext cx="208344" cy="598812"/>
          </a:xfrm>
          <a:prstGeom prst="rect">
            <a:avLst/>
          </a:prstGeom>
          <a:solidFill>
            <a:srgbClr val="D8B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5928360" y="1305560"/>
            <a:ext cx="335280" cy="501396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>
                <a:alpha val="8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5845794" y="1670034"/>
            <a:ext cx="500412" cy="500412"/>
            <a:chOff x="5826760" y="1818640"/>
            <a:chExt cx="538480" cy="538480"/>
          </a:xfrm>
        </p:grpSpPr>
        <p:sp>
          <p:nvSpPr>
            <p:cNvPr id="6" name="椭圆 5"/>
            <p:cNvSpPr/>
            <p:nvPr/>
          </p:nvSpPr>
          <p:spPr>
            <a:xfrm>
              <a:off x="5826760" y="1818640"/>
              <a:ext cx="538480" cy="53848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6056986" y="2048721"/>
              <a:ext cx="80924" cy="80924"/>
            </a:xfrm>
            <a:prstGeom prst="ellipse">
              <a:avLst/>
            </a:prstGeom>
            <a:solidFill>
              <a:srgbClr val="523B89"/>
            </a:solidFill>
            <a:ln w="6350">
              <a:solidFill>
                <a:srgbClr val="523B89"/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845794" y="2573964"/>
            <a:ext cx="500412" cy="500412"/>
            <a:chOff x="5826760" y="1818640"/>
            <a:chExt cx="538480" cy="538480"/>
          </a:xfrm>
        </p:grpSpPr>
        <p:sp>
          <p:nvSpPr>
            <p:cNvPr id="10" name="椭圆 9"/>
            <p:cNvSpPr/>
            <p:nvPr/>
          </p:nvSpPr>
          <p:spPr>
            <a:xfrm>
              <a:off x="5826760" y="1818640"/>
              <a:ext cx="538480" cy="53848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6056986" y="2048721"/>
              <a:ext cx="80924" cy="80924"/>
            </a:xfrm>
            <a:prstGeom prst="ellipse">
              <a:avLst/>
            </a:prstGeom>
            <a:solidFill>
              <a:srgbClr val="523B89"/>
            </a:solidFill>
            <a:ln w="6350">
              <a:solidFill>
                <a:srgbClr val="523B89"/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845794" y="3477894"/>
            <a:ext cx="500412" cy="500412"/>
            <a:chOff x="5826760" y="1818640"/>
            <a:chExt cx="538480" cy="538480"/>
          </a:xfrm>
        </p:grpSpPr>
        <p:sp>
          <p:nvSpPr>
            <p:cNvPr id="13" name="椭圆 12"/>
            <p:cNvSpPr/>
            <p:nvPr/>
          </p:nvSpPr>
          <p:spPr>
            <a:xfrm>
              <a:off x="5826760" y="1818640"/>
              <a:ext cx="538480" cy="53848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6056986" y="2048721"/>
              <a:ext cx="80924" cy="80924"/>
            </a:xfrm>
            <a:prstGeom prst="ellipse">
              <a:avLst/>
            </a:prstGeom>
            <a:solidFill>
              <a:srgbClr val="523B89"/>
            </a:solidFill>
            <a:ln w="6350">
              <a:solidFill>
                <a:srgbClr val="523B89"/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845794" y="4381824"/>
            <a:ext cx="500412" cy="500412"/>
            <a:chOff x="5826760" y="1818640"/>
            <a:chExt cx="538480" cy="538480"/>
          </a:xfrm>
        </p:grpSpPr>
        <p:sp>
          <p:nvSpPr>
            <p:cNvPr id="16" name="椭圆 15"/>
            <p:cNvSpPr/>
            <p:nvPr/>
          </p:nvSpPr>
          <p:spPr>
            <a:xfrm>
              <a:off x="5826760" y="1818640"/>
              <a:ext cx="538480" cy="53848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6056986" y="2048721"/>
              <a:ext cx="80924" cy="80924"/>
            </a:xfrm>
            <a:prstGeom prst="ellipse">
              <a:avLst/>
            </a:prstGeom>
            <a:solidFill>
              <a:srgbClr val="523B89"/>
            </a:solidFill>
            <a:ln w="6350">
              <a:solidFill>
                <a:srgbClr val="523B89"/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845794" y="5285756"/>
            <a:ext cx="500412" cy="500412"/>
            <a:chOff x="5826760" y="1818640"/>
            <a:chExt cx="538480" cy="538480"/>
          </a:xfrm>
        </p:grpSpPr>
        <p:sp>
          <p:nvSpPr>
            <p:cNvPr id="19" name="椭圆 18"/>
            <p:cNvSpPr/>
            <p:nvPr/>
          </p:nvSpPr>
          <p:spPr>
            <a:xfrm>
              <a:off x="5826760" y="1818640"/>
              <a:ext cx="538480" cy="53848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6056986" y="2048721"/>
              <a:ext cx="80924" cy="80924"/>
            </a:xfrm>
            <a:prstGeom prst="ellipse">
              <a:avLst/>
            </a:prstGeom>
            <a:solidFill>
              <a:srgbClr val="523B89"/>
            </a:solidFill>
            <a:ln w="6350">
              <a:solidFill>
                <a:srgbClr val="523B89"/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6470248" y="1920240"/>
            <a:ext cx="118061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470248" y="3748200"/>
            <a:ext cx="118061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6470248" y="5535962"/>
            <a:ext cx="118061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386805" y="4679700"/>
            <a:ext cx="118061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4386805" y="2862982"/>
            <a:ext cx="118061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2150295" y="2713596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C1A5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点击此处输入文本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937550" y="3108860"/>
            <a:ext cx="3435902" cy="597000"/>
            <a:chOff x="937550" y="3306980"/>
            <a:chExt cx="3435902" cy="597000"/>
          </a:xfrm>
        </p:grpSpPr>
        <p:sp>
          <p:nvSpPr>
            <p:cNvPr id="30" name="文本框 29"/>
            <p:cNvSpPr txBox="1"/>
            <p:nvPr/>
          </p:nvSpPr>
          <p:spPr>
            <a:xfrm>
              <a:off x="937550" y="3306980"/>
              <a:ext cx="34359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点击此处输入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文本点击此处输入文本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937550" y="3565426"/>
              <a:ext cx="34359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点击此处输入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文本点击此处输入文本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2150295" y="4497366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C1A5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点击此处输入文本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937550" y="4892630"/>
            <a:ext cx="3435902" cy="597000"/>
            <a:chOff x="937550" y="3306980"/>
            <a:chExt cx="3435902" cy="597000"/>
          </a:xfrm>
        </p:grpSpPr>
        <p:sp>
          <p:nvSpPr>
            <p:cNvPr id="36" name="文本框 35"/>
            <p:cNvSpPr txBox="1"/>
            <p:nvPr/>
          </p:nvSpPr>
          <p:spPr>
            <a:xfrm>
              <a:off x="937550" y="3306980"/>
              <a:ext cx="34359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点击此处输入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文本点击此处输入文本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937550" y="3565426"/>
              <a:ext cx="34359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点击此处输入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文本点击此处输入文本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7650866" y="1737171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C1A5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点击此处输入文本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7650866" y="2132435"/>
            <a:ext cx="3435902" cy="597000"/>
            <a:chOff x="937550" y="3306980"/>
            <a:chExt cx="3435902" cy="597000"/>
          </a:xfrm>
        </p:grpSpPr>
        <p:sp>
          <p:nvSpPr>
            <p:cNvPr id="40" name="文本框 39"/>
            <p:cNvSpPr txBox="1"/>
            <p:nvPr/>
          </p:nvSpPr>
          <p:spPr>
            <a:xfrm>
              <a:off x="937550" y="3306980"/>
              <a:ext cx="34359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点击此处输入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文本点击此处输入文本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937550" y="3565426"/>
              <a:ext cx="34359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点击此处输入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文本点击此处输入文本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7650866" y="354814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C1A5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点击此处输入文本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7650866" y="3943409"/>
            <a:ext cx="3435902" cy="597000"/>
            <a:chOff x="937550" y="3306980"/>
            <a:chExt cx="3435902" cy="597000"/>
          </a:xfrm>
        </p:grpSpPr>
        <p:sp>
          <p:nvSpPr>
            <p:cNvPr id="44" name="文本框 43"/>
            <p:cNvSpPr txBox="1"/>
            <p:nvPr/>
          </p:nvSpPr>
          <p:spPr>
            <a:xfrm>
              <a:off x="937550" y="3306980"/>
              <a:ext cx="34359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点击此处输入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文本点击此处输入文本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937550" y="3565426"/>
              <a:ext cx="34359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点击此处输入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文本点击此处输入文本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7650866" y="5359120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1C1A5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点击此处输入文本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7650866" y="5754384"/>
            <a:ext cx="3435902" cy="597000"/>
            <a:chOff x="937550" y="3306980"/>
            <a:chExt cx="3435902" cy="597000"/>
          </a:xfrm>
        </p:grpSpPr>
        <p:sp>
          <p:nvSpPr>
            <p:cNvPr id="48" name="文本框 47"/>
            <p:cNvSpPr txBox="1"/>
            <p:nvPr/>
          </p:nvSpPr>
          <p:spPr>
            <a:xfrm>
              <a:off x="937550" y="3306980"/>
              <a:ext cx="34359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点击此处输入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文本点击此处输入文本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937550" y="3565426"/>
              <a:ext cx="34359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点击此处输入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文本点击此处输入文本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755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887862"/>
            <a:ext cx="12192000" cy="59701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3333"/>
          <a:stretch/>
        </p:blipFill>
        <p:spPr>
          <a:xfrm>
            <a:off x="0" y="0"/>
            <a:ext cx="12192000" cy="3200400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4404360" y="2311969"/>
            <a:ext cx="3383280" cy="3383280"/>
          </a:xfrm>
          <a:prstGeom prst="ellipse">
            <a:avLst/>
          </a:prstGeom>
          <a:solidFill>
            <a:schemeClr val="bg1"/>
          </a:solidFill>
          <a:ln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49092" y="210754"/>
            <a:ext cx="4526881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zh-CN" altLang="en-US" sz="4400" dirty="0" smtClean="0">
                <a:gradFill>
                  <a:gsLst>
                    <a:gs pos="0">
                      <a:srgbClr val="CCA15F">
                        <a:lumMod val="86000"/>
                      </a:srgbClr>
                    </a:gs>
                    <a:gs pos="100000">
                      <a:srgbClr val="FFFF99">
                        <a:lumMod val="87000"/>
                        <a:lumOff val="13000"/>
                      </a:srgbClr>
                    </a:gs>
                  </a:gsLst>
                  <a:lin ang="16200000" scaled="1"/>
                </a:gra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点击此处输入标题</a:t>
            </a:r>
            <a:endParaRPr lang="zh-CN" altLang="en-US" sz="4400" dirty="0">
              <a:gradFill>
                <a:gsLst>
                  <a:gs pos="0">
                    <a:srgbClr val="CCA15F">
                      <a:lumMod val="86000"/>
                    </a:srgbClr>
                  </a:gs>
                  <a:gs pos="100000">
                    <a:srgbClr val="FFFF99">
                      <a:lumMod val="87000"/>
                      <a:lumOff val="13000"/>
                    </a:srgbClr>
                  </a:gs>
                </a:gsLst>
                <a:lin ang="16200000" scaled="1"/>
              </a:gradFill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9839" y="193365"/>
            <a:ext cx="208344" cy="598812"/>
          </a:xfrm>
          <a:prstGeom prst="rect">
            <a:avLst/>
          </a:prstGeom>
          <a:solidFill>
            <a:srgbClr val="D8B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490720" y="2392680"/>
            <a:ext cx="3210560" cy="3210560"/>
          </a:xfrm>
          <a:prstGeom prst="ellipse">
            <a:avLst/>
          </a:prstGeom>
          <a:solidFill>
            <a:schemeClr val="bg1"/>
          </a:solidFill>
          <a:ln w="19050" cmpd="dbl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400" y="2626360"/>
            <a:ext cx="2743200" cy="2743200"/>
          </a:xfrm>
          <a:prstGeom prst="rect">
            <a:avLst/>
          </a:prstGeom>
        </p:spPr>
      </p:pic>
      <p:sp>
        <p:nvSpPr>
          <p:cNvPr id="10" name="同心圆 9"/>
          <p:cNvSpPr/>
          <p:nvPr/>
        </p:nvSpPr>
        <p:spPr>
          <a:xfrm>
            <a:off x="3688080" y="1504534"/>
            <a:ext cx="4815840" cy="4815840"/>
          </a:xfrm>
          <a:prstGeom prst="donut">
            <a:avLst>
              <a:gd name="adj" fmla="val 2885"/>
            </a:avLst>
          </a:prstGeom>
          <a:gradFill flip="none" rotWithShape="1">
            <a:gsLst>
              <a:gs pos="0">
                <a:srgbClr val="1C1A51"/>
              </a:gs>
              <a:gs pos="8000">
                <a:srgbClr val="1C1A51"/>
              </a:gs>
              <a:gs pos="65000">
                <a:schemeClr val="bg1">
                  <a:alpha val="0"/>
                </a:schemeClr>
              </a:gs>
              <a:gs pos="35000">
                <a:schemeClr val="bg1">
                  <a:alpha val="0"/>
                </a:schemeClr>
              </a:gs>
              <a:gs pos="100000">
                <a:srgbClr val="1C1A51"/>
              </a:gs>
              <a:gs pos="91000">
                <a:srgbClr val="1C1A51"/>
              </a:gs>
            </a:gsLst>
            <a:lin ang="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50000">
                  <a:srgbClr val="FFFFFF">
                    <a:alpha val="0"/>
                  </a:srgb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091940" y="1893856"/>
            <a:ext cx="711200" cy="711200"/>
          </a:xfrm>
          <a:prstGeom prst="ellipse">
            <a:avLst/>
          </a:prstGeom>
          <a:solidFill>
            <a:srgbClr val="1C1A51"/>
          </a:soli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01</a:t>
            </a:r>
            <a:endParaRPr lang="zh-CN" altLang="en-US" sz="2400" dirty="0"/>
          </a:p>
        </p:txBody>
      </p:sp>
      <p:sp>
        <p:nvSpPr>
          <p:cNvPr id="12" name="椭圆 11"/>
          <p:cNvSpPr/>
          <p:nvPr/>
        </p:nvSpPr>
        <p:spPr>
          <a:xfrm>
            <a:off x="3380740" y="3533558"/>
            <a:ext cx="711200" cy="711200"/>
          </a:xfrm>
          <a:prstGeom prst="ellipse">
            <a:avLst/>
          </a:prstGeom>
          <a:solidFill>
            <a:srgbClr val="2E2678"/>
          </a:soli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02</a:t>
            </a:r>
            <a:endParaRPr lang="zh-CN" altLang="en-US" sz="2400" dirty="0"/>
          </a:p>
        </p:txBody>
      </p:sp>
      <p:sp>
        <p:nvSpPr>
          <p:cNvPr id="14" name="椭圆 13"/>
          <p:cNvSpPr/>
          <p:nvPr/>
        </p:nvSpPr>
        <p:spPr>
          <a:xfrm>
            <a:off x="7345680" y="1893856"/>
            <a:ext cx="711200" cy="711200"/>
          </a:xfrm>
          <a:prstGeom prst="ellipse">
            <a:avLst/>
          </a:prstGeom>
          <a:solidFill>
            <a:srgbClr val="1C1A51"/>
          </a:soli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06</a:t>
            </a:r>
            <a:endParaRPr lang="zh-CN" altLang="en-US" sz="2400" dirty="0"/>
          </a:p>
        </p:txBody>
      </p:sp>
      <p:sp>
        <p:nvSpPr>
          <p:cNvPr id="15" name="椭圆 14"/>
          <p:cNvSpPr/>
          <p:nvPr/>
        </p:nvSpPr>
        <p:spPr>
          <a:xfrm>
            <a:off x="8056880" y="3533558"/>
            <a:ext cx="711200" cy="711200"/>
          </a:xfrm>
          <a:prstGeom prst="ellipse">
            <a:avLst/>
          </a:prstGeom>
          <a:solidFill>
            <a:srgbClr val="2E2678"/>
          </a:soli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05</a:t>
            </a:r>
            <a:endParaRPr lang="zh-CN" altLang="en-US" sz="2400" dirty="0"/>
          </a:p>
        </p:txBody>
      </p:sp>
      <p:sp>
        <p:nvSpPr>
          <p:cNvPr id="16" name="椭圆 15"/>
          <p:cNvSpPr/>
          <p:nvPr/>
        </p:nvSpPr>
        <p:spPr>
          <a:xfrm>
            <a:off x="4091940" y="5134896"/>
            <a:ext cx="711200" cy="711200"/>
          </a:xfrm>
          <a:prstGeom prst="ellipse">
            <a:avLst/>
          </a:prstGeom>
          <a:solidFill>
            <a:srgbClr val="453799"/>
          </a:soli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03</a:t>
            </a:r>
            <a:endParaRPr lang="zh-CN" altLang="en-US" sz="2400" dirty="0"/>
          </a:p>
        </p:txBody>
      </p:sp>
      <p:sp>
        <p:nvSpPr>
          <p:cNvPr id="17" name="椭圆 16"/>
          <p:cNvSpPr/>
          <p:nvPr/>
        </p:nvSpPr>
        <p:spPr>
          <a:xfrm>
            <a:off x="7383780" y="5134896"/>
            <a:ext cx="711200" cy="711200"/>
          </a:xfrm>
          <a:prstGeom prst="ellipse">
            <a:avLst/>
          </a:prstGeom>
          <a:solidFill>
            <a:srgbClr val="2E2678"/>
          </a:soli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04</a:t>
            </a:r>
            <a:endParaRPr lang="zh-CN" altLang="en-US" sz="2400" dirty="0"/>
          </a:p>
        </p:txBody>
      </p:sp>
      <p:grpSp>
        <p:nvGrpSpPr>
          <p:cNvPr id="18" name="组合 17"/>
          <p:cNvGrpSpPr/>
          <p:nvPr/>
        </p:nvGrpSpPr>
        <p:grpSpPr>
          <a:xfrm>
            <a:off x="1967290" y="1643644"/>
            <a:ext cx="1826141" cy="966306"/>
            <a:chOff x="1052119" y="2100452"/>
            <a:chExt cx="1826141" cy="966306"/>
          </a:xfrm>
        </p:grpSpPr>
        <p:sp>
          <p:nvSpPr>
            <p:cNvPr id="19" name="文本框 18"/>
            <p:cNvSpPr txBox="1"/>
            <p:nvPr/>
          </p:nvSpPr>
          <p:spPr>
            <a:xfrm>
              <a:off x="1249755" y="2100452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1C1A5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输入小标题</a:t>
              </a: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1052119" y="2477138"/>
              <a:ext cx="1826141" cy="589620"/>
              <a:chOff x="1052119" y="2477138"/>
              <a:chExt cx="1826141" cy="589620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1052119" y="2477138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1052119" y="2728204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8350429" y="1643644"/>
            <a:ext cx="1826141" cy="966306"/>
            <a:chOff x="1052119" y="2100452"/>
            <a:chExt cx="1826141" cy="966306"/>
          </a:xfrm>
        </p:grpSpPr>
        <p:sp>
          <p:nvSpPr>
            <p:cNvPr id="24" name="文本框 23"/>
            <p:cNvSpPr txBox="1"/>
            <p:nvPr/>
          </p:nvSpPr>
          <p:spPr>
            <a:xfrm>
              <a:off x="1249755" y="2100452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1C1A5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输入小标题</a:t>
              </a: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1052119" y="2477138"/>
              <a:ext cx="1826141" cy="589620"/>
              <a:chOff x="1052119" y="2477138"/>
              <a:chExt cx="1826141" cy="589620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1052119" y="2477138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1052119" y="2728204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1164709" y="3389778"/>
            <a:ext cx="1826141" cy="966306"/>
            <a:chOff x="1052119" y="2100452"/>
            <a:chExt cx="1826141" cy="966306"/>
          </a:xfrm>
        </p:grpSpPr>
        <p:sp>
          <p:nvSpPr>
            <p:cNvPr id="29" name="文本框 28"/>
            <p:cNvSpPr txBox="1"/>
            <p:nvPr/>
          </p:nvSpPr>
          <p:spPr>
            <a:xfrm>
              <a:off x="1249755" y="2100452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1C1A5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输入小标题</a:t>
              </a: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052119" y="2477138"/>
              <a:ext cx="1826141" cy="589620"/>
              <a:chOff x="1052119" y="2477138"/>
              <a:chExt cx="1826141" cy="589620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1052119" y="2477138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1052119" y="2728204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9311639" y="3389778"/>
            <a:ext cx="1826141" cy="966306"/>
            <a:chOff x="1052119" y="2100452"/>
            <a:chExt cx="1826141" cy="966306"/>
          </a:xfrm>
        </p:grpSpPr>
        <p:sp>
          <p:nvSpPr>
            <p:cNvPr id="34" name="文本框 33"/>
            <p:cNvSpPr txBox="1"/>
            <p:nvPr/>
          </p:nvSpPr>
          <p:spPr>
            <a:xfrm>
              <a:off x="1249755" y="2100452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1C1A5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输入小标题</a:t>
              </a: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1052119" y="2477138"/>
              <a:ext cx="1826141" cy="589620"/>
              <a:chOff x="1052119" y="2477138"/>
              <a:chExt cx="1826141" cy="589620"/>
            </a:xfrm>
          </p:grpSpPr>
          <p:sp>
            <p:nvSpPr>
              <p:cNvPr id="36" name="文本框 35"/>
              <p:cNvSpPr txBox="1"/>
              <p:nvPr/>
            </p:nvSpPr>
            <p:spPr>
              <a:xfrm>
                <a:off x="1052119" y="2477138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1052119" y="2728204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1967290" y="5037746"/>
            <a:ext cx="1826141" cy="966306"/>
            <a:chOff x="1052119" y="2100452"/>
            <a:chExt cx="1826141" cy="966306"/>
          </a:xfrm>
        </p:grpSpPr>
        <p:sp>
          <p:nvSpPr>
            <p:cNvPr id="44" name="文本框 43"/>
            <p:cNvSpPr txBox="1"/>
            <p:nvPr/>
          </p:nvSpPr>
          <p:spPr>
            <a:xfrm>
              <a:off x="1249755" y="2100452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1C1A5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输入小标题</a:t>
              </a: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1052119" y="2477138"/>
              <a:ext cx="1826141" cy="589620"/>
              <a:chOff x="1052119" y="2477138"/>
              <a:chExt cx="1826141" cy="589620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1052119" y="2477138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1052119" y="2728204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8449516" y="5037746"/>
            <a:ext cx="1826141" cy="966306"/>
            <a:chOff x="1052119" y="2100452"/>
            <a:chExt cx="1826141" cy="966306"/>
          </a:xfrm>
        </p:grpSpPr>
        <p:sp>
          <p:nvSpPr>
            <p:cNvPr id="49" name="文本框 48"/>
            <p:cNvSpPr txBox="1"/>
            <p:nvPr/>
          </p:nvSpPr>
          <p:spPr>
            <a:xfrm>
              <a:off x="1249755" y="2100452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1C1A5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输入小标题</a:t>
              </a:r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1052119" y="2477138"/>
              <a:ext cx="1826141" cy="589620"/>
              <a:chOff x="1052119" y="2477138"/>
              <a:chExt cx="1826141" cy="589620"/>
            </a:xfrm>
          </p:grpSpPr>
          <p:sp>
            <p:nvSpPr>
              <p:cNvPr id="51" name="文本框 50"/>
              <p:cNvSpPr txBox="1"/>
              <p:nvPr/>
            </p:nvSpPr>
            <p:spPr>
              <a:xfrm>
                <a:off x="1052119" y="2477138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1052119" y="2728204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bg1">
                        <a:lumMod val="50000"/>
                      </a:schemeClr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点击此处输入文本</a:t>
                </a:r>
                <a:endPara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72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e3b6d992a73ca7910bfc3476299f72af686bfb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1184</TotalTime>
  <Words>1280</Words>
  <Application>Microsoft Office PowerPoint</Application>
  <PresentationFormat>自定义</PresentationFormat>
  <Paragraphs>178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中秋节</dc:title>
  <dc:creator>第一PPT</dc:creator>
  <cp:keywords>www.1ppt.com</cp:keywords>
  <cp:lastModifiedBy>Windows User</cp:lastModifiedBy>
  <cp:revision>62</cp:revision>
  <dcterms:created xsi:type="dcterms:W3CDTF">2015-09-15T03:50:24Z</dcterms:created>
  <dcterms:modified xsi:type="dcterms:W3CDTF">2018-09-10T02:19:57Z</dcterms:modified>
</cp:coreProperties>
</file>